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#9Slide05 Braxton Regular" panose="03060000000000000000" pitchFamily="66" charset="0"/>
      <p:regular r:id="rId38"/>
    </p:embeddedFont>
    <p:embeddedFont>
      <p:font typeface="#9Slide05 Dear Saturday" panose="02000505000000020004" pitchFamily="2" charset="0"/>
      <p:regular r:id="rId39"/>
    </p:embeddedFont>
    <p:embeddedFont>
      <p:font typeface="#9Slide05 Scriptina KT" panose="02000500000000000000" pitchFamily="2" charset="0"/>
      <p:regular r:id="rId40"/>
    </p:embeddedFont>
    <p:embeddedFont>
      <p:font typeface="#9Slide05 VL Fadilla" pitchFamily="2" charset="0"/>
      <p:regular r:id="rId41"/>
    </p:embeddedFont>
    <p:embeddedFont>
      <p:font typeface="#9Slide07 IcielSoup of Justice" pitchFamily="2" charset="0"/>
      <p:regular r:id="rId42"/>
    </p:embeddedFont>
    <p:embeddedFont>
      <p:font typeface="#9Slide07 SVNUT Triumph Press" panose="00000500000000000000" pitchFamily="2" charset="0"/>
      <p:boldItalic r:id="rId43"/>
    </p:embeddedFont>
    <p:embeddedFont>
      <p:font typeface="Fraunces Bold" panose="020B0604020202020204" charset="0"/>
      <p:regular r:id="rId44"/>
    </p:embeddedFont>
    <p:embeddedFont>
      <p:font typeface="Roboto Condensed" panose="02000000000000000000" pitchFamily="2" charset="0"/>
      <p:regular r:id="rId45"/>
      <p:bold r:id="rId46"/>
      <p:italic r:id="rId47"/>
      <p:boldItalic r:id="rId48"/>
    </p:embeddedFont>
    <p:embeddedFont>
      <p:font typeface="Roboto Condensed Bold" panose="02000000000000000000" pitchFamily="2" charset="0"/>
      <p:bold r:id="rId49"/>
    </p:embeddedFont>
    <p:embeddedFont>
      <p:font typeface="Roboto Condensed Italics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image" Target="../media/image3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8199" y="-2989385"/>
            <a:ext cx="20016199" cy="13794497"/>
          </a:xfrm>
          <a:custGeom>
            <a:avLst/>
            <a:gdLst/>
            <a:ahLst/>
            <a:cxnLst/>
            <a:rect l="l" t="t" r="r" b="b"/>
            <a:pathLst>
              <a:path w="20016199" h="13794497">
                <a:moveTo>
                  <a:pt x="0" y="0"/>
                </a:moveTo>
                <a:lnTo>
                  <a:pt x="20016199" y="0"/>
                </a:lnTo>
                <a:lnTo>
                  <a:pt x="20016199" y="13794497"/>
                </a:lnTo>
                <a:lnTo>
                  <a:pt x="0" y="137944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41486">
            <a:off x="4145" y="5042"/>
            <a:ext cx="11438285" cy="3282447"/>
            <a:chOff x="0" y="0"/>
            <a:chExt cx="3012552" cy="864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2552" cy="864513"/>
            </a:xfrm>
            <a:custGeom>
              <a:avLst/>
              <a:gdLst/>
              <a:ahLst/>
              <a:cxnLst/>
              <a:rect l="l" t="t" r="r" b="b"/>
              <a:pathLst>
                <a:path w="3012552" h="864513">
                  <a:moveTo>
                    <a:pt x="34519" y="0"/>
                  </a:moveTo>
                  <a:lnTo>
                    <a:pt x="2978033" y="0"/>
                  </a:lnTo>
                  <a:cubicBezTo>
                    <a:pt x="2987188" y="0"/>
                    <a:pt x="2995968" y="3637"/>
                    <a:pt x="3002442" y="10110"/>
                  </a:cubicBezTo>
                  <a:cubicBezTo>
                    <a:pt x="3008916" y="16584"/>
                    <a:pt x="3012552" y="25364"/>
                    <a:pt x="3012552" y="34519"/>
                  </a:cubicBezTo>
                  <a:lnTo>
                    <a:pt x="3012552" y="829994"/>
                  </a:lnTo>
                  <a:cubicBezTo>
                    <a:pt x="3012552" y="849058"/>
                    <a:pt x="2997098" y="864513"/>
                    <a:pt x="2978033" y="864513"/>
                  </a:cubicBezTo>
                  <a:lnTo>
                    <a:pt x="34519" y="864513"/>
                  </a:lnTo>
                  <a:cubicBezTo>
                    <a:pt x="15455" y="864513"/>
                    <a:pt x="0" y="849058"/>
                    <a:pt x="0" y="829994"/>
                  </a:cubicBezTo>
                  <a:lnTo>
                    <a:pt x="0" y="34519"/>
                  </a:lnTo>
                  <a:cubicBezTo>
                    <a:pt x="0" y="15455"/>
                    <a:pt x="15455" y="0"/>
                    <a:pt x="3451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012552" cy="864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31471" y="508975"/>
            <a:ext cx="12998946" cy="160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86272" y="480025"/>
            <a:ext cx="13002474" cy="9806975"/>
            <a:chOff x="0" y="0"/>
            <a:chExt cx="12262777" cy="9249067"/>
          </a:xfrm>
        </p:grpSpPr>
        <p:sp>
          <p:nvSpPr>
            <p:cNvPr id="3" name="Freeform 3"/>
            <p:cNvSpPr/>
            <p:nvPr/>
          </p:nvSpPr>
          <p:spPr>
            <a:xfrm>
              <a:off x="-29082" y="0"/>
              <a:ext cx="12291821" cy="9248522"/>
            </a:xfrm>
            <a:custGeom>
              <a:avLst/>
              <a:gdLst/>
              <a:ahLst/>
              <a:cxnLst/>
              <a:rect l="l" t="t" r="r" b="b"/>
              <a:pathLst>
                <a:path w="12291821" h="9248522">
                  <a:moveTo>
                    <a:pt x="2690621" y="3290824"/>
                  </a:moveTo>
                  <a:lnTo>
                    <a:pt x="2702051" y="3293364"/>
                  </a:lnTo>
                  <a:lnTo>
                    <a:pt x="2708020" y="3294888"/>
                  </a:lnTo>
                  <a:lnTo>
                    <a:pt x="2695066" y="3292602"/>
                  </a:lnTo>
                  <a:lnTo>
                    <a:pt x="2690621" y="3290697"/>
                  </a:lnTo>
                  <a:close/>
                  <a:moveTo>
                    <a:pt x="9365233" y="3901948"/>
                  </a:moveTo>
                  <a:cubicBezTo>
                    <a:pt x="9475342" y="3934460"/>
                    <a:pt x="9597008" y="3948176"/>
                    <a:pt x="9709657" y="3966464"/>
                  </a:cubicBezTo>
                  <a:cubicBezTo>
                    <a:pt x="9608565" y="4080002"/>
                    <a:pt x="9590023" y="4129405"/>
                    <a:pt x="9709657" y="4199128"/>
                  </a:cubicBezTo>
                  <a:lnTo>
                    <a:pt x="9631044" y="4203319"/>
                  </a:lnTo>
                  <a:cubicBezTo>
                    <a:pt x="9581260" y="4203319"/>
                    <a:pt x="9532619" y="4198874"/>
                    <a:pt x="9485248" y="4194556"/>
                  </a:cubicBezTo>
                  <a:cubicBezTo>
                    <a:pt x="9437877" y="4190238"/>
                    <a:pt x="9391776" y="4185793"/>
                    <a:pt x="9340342" y="4185793"/>
                  </a:cubicBezTo>
                  <a:lnTo>
                    <a:pt x="9327260" y="4186046"/>
                  </a:lnTo>
                  <a:cubicBezTo>
                    <a:pt x="9429114" y="4173219"/>
                    <a:pt x="9497313" y="4148836"/>
                    <a:pt x="9511918" y="4108195"/>
                  </a:cubicBezTo>
                  <a:lnTo>
                    <a:pt x="9499726" y="4107942"/>
                  </a:lnTo>
                  <a:cubicBezTo>
                    <a:pt x="9481692" y="4107942"/>
                    <a:pt x="9466579" y="4109974"/>
                    <a:pt x="9453879" y="4112006"/>
                  </a:cubicBezTo>
                  <a:cubicBezTo>
                    <a:pt x="9441179" y="4114038"/>
                    <a:pt x="9431019" y="4116070"/>
                    <a:pt x="9414763" y="4116070"/>
                  </a:cubicBezTo>
                  <a:lnTo>
                    <a:pt x="9403841" y="4108577"/>
                  </a:lnTo>
                  <a:cubicBezTo>
                    <a:pt x="9330434" y="4044950"/>
                    <a:pt x="9530968" y="4073779"/>
                    <a:pt x="9518649" y="4030980"/>
                  </a:cubicBezTo>
                  <a:cubicBezTo>
                    <a:pt x="9513060" y="4030345"/>
                    <a:pt x="9507472" y="4030091"/>
                    <a:pt x="9501630" y="4030091"/>
                  </a:cubicBezTo>
                  <a:lnTo>
                    <a:pt x="9433304" y="4038092"/>
                  </a:lnTo>
                  <a:cubicBezTo>
                    <a:pt x="9410571" y="4042156"/>
                    <a:pt x="9388727" y="4046093"/>
                    <a:pt x="9370185" y="4046093"/>
                  </a:cubicBezTo>
                  <a:cubicBezTo>
                    <a:pt x="9352025" y="4046093"/>
                    <a:pt x="9337039" y="4042283"/>
                    <a:pt x="9327259" y="4030853"/>
                  </a:cubicBezTo>
                  <a:cubicBezTo>
                    <a:pt x="9270871" y="3981577"/>
                    <a:pt x="9498202" y="4028313"/>
                    <a:pt x="9441814" y="3979164"/>
                  </a:cubicBezTo>
                  <a:lnTo>
                    <a:pt x="9441814" y="3979164"/>
                  </a:lnTo>
                  <a:lnTo>
                    <a:pt x="9438257" y="3979164"/>
                  </a:lnTo>
                  <a:cubicBezTo>
                    <a:pt x="9375392" y="3979164"/>
                    <a:pt x="9347199" y="3957955"/>
                    <a:pt x="9365232" y="3901694"/>
                  </a:cubicBezTo>
                  <a:close/>
                  <a:moveTo>
                    <a:pt x="2937255" y="0"/>
                  </a:moveTo>
                  <a:cubicBezTo>
                    <a:pt x="2957321" y="78867"/>
                    <a:pt x="3075685" y="53594"/>
                    <a:pt x="3082416" y="143383"/>
                  </a:cubicBezTo>
                  <a:lnTo>
                    <a:pt x="3067049" y="144018"/>
                  </a:lnTo>
                  <a:cubicBezTo>
                    <a:pt x="3046602" y="144018"/>
                    <a:pt x="3027679" y="139827"/>
                    <a:pt x="3010661" y="135636"/>
                  </a:cubicBezTo>
                  <a:cubicBezTo>
                    <a:pt x="2993643" y="131445"/>
                    <a:pt x="2978657" y="127254"/>
                    <a:pt x="2966084" y="127254"/>
                  </a:cubicBezTo>
                  <a:cubicBezTo>
                    <a:pt x="2954146" y="127254"/>
                    <a:pt x="2944494" y="130937"/>
                    <a:pt x="2937255" y="141986"/>
                  </a:cubicBezTo>
                  <a:cubicBezTo>
                    <a:pt x="2978784" y="289941"/>
                    <a:pt x="2900933" y="438150"/>
                    <a:pt x="2707766" y="594106"/>
                  </a:cubicBezTo>
                  <a:lnTo>
                    <a:pt x="2746374" y="597916"/>
                  </a:lnTo>
                  <a:cubicBezTo>
                    <a:pt x="2768980" y="597916"/>
                    <a:pt x="2788792" y="594106"/>
                    <a:pt x="2805302" y="590169"/>
                  </a:cubicBezTo>
                  <a:cubicBezTo>
                    <a:pt x="2821812" y="586232"/>
                    <a:pt x="2835020" y="582422"/>
                    <a:pt x="2852927" y="582422"/>
                  </a:cubicBezTo>
                  <a:lnTo>
                    <a:pt x="2860801" y="593979"/>
                  </a:lnTo>
                  <a:cubicBezTo>
                    <a:pt x="2768091" y="598170"/>
                    <a:pt x="2743326" y="691007"/>
                    <a:pt x="2822447" y="710311"/>
                  </a:cubicBezTo>
                  <a:lnTo>
                    <a:pt x="2817494" y="703834"/>
                  </a:lnTo>
                  <a:lnTo>
                    <a:pt x="2846196" y="701294"/>
                  </a:lnTo>
                  <a:cubicBezTo>
                    <a:pt x="2887852" y="701294"/>
                    <a:pt x="2967989" y="714756"/>
                    <a:pt x="2975482" y="723011"/>
                  </a:cubicBezTo>
                  <a:cubicBezTo>
                    <a:pt x="2862071" y="820547"/>
                    <a:pt x="2990214" y="899414"/>
                    <a:pt x="3052063" y="1084961"/>
                  </a:cubicBezTo>
                  <a:cubicBezTo>
                    <a:pt x="3022345" y="1079246"/>
                    <a:pt x="3002787" y="1076960"/>
                    <a:pt x="2989579" y="1076960"/>
                  </a:cubicBezTo>
                  <a:cubicBezTo>
                    <a:pt x="2937128" y="1076960"/>
                    <a:pt x="2983737" y="1113282"/>
                    <a:pt x="2898774" y="1123696"/>
                  </a:cubicBezTo>
                  <a:lnTo>
                    <a:pt x="2903600" y="1123569"/>
                  </a:lnTo>
                  <a:lnTo>
                    <a:pt x="2912363" y="1123569"/>
                  </a:lnTo>
                  <a:cubicBezTo>
                    <a:pt x="3064255" y="1123569"/>
                    <a:pt x="2864230" y="1170305"/>
                    <a:pt x="2975355" y="1188212"/>
                  </a:cubicBezTo>
                  <a:lnTo>
                    <a:pt x="2860674" y="1188212"/>
                  </a:lnTo>
                  <a:cubicBezTo>
                    <a:pt x="2921380" y="1306830"/>
                    <a:pt x="2758058" y="1416050"/>
                    <a:pt x="3013455" y="1472565"/>
                  </a:cubicBezTo>
                  <a:cubicBezTo>
                    <a:pt x="2998850" y="1480185"/>
                    <a:pt x="2985515" y="1482598"/>
                    <a:pt x="2973323" y="1482598"/>
                  </a:cubicBezTo>
                  <a:lnTo>
                    <a:pt x="2943859" y="1478915"/>
                  </a:lnTo>
                  <a:cubicBezTo>
                    <a:pt x="2934969" y="1477010"/>
                    <a:pt x="2926841" y="1475105"/>
                    <a:pt x="2911601" y="1475105"/>
                  </a:cubicBezTo>
                  <a:lnTo>
                    <a:pt x="2899028" y="1485392"/>
                  </a:lnTo>
                  <a:cubicBezTo>
                    <a:pt x="2966338" y="1497076"/>
                    <a:pt x="2968751" y="1530731"/>
                    <a:pt x="3013582" y="1550035"/>
                  </a:cubicBezTo>
                  <a:cubicBezTo>
                    <a:pt x="2980435" y="1546987"/>
                    <a:pt x="2963925" y="1541907"/>
                    <a:pt x="2944621" y="1541907"/>
                  </a:cubicBezTo>
                  <a:cubicBezTo>
                    <a:pt x="2932302" y="1541907"/>
                    <a:pt x="2918840" y="1543939"/>
                    <a:pt x="2899028" y="1550035"/>
                  </a:cubicBezTo>
                  <a:cubicBezTo>
                    <a:pt x="2955289" y="1598549"/>
                    <a:pt x="2911855" y="1680464"/>
                    <a:pt x="2822701" y="1718056"/>
                  </a:cubicBezTo>
                  <a:cubicBezTo>
                    <a:pt x="3070351" y="1729867"/>
                    <a:pt x="2819907" y="1779397"/>
                    <a:pt x="2860928" y="1834261"/>
                  </a:cubicBezTo>
                  <a:cubicBezTo>
                    <a:pt x="2905886" y="1836420"/>
                    <a:pt x="2969513" y="1832102"/>
                    <a:pt x="2975609" y="1847342"/>
                  </a:cubicBezTo>
                  <a:cubicBezTo>
                    <a:pt x="2861055" y="1874901"/>
                    <a:pt x="2966465" y="1909953"/>
                    <a:pt x="2937382" y="1976374"/>
                  </a:cubicBezTo>
                  <a:lnTo>
                    <a:pt x="2907283" y="1974977"/>
                  </a:lnTo>
                  <a:cubicBezTo>
                    <a:pt x="2890773" y="1974977"/>
                    <a:pt x="2871723" y="1975739"/>
                    <a:pt x="2852801" y="1976628"/>
                  </a:cubicBezTo>
                  <a:lnTo>
                    <a:pt x="2798190" y="1978279"/>
                  </a:lnTo>
                  <a:cubicBezTo>
                    <a:pt x="2766314" y="1978279"/>
                    <a:pt x="2743199" y="1975231"/>
                    <a:pt x="2745739" y="1963547"/>
                  </a:cubicBezTo>
                  <a:cubicBezTo>
                    <a:pt x="2861690" y="1934210"/>
                    <a:pt x="2612516" y="1858137"/>
                    <a:pt x="2784474" y="1808480"/>
                  </a:cubicBezTo>
                  <a:lnTo>
                    <a:pt x="2784474" y="1808480"/>
                  </a:lnTo>
                  <a:cubicBezTo>
                    <a:pt x="2694685" y="1812925"/>
                    <a:pt x="2619248" y="1821561"/>
                    <a:pt x="2592832" y="1847342"/>
                  </a:cubicBezTo>
                  <a:cubicBezTo>
                    <a:pt x="2622423" y="1850263"/>
                    <a:pt x="2668651" y="1847469"/>
                    <a:pt x="2669032" y="1860169"/>
                  </a:cubicBezTo>
                  <a:cubicBezTo>
                    <a:pt x="2601976" y="1860296"/>
                    <a:pt x="2615311" y="1887601"/>
                    <a:pt x="2548255" y="1887601"/>
                  </a:cubicBezTo>
                  <a:lnTo>
                    <a:pt x="2516251" y="1885950"/>
                  </a:lnTo>
                  <a:cubicBezTo>
                    <a:pt x="2518283" y="1863725"/>
                    <a:pt x="2486279" y="1852803"/>
                    <a:pt x="2439796" y="1847342"/>
                  </a:cubicBezTo>
                  <a:lnTo>
                    <a:pt x="2439796" y="1847342"/>
                  </a:lnTo>
                  <a:cubicBezTo>
                    <a:pt x="2396870" y="1908175"/>
                    <a:pt x="2451226" y="1926209"/>
                    <a:pt x="2401189" y="1989455"/>
                  </a:cubicBezTo>
                  <a:lnTo>
                    <a:pt x="2431542" y="1990090"/>
                  </a:lnTo>
                  <a:cubicBezTo>
                    <a:pt x="2550795" y="1990090"/>
                    <a:pt x="2455037" y="1954403"/>
                    <a:pt x="2516251" y="1950720"/>
                  </a:cubicBezTo>
                  <a:lnTo>
                    <a:pt x="2516251" y="1950720"/>
                  </a:lnTo>
                  <a:cubicBezTo>
                    <a:pt x="2599817" y="1952752"/>
                    <a:pt x="2598293" y="1983359"/>
                    <a:pt x="2592577" y="2015363"/>
                  </a:cubicBezTo>
                  <a:cubicBezTo>
                    <a:pt x="2524505" y="2022475"/>
                    <a:pt x="2433192" y="2022094"/>
                    <a:pt x="2401061" y="2041271"/>
                  </a:cubicBezTo>
                  <a:cubicBezTo>
                    <a:pt x="2424683" y="2059178"/>
                    <a:pt x="2548763" y="2043175"/>
                    <a:pt x="2554477" y="2067052"/>
                  </a:cubicBezTo>
                  <a:cubicBezTo>
                    <a:pt x="2509901" y="2086228"/>
                    <a:pt x="2509901" y="2099691"/>
                    <a:pt x="2554477" y="2118868"/>
                  </a:cubicBezTo>
                  <a:cubicBezTo>
                    <a:pt x="2519298" y="2127377"/>
                    <a:pt x="2475610" y="2132965"/>
                    <a:pt x="2415413" y="2132965"/>
                  </a:cubicBezTo>
                  <a:lnTo>
                    <a:pt x="2363089" y="2131694"/>
                  </a:lnTo>
                  <a:lnTo>
                    <a:pt x="2363089" y="2131694"/>
                  </a:lnTo>
                  <a:cubicBezTo>
                    <a:pt x="2384171" y="2154681"/>
                    <a:pt x="2382393" y="2185289"/>
                    <a:pt x="2439670" y="2196211"/>
                  </a:cubicBezTo>
                  <a:cubicBezTo>
                    <a:pt x="2486660" y="2177668"/>
                    <a:pt x="2571242" y="2171700"/>
                    <a:pt x="2668905" y="2170430"/>
                  </a:cubicBezTo>
                  <a:lnTo>
                    <a:pt x="2668905" y="2170430"/>
                  </a:lnTo>
                  <a:cubicBezTo>
                    <a:pt x="2629027" y="2197989"/>
                    <a:pt x="2555113" y="2218055"/>
                    <a:pt x="2466848" y="2218055"/>
                  </a:cubicBezTo>
                  <a:cubicBezTo>
                    <a:pt x="2433955" y="2218055"/>
                    <a:pt x="2399030" y="2215261"/>
                    <a:pt x="2363089" y="2209037"/>
                  </a:cubicBezTo>
                  <a:lnTo>
                    <a:pt x="2363089" y="2209037"/>
                  </a:lnTo>
                  <a:cubicBezTo>
                    <a:pt x="2330704" y="2267330"/>
                    <a:pt x="2427986" y="2281936"/>
                    <a:pt x="2516124" y="2299589"/>
                  </a:cubicBezTo>
                  <a:lnTo>
                    <a:pt x="2401062" y="2299589"/>
                  </a:lnTo>
                  <a:cubicBezTo>
                    <a:pt x="2402332" y="2457196"/>
                    <a:pt x="2401062" y="2591181"/>
                    <a:pt x="2401062" y="2764662"/>
                  </a:cubicBezTo>
                  <a:cubicBezTo>
                    <a:pt x="2649855" y="2736977"/>
                    <a:pt x="2337435" y="2532125"/>
                    <a:pt x="2815717" y="2532125"/>
                  </a:cubicBezTo>
                  <a:lnTo>
                    <a:pt x="2822321" y="2532125"/>
                  </a:lnTo>
                  <a:cubicBezTo>
                    <a:pt x="2828798" y="2512694"/>
                    <a:pt x="2808478" y="2484374"/>
                    <a:pt x="2860548" y="2480436"/>
                  </a:cubicBezTo>
                  <a:lnTo>
                    <a:pt x="2860548" y="2480436"/>
                  </a:lnTo>
                  <a:cubicBezTo>
                    <a:pt x="2974467" y="2506217"/>
                    <a:pt x="2817876" y="2585084"/>
                    <a:pt x="2898774" y="2596641"/>
                  </a:cubicBezTo>
                  <a:lnTo>
                    <a:pt x="2901823" y="2590418"/>
                  </a:lnTo>
                  <a:lnTo>
                    <a:pt x="2918460" y="2588005"/>
                  </a:lnTo>
                  <a:cubicBezTo>
                    <a:pt x="2938271" y="2588005"/>
                    <a:pt x="2966211" y="2599562"/>
                    <a:pt x="2975483" y="2609722"/>
                  </a:cubicBezTo>
                  <a:cubicBezTo>
                    <a:pt x="2952750" y="2611754"/>
                    <a:pt x="2933318" y="2612643"/>
                    <a:pt x="2916682" y="2612643"/>
                  </a:cubicBezTo>
                  <a:cubicBezTo>
                    <a:pt x="2844038" y="2612643"/>
                    <a:pt x="2821813" y="2595752"/>
                    <a:pt x="2784474" y="2583941"/>
                  </a:cubicBezTo>
                  <a:lnTo>
                    <a:pt x="2784474" y="2583941"/>
                  </a:lnTo>
                  <a:cubicBezTo>
                    <a:pt x="2815717" y="2620390"/>
                    <a:pt x="2730118" y="2617469"/>
                    <a:pt x="2745613" y="2648584"/>
                  </a:cubicBezTo>
                  <a:cubicBezTo>
                    <a:pt x="2940304" y="2652013"/>
                    <a:pt x="2720848" y="2731134"/>
                    <a:pt x="2815082" y="2750565"/>
                  </a:cubicBezTo>
                  <a:lnTo>
                    <a:pt x="2819908" y="2751454"/>
                  </a:lnTo>
                  <a:lnTo>
                    <a:pt x="2822321" y="2751962"/>
                  </a:lnTo>
                  <a:lnTo>
                    <a:pt x="2817241" y="2751200"/>
                  </a:lnTo>
                  <a:lnTo>
                    <a:pt x="2814955" y="2750692"/>
                  </a:lnTo>
                  <a:lnTo>
                    <a:pt x="2772664" y="2747009"/>
                  </a:lnTo>
                  <a:cubicBezTo>
                    <a:pt x="2687193" y="2747009"/>
                    <a:pt x="2673096" y="2799206"/>
                    <a:pt x="2745486" y="2803652"/>
                  </a:cubicBezTo>
                  <a:cubicBezTo>
                    <a:pt x="2822194" y="2739390"/>
                    <a:pt x="2963799" y="2731134"/>
                    <a:pt x="2974721" y="2669921"/>
                  </a:cubicBezTo>
                  <a:lnTo>
                    <a:pt x="2974721" y="2664460"/>
                  </a:lnTo>
                  <a:lnTo>
                    <a:pt x="2975356" y="2661539"/>
                  </a:lnTo>
                  <a:lnTo>
                    <a:pt x="2975229" y="2667127"/>
                  </a:lnTo>
                  <a:lnTo>
                    <a:pt x="2974721" y="2669794"/>
                  </a:lnTo>
                  <a:cubicBezTo>
                    <a:pt x="2976753" y="2705100"/>
                    <a:pt x="3040761" y="2719578"/>
                    <a:pt x="3013329" y="2765044"/>
                  </a:cubicBezTo>
                  <a:cubicBezTo>
                    <a:pt x="2983992" y="2770124"/>
                    <a:pt x="2961386" y="2771394"/>
                    <a:pt x="2943225" y="2771394"/>
                  </a:cubicBezTo>
                  <a:cubicBezTo>
                    <a:pt x="2932811" y="2771394"/>
                    <a:pt x="2923794" y="2770886"/>
                    <a:pt x="2907792" y="2769997"/>
                  </a:cubicBezTo>
                  <a:lnTo>
                    <a:pt x="2894457" y="2769489"/>
                  </a:lnTo>
                  <a:cubicBezTo>
                    <a:pt x="2882011" y="2769489"/>
                    <a:pt x="2871851" y="2771140"/>
                    <a:pt x="2860548" y="2777744"/>
                  </a:cubicBezTo>
                  <a:cubicBezTo>
                    <a:pt x="2987294" y="2790190"/>
                    <a:pt x="2817876" y="2803398"/>
                    <a:pt x="2822321" y="2816606"/>
                  </a:cubicBezTo>
                  <a:cubicBezTo>
                    <a:pt x="2956941" y="2847467"/>
                    <a:pt x="2811145" y="2895981"/>
                    <a:pt x="2898648" y="2932938"/>
                  </a:cubicBezTo>
                  <a:cubicBezTo>
                    <a:pt x="2863977" y="2941447"/>
                    <a:pt x="2820289" y="2947162"/>
                    <a:pt x="2760091" y="2947162"/>
                  </a:cubicBezTo>
                  <a:lnTo>
                    <a:pt x="2707386" y="2945892"/>
                  </a:lnTo>
                  <a:lnTo>
                    <a:pt x="2707386" y="2945892"/>
                  </a:lnTo>
                  <a:cubicBezTo>
                    <a:pt x="2718689" y="2997200"/>
                    <a:pt x="2660650" y="3024886"/>
                    <a:pt x="2592451" y="3049270"/>
                  </a:cubicBezTo>
                  <a:cubicBezTo>
                    <a:pt x="2581656" y="3100197"/>
                    <a:pt x="2756281" y="3088640"/>
                    <a:pt x="2745359" y="3139694"/>
                  </a:cubicBezTo>
                  <a:cubicBezTo>
                    <a:pt x="2541270" y="3151124"/>
                    <a:pt x="2795778" y="3188843"/>
                    <a:pt x="2739009" y="3230499"/>
                  </a:cubicBezTo>
                  <a:lnTo>
                    <a:pt x="2727071" y="3230753"/>
                  </a:lnTo>
                  <a:cubicBezTo>
                    <a:pt x="2709037" y="3230753"/>
                    <a:pt x="2693924" y="3228721"/>
                    <a:pt x="2681224" y="3226689"/>
                  </a:cubicBezTo>
                  <a:cubicBezTo>
                    <a:pt x="2668524" y="3224656"/>
                    <a:pt x="2658237" y="3222497"/>
                    <a:pt x="2641981" y="3222497"/>
                  </a:cubicBezTo>
                  <a:lnTo>
                    <a:pt x="2630805" y="3229990"/>
                  </a:lnTo>
                  <a:cubicBezTo>
                    <a:pt x="2701417" y="3232911"/>
                    <a:pt x="2655189" y="3275456"/>
                    <a:pt x="2690114" y="3290443"/>
                  </a:cubicBezTo>
                  <a:lnTo>
                    <a:pt x="2647315" y="3285108"/>
                  </a:lnTo>
                  <a:cubicBezTo>
                    <a:pt x="2623312" y="3285108"/>
                    <a:pt x="2605024" y="3291839"/>
                    <a:pt x="2592578" y="3307461"/>
                  </a:cubicBezTo>
                  <a:cubicBezTo>
                    <a:pt x="2683002" y="3333114"/>
                    <a:pt x="2657729" y="3397503"/>
                    <a:pt x="2707513" y="3436620"/>
                  </a:cubicBezTo>
                  <a:cubicBezTo>
                    <a:pt x="2650744" y="3430016"/>
                    <a:pt x="2610993" y="3417570"/>
                    <a:pt x="2554351" y="3410839"/>
                  </a:cubicBezTo>
                  <a:lnTo>
                    <a:pt x="2554351" y="3410839"/>
                  </a:lnTo>
                  <a:cubicBezTo>
                    <a:pt x="2517521" y="3434842"/>
                    <a:pt x="2668778" y="3453892"/>
                    <a:pt x="2554351" y="3462528"/>
                  </a:cubicBezTo>
                  <a:cubicBezTo>
                    <a:pt x="2553335" y="3445383"/>
                    <a:pt x="2486787" y="3450717"/>
                    <a:pt x="2477770" y="3436747"/>
                  </a:cubicBezTo>
                  <a:cubicBezTo>
                    <a:pt x="2552573" y="3271012"/>
                    <a:pt x="2425954" y="2999486"/>
                    <a:pt x="2554351" y="2842387"/>
                  </a:cubicBezTo>
                  <a:lnTo>
                    <a:pt x="2503297" y="2839339"/>
                  </a:lnTo>
                  <a:cubicBezTo>
                    <a:pt x="2387346" y="2839339"/>
                    <a:pt x="2313813" y="2887599"/>
                    <a:pt x="2363089" y="2894076"/>
                  </a:cubicBezTo>
                  <a:cubicBezTo>
                    <a:pt x="2363343" y="2887218"/>
                    <a:pt x="2382012" y="2883154"/>
                    <a:pt x="2400935" y="2883154"/>
                  </a:cubicBezTo>
                  <a:cubicBezTo>
                    <a:pt x="2417953" y="2883154"/>
                    <a:pt x="2435225" y="2886456"/>
                    <a:pt x="2439670" y="2894076"/>
                  </a:cubicBezTo>
                  <a:cubicBezTo>
                    <a:pt x="2403856" y="2929509"/>
                    <a:pt x="2321941" y="2949194"/>
                    <a:pt x="2286381" y="2984500"/>
                  </a:cubicBezTo>
                  <a:cubicBezTo>
                    <a:pt x="2400427" y="2985897"/>
                    <a:pt x="2298700" y="3105912"/>
                    <a:pt x="2369312" y="3105912"/>
                  </a:cubicBezTo>
                  <a:cubicBezTo>
                    <a:pt x="2384044" y="3105912"/>
                    <a:pt x="2406396" y="3100705"/>
                    <a:pt x="2439670" y="3088005"/>
                  </a:cubicBezTo>
                  <a:lnTo>
                    <a:pt x="2439670" y="3088005"/>
                  </a:lnTo>
                  <a:cubicBezTo>
                    <a:pt x="2335657" y="3145409"/>
                    <a:pt x="2493264" y="3222497"/>
                    <a:pt x="2363089" y="3256026"/>
                  </a:cubicBezTo>
                  <a:cubicBezTo>
                    <a:pt x="2359787" y="3237865"/>
                    <a:pt x="2366518" y="3216402"/>
                    <a:pt x="2302510" y="3216402"/>
                  </a:cubicBezTo>
                  <a:lnTo>
                    <a:pt x="2286381" y="3217291"/>
                  </a:lnTo>
                  <a:cubicBezTo>
                    <a:pt x="2232787" y="3301873"/>
                    <a:pt x="2280412" y="3367532"/>
                    <a:pt x="2400935" y="3385312"/>
                  </a:cubicBezTo>
                  <a:cubicBezTo>
                    <a:pt x="2353056" y="3408045"/>
                    <a:pt x="2438654" y="3462782"/>
                    <a:pt x="2324354" y="3488690"/>
                  </a:cubicBezTo>
                  <a:cubicBezTo>
                    <a:pt x="2195195" y="3467100"/>
                    <a:pt x="2349881" y="3429381"/>
                    <a:pt x="2248027" y="3398393"/>
                  </a:cubicBezTo>
                  <a:lnTo>
                    <a:pt x="2248027" y="3398393"/>
                  </a:lnTo>
                  <a:cubicBezTo>
                    <a:pt x="2098802" y="3416935"/>
                    <a:pt x="2091309" y="3403092"/>
                    <a:pt x="1903857" y="3424174"/>
                  </a:cubicBezTo>
                  <a:lnTo>
                    <a:pt x="1903857" y="3488690"/>
                  </a:lnTo>
                  <a:lnTo>
                    <a:pt x="1968246" y="3487928"/>
                  </a:lnTo>
                  <a:cubicBezTo>
                    <a:pt x="2040128" y="3487928"/>
                    <a:pt x="2082927" y="3492373"/>
                    <a:pt x="2018538" y="3514598"/>
                  </a:cubicBezTo>
                  <a:cubicBezTo>
                    <a:pt x="2038477" y="3516503"/>
                    <a:pt x="2055114" y="3517265"/>
                    <a:pt x="2069465" y="3517265"/>
                  </a:cubicBezTo>
                  <a:cubicBezTo>
                    <a:pt x="2157349" y="3517265"/>
                    <a:pt x="2151126" y="3485642"/>
                    <a:pt x="2209800" y="3475736"/>
                  </a:cubicBezTo>
                  <a:lnTo>
                    <a:pt x="2209800" y="3475736"/>
                  </a:lnTo>
                  <a:cubicBezTo>
                    <a:pt x="2243074" y="3496183"/>
                    <a:pt x="2190750" y="3549904"/>
                    <a:pt x="2277745" y="3549904"/>
                  </a:cubicBezTo>
                  <a:cubicBezTo>
                    <a:pt x="2297811" y="3549904"/>
                    <a:pt x="2325243" y="3547110"/>
                    <a:pt x="2362962" y="3540252"/>
                  </a:cubicBezTo>
                  <a:lnTo>
                    <a:pt x="2362962" y="3540252"/>
                  </a:lnTo>
                  <a:cubicBezTo>
                    <a:pt x="2335276" y="3579876"/>
                    <a:pt x="2401824" y="3587496"/>
                    <a:pt x="2400935" y="3617849"/>
                  </a:cubicBezTo>
                  <a:cubicBezTo>
                    <a:pt x="2377948" y="3610864"/>
                    <a:pt x="2358009" y="3608070"/>
                    <a:pt x="2340102" y="3608070"/>
                  </a:cubicBezTo>
                  <a:cubicBezTo>
                    <a:pt x="2268093" y="3608070"/>
                    <a:pt x="2226310" y="3653409"/>
                    <a:pt x="2133219" y="3656584"/>
                  </a:cubicBezTo>
                  <a:cubicBezTo>
                    <a:pt x="2281809" y="3734816"/>
                    <a:pt x="2066925" y="3741293"/>
                    <a:pt x="2209927" y="3811651"/>
                  </a:cubicBezTo>
                  <a:cubicBezTo>
                    <a:pt x="2168144" y="3804539"/>
                    <a:pt x="2132584" y="3789680"/>
                    <a:pt x="2103247" y="3789680"/>
                  </a:cubicBezTo>
                  <a:cubicBezTo>
                    <a:pt x="2085340" y="3789680"/>
                    <a:pt x="2069719" y="3795268"/>
                    <a:pt x="2056512" y="3811651"/>
                  </a:cubicBezTo>
                  <a:cubicBezTo>
                    <a:pt x="2140459" y="3824351"/>
                    <a:pt x="2051685" y="3886200"/>
                    <a:pt x="2018538" y="3902075"/>
                  </a:cubicBezTo>
                  <a:cubicBezTo>
                    <a:pt x="1933829" y="3850767"/>
                    <a:pt x="2043049" y="3814191"/>
                    <a:pt x="2018538" y="3747008"/>
                  </a:cubicBezTo>
                  <a:lnTo>
                    <a:pt x="2018538" y="3747008"/>
                  </a:lnTo>
                  <a:cubicBezTo>
                    <a:pt x="1512952" y="3838575"/>
                    <a:pt x="2089659" y="4021836"/>
                    <a:pt x="1827531" y="4186301"/>
                  </a:cubicBezTo>
                  <a:cubicBezTo>
                    <a:pt x="1869441" y="4195064"/>
                    <a:pt x="1978915" y="4244848"/>
                    <a:pt x="1903731" y="4250817"/>
                  </a:cubicBezTo>
                  <a:cubicBezTo>
                    <a:pt x="1834897" y="4249674"/>
                    <a:pt x="1873251" y="4211828"/>
                    <a:pt x="1796543" y="4211828"/>
                  </a:cubicBezTo>
                  <a:lnTo>
                    <a:pt x="1788669" y="4212082"/>
                  </a:lnTo>
                  <a:cubicBezTo>
                    <a:pt x="1800607" y="4241927"/>
                    <a:pt x="1678432" y="4226306"/>
                    <a:pt x="1674115" y="4250817"/>
                  </a:cubicBezTo>
                  <a:lnTo>
                    <a:pt x="1702816" y="4250563"/>
                  </a:lnTo>
                  <a:cubicBezTo>
                    <a:pt x="1872362" y="4250563"/>
                    <a:pt x="1715516" y="4273931"/>
                    <a:pt x="1712087" y="4302378"/>
                  </a:cubicBezTo>
                  <a:lnTo>
                    <a:pt x="1735709" y="4316857"/>
                  </a:lnTo>
                  <a:lnTo>
                    <a:pt x="1712087" y="4328287"/>
                  </a:lnTo>
                  <a:lnTo>
                    <a:pt x="1744599" y="4328795"/>
                  </a:lnTo>
                  <a:lnTo>
                    <a:pt x="1779524" y="4328668"/>
                  </a:lnTo>
                  <a:cubicBezTo>
                    <a:pt x="1820418" y="4328668"/>
                    <a:pt x="1857756" y="4329938"/>
                    <a:pt x="1865503" y="4341114"/>
                  </a:cubicBezTo>
                  <a:cubicBezTo>
                    <a:pt x="1842262" y="4347845"/>
                    <a:pt x="1820037" y="4349877"/>
                    <a:pt x="1798828" y="4349877"/>
                  </a:cubicBezTo>
                  <a:cubicBezTo>
                    <a:pt x="1782699" y="4349877"/>
                    <a:pt x="1767205" y="4348734"/>
                    <a:pt x="1752219" y="4347591"/>
                  </a:cubicBezTo>
                  <a:lnTo>
                    <a:pt x="1709040" y="4345178"/>
                  </a:lnTo>
                  <a:cubicBezTo>
                    <a:pt x="1682369" y="4345178"/>
                    <a:pt x="1657859" y="4349623"/>
                    <a:pt x="1635634" y="4367022"/>
                  </a:cubicBezTo>
                  <a:lnTo>
                    <a:pt x="1685291" y="4364863"/>
                  </a:lnTo>
                  <a:cubicBezTo>
                    <a:pt x="1747521" y="4364863"/>
                    <a:pt x="1769111" y="4378452"/>
                    <a:pt x="1750569" y="4405757"/>
                  </a:cubicBezTo>
                  <a:cubicBezTo>
                    <a:pt x="1706500" y="4405122"/>
                    <a:pt x="1698879" y="4392168"/>
                    <a:pt x="1647699" y="4392168"/>
                  </a:cubicBezTo>
                  <a:lnTo>
                    <a:pt x="1635634" y="4392676"/>
                  </a:lnTo>
                  <a:cubicBezTo>
                    <a:pt x="1647191" y="4501769"/>
                    <a:pt x="1597534" y="4523232"/>
                    <a:pt x="1597534" y="4612386"/>
                  </a:cubicBezTo>
                  <a:cubicBezTo>
                    <a:pt x="1572769" y="4605401"/>
                    <a:pt x="1558926" y="4603114"/>
                    <a:pt x="1548004" y="4603114"/>
                  </a:cubicBezTo>
                  <a:cubicBezTo>
                    <a:pt x="1537082" y="4603114"/>
                    <a:pt x="1528954" y="4605400"/>
                    <a:pt x="1515492" y="4607813"/>
                  </a:cubicBezTo>
                  <a:cubicBezTo>
                    <a:pt x="1502030" y="4610226"/>
                    <a:pt x="1483488" y="4612512"/>
                    <a:pt x="1449071" y="4612512"/>
                  </a:cubicBezTo>
                  <a:lnTo>
                    <a:pt x="1444118" y="4612512"/>
                  </a:lnTo>
                  <a:lnTo>
                    <a:pt x="1444118" y="4612512"/>
                  </a:lnTo>
                  <a:cubicBezTo>
                    <a:pt x="1468121" y="4680711"/>
                    <a:pt x="1624458" y="4627371"/>
                    <a:pt x="1635634" y="4689982"/>
                  </a:cubicBezTo>
                  <a:lnTo>
                    <a:pt x="1593978" y="4688967"/>
                  </a:lnTo>
                  <a:cubicBezTo>
                    <a:pt x="1530351" y="4688967"/>
                    <a:pt x="1490219" y="4696840"/>
                    <a:pt x="1482726" y="4715637"/>
                  </a:cubicBezTo>
                  <a:cubicBezTo>
                    <a:pt x="1545210" y="4783963"/>
                    <a:pt x="1581151" y="4930775"/>
                    <a:pt x="1406145" y="5025897"/>
                  </a:cubicBezTo>
                  <a:lnTo>
                    <a:pt x="1412495" y="5025644"/>
                  </a:lnTo>
                  <a:lnTo>
                    <a:pt x="1422909" y="5025517"/>
                  </a:lnTo>
                  <a:cubicBezTo>
                    <a:pt x="1526668" y="5025517"/>
                    <a:pt x="1320420" y="5078349"/>
                    <a:pt x="1444118" y="5116195"/>
                  </a:cubicBezTo>
                  <a:cubicBezTo>
                    <a:pt x="1423798" y="5112512"/>
                    <a:pt x="1408304" y="5110988"/>
                    <a:pt x="1396493" y="5110988"/>
                  </a:cubicBezTo>
                  <a:cubicBezTo>
                    <a:pt x="1320039" y="5110988"/>
                    <a:pt x="1393826" y="5177028"/>
                    <a:pt x="1291210" y="5180838"/>
                  </a:cubicBezTo>
                  <a:cubicBezTo>
                    <a:pt x="1411479" y="5253990"/>
                    <a:pt x="1174751" y="5383784"/>
                    <a:pt x="1139572" y="5487289"/>
                  </a:cubicBezTo>
                  <a:lnTo>
                    <a:pt x="1138810" y="5489702"/>
                  </a:lnTo>
                  <a:lnTo>
                    <a:pt x="1138429" y="5490972"/>
                  </a:lnTo>
                  <a:lnTo>
                    <a:pt x="1139191" y="5488432"/>
                  </a:lnTo>
                  <a:lnTo>
                    <a:pt x="1139572" y="5487162"/>
                  </a:lnTo>
                  <a:cubicBezTo>
                    <a:pt x="1147065" y="5459857"/>
                    <a:pt x="1126110" y="5442077"/>
                    <a:pt x="1061848" y="5439156"/>
                  </a:cubicBezTo>
                  <a:cubicBezTo>
                    <a:pt x="1054228" y="5458078"/>
                    <a:pt x="1013461" y="5465952"/>
                    <a:pt x="949707" y="5465952"/>
                  </a:cubicBezTo>
                  <a:lnTo>
                    <a:pt x="908813" y="5465063"/>
                  </a:lnTo>
                  <a:cubicBezTo>
                    <a:pt x="908813" y="5460872"/>
                    <a:pt x="898271" y="5456681"/>
                    <a:pt x="880746" y="5456681"/>
                  </a:cubicBezTo>
                  <a:lnTo>
                    <a:pt x="870713" y="5465063"/>
                  </a:lnTo>
                  <a:cubicBezTo>
                    <a:pt x="1089407" y="5490082"/>
                    <a:pt x="918718" y="5557265"/>
                    <a:pt x="870713" y="5620003"/>
                  </a:cubicBezTo>
                  <a:lnTo>
                    <a:pt x="823977" y="5622797"/>
                  </a:lnTo>
                  <a:cubicBezTo>
                    <a:pt x="776352" y="5622797"/>
                    <a:pt x="750571" y="5612511"/>
                    <a:pt x="729743" y="5602351"/>
                  </a:cubicBezTo>
                  <a:cubicBezTo>
                    <a:pt x="708915" y="5592191"/>
                    <a:pt x="693167" y="5581904"/>
                    <a:pt x="665608" y="5581904"/>
                  </a:cubicBezTo>
                  <a:cubicBezTo>
                    <a:pt x="649606" y="5581904"/>
                    <a:pt x="629667" y="5585333"/>
                    <a:pt x="602489" y="5594223"/>
                  </a:cubicBezTo>
                  <a:cubicBezTo>
                    <a:pt x="545974" y="5643372"/>
                    <a:pt x="773558" y="5596763"/>
                    <a:pt x="717424" y="5645912"/>
                  </a:cubicBezTo>
                  <a:cubicBezTo>
                    <a:pt x="355982" y="5697601"/>
                    <a:pt x="967994" y="5750814"/>
                    <a:pt x="794004" y="5826760"/>
                  </a:cubicBezTo>
                  <a:cubicBezTo>
                    <a:pt x="770256" y="5818505"/>
                    <a:pt x="753618" y="5815330"/>
                    <a:pt x="740918" y="5815330"/>
                  </a:cubicBezTo>
                  <a:cubicBezTo>
                    <a:pt x="719074" y="5815330"/>
                    <a:pt x="708914" y="5824728"/>
                    <a:pt x="693928" y="5834253"/>
                  </a:cubicBezTo>
                  <a:cubicBezTo>
                    <a:pt x="678942" y="5843778"/>
                    <a:pt x="659130" y="5853176"/>
                    <a:pt x="613284" y="5853176"/>
                  </a:cubicBezTo>
                  <a:lnTo>
                    <a:pt x="602615" y="5852795"/>
                  </a:lnTo>
                  <a:cubicBezTo>
                    <a:pt x="502667" y="5850636"/>
                    <a:pt x="546609" y="5799963"/>
                    <a:pt x="440436" y="5799963"/>
                  </a:cubicBezTo>
                  <a:cubicBezTo>
                    <a:pt x="431673" y="5799963"/>
                    <a:pt x="421895" y="5800344"/>
                    <a:pt x="410972" y="5801106"/>
                  </a:cubicBezTo>
                  <a:lnTo>
                    <a:pt x="410972" y="5878702"/>
                  </a:lnTo>
                  <a:cubicBezTo>
                    <a:pt x="698627" y="5947537"/>
                    <a:pt x="511175" y="6098920"/>
                    <a:pt x="602615" y="6201663"/>
                  </a:cubicBezTo>
                  <a:cubicBezTo>
                    <a:pt x="517399" y="6172072"/>
                    <a:pt x="488315" y="6123812"/>
                    <a:pt x="309881" y="6123812"/>
                  </a:cubicBezTo>
                  <a:lnTo>
                    <a:pt x="296546" y="6124066"/>
                  </a:lnTo>
                  <a:cubicBezTo>
                    <a:pt x="298324" y="6141846"/>
                    <a:pt x="278258" y="6152387"/>
                    <a:pt x="258192" y="6162928"/>
                  </a:cubicBezTo>
                  <a:cubicBezTo>
                    <a:pt x="303404" y="6169024"/>
                    <a:pt x="344933" y="6176644"/>
                    <a:pt x="373000" y="6188709"/>
                  </a:cubicBezTo>
                  <a:cubicBezTo>
                    <a:pt x="125096" y="6302374"/>
                    <a:pt x="698754" y="6447535"/>
                    <a:pt x="373000" y="6576313"/>
                  </a:cubicBezTo>
                  <a:cubicBezTo>
                    <a:pt x="335281" y="6558914"/>
                    <a:pt x="271019" y="6550532"/>
                    <a:pt x="219965" y="6537706"/>
                  </a:cubicBezTo>
                  <a:cubicBezTo>
                    <a:pt x="313818" y="6706870"/>
                    <a:pt x="81027" y="6860286"/>
                    <a:pt x="373000" y="7028561"/>
                  </a:cubicBezTo>
                  <a:cubicBezTo>
                    <a:pt x="314453" y="7052056"/>
                    <a:pt x="234951" y="7068058"/>
                    <a:pt x="258192" y="7118985"/>
                  </a:cubicBezTo>
                  <a:cubicBezTo>
                    <a:pt x="229871" y="7111492"/>
                    <a:pt x="205741" y="7107809"/>
                    <a:pt x="181611" y="7107809"/>
                  </a:cubicBezTo>
                  <a:cubicBezTo>
                    <a:pt x="157480" y="7107809"/>
                    <a:pt x="133351" y="7111619"/>
                    <a:pt x="105030" y="7118985"/>
                  </a:cubicBezTo>
                  <a:cubicBezTo>
                    <a:pt x="0" y="7263765"/>
                    <a:pt x="61215" y="7340727"/>
                    <a:pt x="28448" y="7480808"/>
                  </a:cubicBezTo>
                  <a:cubicBezTo>
                    <a:pt x="95759" y="7492619"/>
                    <a:pt x="98044" y="7526020"/>
                    <a:pt x="143003" y="7544562"/>
                  </a:cubicBezTo>
                  <a:cubicBezTo>
                    <a:pt x="38482" y="7791069"/>
                    <a:pt x="152147" y="8008747"/>
                    <a:pt x="410846" y="8216265"/>
                  </a:cubicBezTo>
                  <a:cubicBezTo>
                    <a:pt x="376810" y="8239125"/>
                    <a:pt x="318771" y="8253984"/>
                    <a:pt x="296292" y="8280781"/>
                  </a:cubicBezTo>
                  <a:cubicBezTo>
                    <a:pt x="421514" y="8336915"/>
                    <a:pt x="483871" y="8424038"/>
                    <a:pt x="449454" y="8487538"/>
                  </a:cubicBezTo>
                  <a:cubicBezTo>
                    <a:pt x="375159" y="8625079"/>
                    <a:pt x="343536" y="8708264"/>
                    <a:pt x="410719" y="8823453"/>
                  </a:cubicBezTo>
                  <a:cubicBezTo>
                    <a:pt x="454915" y="8898637"/>
                    <a:pt x="727838" y="8980552"/>
                    <a:pt x="602362" y="9094725"/>
                  </a:cubicBezTo>
                  <a:cubicBezTo>
                    <a:pt x="698247" y="9122792"/>
                    <a:pt x="668275" y="9193023"/>
                    <a:pt x="793624" y="9211056"/>
                  </a:cubicBezTo>
                  <a:lnTo>
                    <a:pt x="804292" y="9248522"/>
                  </a:lnTo>
                  <a:lnTo>
                    <a:pt x="11686412" y="9248522"/>
                  </a:lnTo>
                  <a:cubicBezTo>
                    <a:pt x="11762358" y="9159622"/>
                    <a:pt x="11957557" y="9066150"/>
                    <a:pt x="11846559" y="8991601"/>
                  </a:cubicBezTo>
                  <a:lnTo>
                    <a:pt x="11846559" y="8991601"/>
                  </a:lnTo>
                  <a:lnTo>
                    <a:pt x="11834748" y="8991728"/>
                  </a:lnTo>
                  <a:cubicBezTo>
                    <a:pt x="11763882" y="8991728"/>
                    <a:pt x="11731624" y="8978774"/>
                    <a:pt x="11738482" y="8952739"/>
                  </a:cubicBezTo>
                  <a:cubicBezTo>
                    <a:pt x="11804268" y="8944865"/>
                    <a:pt x="11735180" y="8891398"/>
                    <a:pt x="11814555" y="8888223"/>
                  </a:cubicBezTo>
                  <a:cubicBezTo>
                    <a:pt x="11829287" y="8894318"/>
                    <a:pt x="11841098" y="8896731"/>
                    <a:pt x="11851385" y="8896731"/>
                  </a:cubicBezTo>
                  <a:cubicBezTo>
                    <a:pt x="11870943" y="8896731"/>
                    <a:pt x="11884659" y="8887968"/>
                    <a:pt x="11901042" y="8879205"/>
                  </a:cubicBezTo>
                  <a:cubicBezTo>
                    <a:pt x="11917425" y="8870442"/>
                    <a:pt x="11936602" y="8861679"/>
                    <a:pt x="11967209" y="8861679"/>
                  </a:cubicBezTo>
                  <a:cubicBezTo>
                    <a:pt x="11987275" y="8861679"/>
                    <a:pt x="12012040" y="8865489"/>
                    <a:pt x="12044171" y="8875395"/>
                  </a:cubicBezTo>
                  <a:cubicBezTo>
                    <a:pt x="12075794" y="8829294"/>
                    <a:pt x="12203556" y="8798433"/>
                    <a:pt x="12082525" y="8772017"/>
                  </a:cubicBezTo>
                  <a:lnTo>
                    <a:pt x="12082525" y="8772017"/>
                  </a:lnTo>
                  <a:cubicBezTo>
                    <a:pt x="12008993" y="8806053"/>
                    <a:pt x="11912092" y="8812530"/>
                    <a:pt x="11813158" y="8812530"/>
                  </a:cubicBezTo>
                  <a:cubicBezTo>
                    <a:pt x="11782297" y="8812530"/>
                    <a:pt x="11751182" y="8811895"/>
                    <a:pt x="11720575" y="8811261"/>
                  </a:cubicBezTo>
                  <a:lnTo>
                    <a:pt x="11630659" y="8809991"/>
                  </a:lnTo>
                  <a:cubicBezTo>
                    <a:pt x="11570842" y="8809991"/>
                    <a:pt x="11515470" y="8812658"/>
                    <a:pt x="11470258" y="8823580"/>
                  </a:cubicBezTo>
                  <a:cubicBezTo>
                    <a:pt x="11470385" y="8810753"/>
                    <a:pt x="11439270" y="8808213"/>
                    <a:pt x="11431904" y="8797799"/>
                  </a:cubicBezTo>
                  <a:cubicBezTo>
                    <a:pt x="11488038" y="8749919"/>
                    <a:pt x="11513692" y="8775574"/>
                    <a:pt x="11393804" y="8746237"/>
                  </a:cubicBezTo>
                  <a:lnTo>
                    <a:pt x="11393804" y="8746237"/>
                  </a:lnTo>
                  <a:lnTo>
                    <a:pt x="11434571" y="8746744"/>
                  </a:lnTo>
                  <a:cubicBezTo>
                    <a:pt x="11753087" y="8746744"/>
                    <a:pt x="11813158" y="8659495"/>
                    <a:pt x="12013818" y="8617077"/>
                  </a:cubicBezTo>
                  <a:lnTo>
                    <a:pt x="12030074" y="8617077"/>
                  </a:lnTo>
                  <a:cubicBezTo>
                    <a:pt x="12117196" y="8617077"/>
                    <a:pt x="12213081" y="8609711"/>
                    <a:pt x="12291821" y="8597138"/>
                  </a:cubicBezTo>
                  <a:lnTo>
                    <a:pt x="12291821" y="8597138"/>
                  </a:lnTo>
                  <a:lnTo>
                    <a:pt x="12291821" y="8521700"/>
                  </a:lnTo>
                  <a:lnTo>
                    <a:pt x="12291821" y="8521700"/>
                  </a:lnTo>
                  <a:cubicBezTo>
                    <a:pt x="12208255" y="8535924"/>
                    <a:pt x="12088748" y="8537956"/>
                    <a:pt x="11967336" y="8539353"/>
                  </a:cubicBezTo>
                  <a:cubicBezTo>
                    <a:pt x="11985751" y="8498840"/>
                    <a:pt x="11919965" y="8486648"/>
                    <a:pt x="11852782" y="8474710"/>
                  </a:cubicBezTo>
                  <a:cubicBezTo>
                    <a:pt x="11839955" y="8525128"/>
                    <a:pt x="11639803" y="8513699"/>
                    <a:pt x="11584939" y="8578088"/>
                  </a:cubicBezTo>
                  <a:cubicBezTo>
                    <a:pt x="11530837" y="8483219"/>
                    <a:pt x="11912599" y="8453628"/>
                    <a:pt x="11699746" y="8384286"/>
                  </a:cubicBezTo>
                  <a:cubicBezTo>
                    <a:pt x="11780138" y="8381746"/>
                    <a:pt x="11823953" y="8349996"/>
                    <a:pt x="11879452" y="8349996"/>
                  </a:cubicBezTo>
                  <a:cubicBezTo>
                    <a:pt x="11894819" y="8349996"/>
                    <a:pt x="11911075" y="8352409"/>
                    <a:pt x="11929363" y="8358632"/>
                  </a:cubicBezTo>
                  <a:cubicBezTo>
                    <a:pt x="11917679" y="8384794"/>
                    <a:pt x="11852781" y="8392922"/>
                    <a:pt x="11814428" y="8410194"/>
                  </a:cubicBezTo>
                  <a:cubicBezTo>
                    <a:pt x="12009372" y="8405240"/>
                    <a:pt x="12171806" y="8390000"/>
                    <a:pt x="12291694" y="8368030"/>
                  </a:cubicBezTo>
                  <a:lnTo>
                    <a:pt x="12291694" y="8368030"/>
                  </a:lnTo>
                  <a:lnTo>
                    <a:pt x="12291694" y="8317484"/>
                  </a:lnTo>
                  <a:lnTo>
                    <a:pt x="12209017" y="8316087"/>
                  </a:lnTo>
                  <a:cubicBezTo>
                    <a:pt x="12143358" y="8316087"/>
                    <a:pt x="12070333" y="8319516"/>
                    <a:pt x="11967209" y="8332597"/>
                  </a:cubicBezTo>
                  <a:cubicBezTo>
                    <a:pt x="11948667" y="8281543"/>
                    <a:pt x="12094971" y="8184134"/>
                    <a:pt x="11967209" y="8151749"/>
                  </a:cubicBezTo>
                  <a:lnTo>
                    <a:pt x="11967209" y="8151749"/>
                  </a:lnTo>
                  <a:cubicBezTo>
                    <a:pt x="11951715" y="8184642"/>
                    <a:pt x="11930252" y="8215122"/>
                    <a:pt x="11814428" y="8242173"/>
                  </a:cubicBezTo>
                  <a:cubicBezTo>
                    <a:pt x="11787122" y="8199628"/>
                    <a:pt x="11572620" y="8220456"/>
                    <a:pt x="11622784" y="8151749"/>
                  </a:cubicBezTo>
                  <a:cubicBezTo>
                    <a:pt x="12115037" y="8112887"/>
                    <a:pt x="12120497" y="7950581"/>
                    <a:pt x="11929363" y="7802880"/>
                  </a:cubicBezTo>
                  <a:cubicBezTo>
                    <a:pt x="12132181" y="7789673"/>
                    <a:pt x="12080746" y="7690486"/>
                    <a:pt x="12158852" y="7634860"/>
                  </a:cubicBezTo>
                  <a:cubicBezTo>
                    <a:pt x="12125196" y="7627493"/>
                    <a:pt x="12097130" y="7624700"/>
                    <a:pt x="12072872" y="7624700"/>
                  </a:cubicBezTo>
                  <a:cubicBezTo>
                    <a:pt x="12031343" y="7624700"/>
                    <a:pt x="12000737" y="7632955"/>
                    <a:pt x="11972162" y="7641337"/>
                  </a:cubicBezTo>
                  <a:cubicBezTo>
                    <a:pt x="11943587" y="7649718"/>
                    <a:pt x="11916917" y="7657974"/>
                    <a:pt x="11883134" y="7657974"/>
                  </a:cubicBezTo>
                  <a:cubicBezTo>
                    <a:pt x="11863322" y="7657974"/>
                    <a:pt x="11840970" y="7655180"/>
                    <a:pt x="11814428" y="7647814"/>
                  </a:cubicBezTo>
                  <a:cubicBezTo>
                    <a:pt x="11829159" y="7631177"/>
                    <a:pt x="11841987" y="7626478"/>
                    <a:pt x="11860021" y="7626478"/>
                  </a:cubicBezTo>
                  <a:cubicBezTo>
                    <a:pt x="11882754" y="7626478"/>
                    <a:pt x="11913869" y="7634098"/>
                    <a:pt x="11967209" y="7634987"/>
                  </a:cubicBezTo>
                  <a:cubicBezTo>
                    <a:pt x="11899899" y="7570470"/>
                    <a:pt x="12003658" y="7528815"/>
                    <a:pt x="12005817" y="7454139"/>
                  </a:cubicBezTo>
                  <a:lnTo>
                    <a:pt x="12053442" y="7456425"/>
                  </a:lnTo>
                  <a:cubicBezTo>
                    <a:pt x="12127991" y="7456425"/>
                    <a:pt x="12174092" y="7437756"/>
                    <a:pt x="12211176" y="7419214"/>
                  </a:cubicBezTo>
                  <a:cubicBezTo>
                    <a:pt x="12240640" y="7404355"/>
                    <a:pt x="12264262" y="7389495"/>
                    <a:pt x="12291820" y="7384162"/>
                  </a:cubicBezTo>
                  <a:lnTo>
                    <a:pt x="12291820" y="7384162"/>
                  </a:lnTo>
                  <a:lnTo>
                    <a:pt x="12291820" y="7253478"/>
                  </a:lnTo>
                  <a:lnTo>
                    <a:pt x="12291820" y="7253478"/>
                  </a:lnTo>
                  <a:cubicBezTo>
                    <a:pt x="12132689" y="7264527"/>
                    <a:pt x="12019025" y="7290816"/>
                    <a:pt x="11929489" y="7325233"/>
                  </a:cubicBezTo>
                  <a:cubicBezTo>
                    <a:pt x="11941427" y="7307835"/>
                    <a:pt x="11983591" y="7300723"/>
                    <a:pt x="11967335" y="7273672"/>
                  </a:cubicBezTo>
                  <a:lnTo>
                    <a:pt x="11938887" y="7273164"/>
                  </a:lnTo>
                  <a:cubicBezTo>
                    <a:pt x="11862814" y="7273164"/>
                    <a:pt x="11863449" y="7286880"/>
                    <a:pt x="11869418" y="7300595"/>
                  </a:cubicBezTo>
                  <a:cubicBezTo>
                    <a:pt x="11875388" y="7314311"/>
                    <a:pt x="11886309" y="7328027"/>
                    <a:pt x="11830937" y="7328027"/>
                  </a:cubicBezTo>
                  <a:cubicBezTo>
                    <a:pt x="11817221" y="7328027"/>
                    <a:pt x="11799314" y="7327138"/>
                    <a:pt x="11776327" y="7325233"/>
                  </a:cubicBezTo>
                  <a:lnTo>
                    <a:pt x="11776327" y="7325233"/>
                  </a:lnTo>
                  <a:cubicBezTo>
                    <a:pt x="11994640" y="7415530"/>
                    <a:pt x="11582652" y="7460489"/>
                    <a:pt x="11508484" y="7531990"/>
                  </a:cubicBezTo>
                  <a:cubicBezTo>
                    <a:pt x="11451968" y="7520941"/>
                    <a:pt x="11453239" y="7490461"/>
                    <a:pt x="11432157" y="7467474"/>
                  </a:cubicBezTo>
                  <a:cubicBezTo>
                    <a:pt x="11518771" y="7456552"/>
                    <a:pt x="11537059" y="7422389"/>
                    <a:pt x="11585318" y="7422389"/>
                  </a:cubicBezTo>
                  <a:cubicBezTo>
                    <a:pt x="11604241" y="7422389"/>
                    <a:pt x="11627737" y="7427595"/>
                    <a:pt x="11661646" y="7441566"/>
                  </a:cubicBezTo>
                  <a:cubicBezTo>
                    <a:pt x="11659487" y="7340855"/>
                    <a:pt x="11734289" y="7237350"/>
                    <a:pt x="11852908" y="7144513"/>
                  </a:cubicBezTo>
                  <a:cubicBezTo>
                    <a:pt x="11935839" y="7184644"/>
                    <a:pt x="12076427" y="7185533"/>
                    <a:pt x="12158977" y="7196075"/>
                  </a:cubicBezTo>
                  <a:cubicBezTo>
                    <a:pt x="12214349" y="7174104"/>
                    <a:pt x="12243686" y="7143243"/>
                    <a:pt x="12291820" y="7118731"/>
                  </a:cubicBezTo>
                  <a:lnTo>
                    <a:pt x="12291820" y="7118731"/>
                  </a:lnTo>
                  <a:lnTo>
                    <a:pt x="12291820" y="6988810"/>
                  </a:lnTo>
                  <a:lnTo>
                    <a:pt x="12291820" y="6988810"/>
                  </a:lnTo>
                  <a:cubicBezTo>
                    <a:pt x="12281913" y="6989572"/>
                    <a:pt x="12270991" y="6989953"/>
                    <a:pt x="12251434" y="6989953"/>
                  </a:cubicBezTo>
                  <a:lnTo>
                    <a:pt x="12235177" y="6989445"/>
                  </a:lnTo>
                  <a:cubicBezTo>
                    <a:pt x="12234415" y="6949949"/>
                    <a:pt x="12251560" y="6916548"/>
                    <a:pt x="12291820" y="6891020"/>
                  </a:cubicBezTo>
                  <a:lnTo>
                    <a:pt x="12291820" y="6891020"/>
                  </a:lnTo>
                  <a:lnTo>
                    <a:pt x="12291820" y="6890766"/>
                  </a:lnTo>
                  <a:lnTo>
                    <a:pt x="12286232" y="6021324"/>
                  </a:lnTo>
                  <a:lnTo>
                    <a:pt x="12273786" y="6020816"/>
                  </a:lnTo>
                  <a:cubicBezTo>
                    <a:pt x="12177266" y="5927217"/>
                    <a:pt x="12263753" y="5912866"/>
                    <a:pt x="12235178" y="5814060"/>
                  </a:cubicBezTo>
                  <a:cubicBezTo>
                    <a:pt x="12122529" y="5812790"/>
                    <a:pt x="11962255" y="5760974"/>
                    <a:pt x="12082397" y="5723636"/>
                  </a:cubicBezTo>
                  <a:lnTo>
                    <a:pt x="12082397" y="5723636"/>
                  </a:lnTo>
                  <a:cubicBezTo>
                    <a:pt x="12088874" y="5742813"/>
                    <a:pt x="12068808" y="5771261"/>
                    <a:pt x="12120751" y="5775325"/>
                  </a:cubicBezTo>
                  <a:cubicBezTo>
                    <a:pt x="12149834" y="5694935"/>
                    <a:pt x="12045186" y="5658612"/>
                    <a:pt x="11917043" y="5658612"/>
                  </a:cubicBezTo>
                  <a:lnTo>
                    <a:pt x="11890754" y="5659120"/>
                  </a:lnTo>
                  <a:cubicBezTo>
                    <a:pt x="11952730" y="5641213"/>
                    <a:pt x="12088112" y="5648199"/>
                    <a:pt x="12120751" y="5620386"/>
                  </a:cubicBezTo>
                  <a:cubicBezTo>
                    <a:pt x="11993497" y="5611623"/>
                    <a:pt x="12106146" y="5521833"/>
                    <a:pt x="11967462" y="5517135"/>
                  </a:cubicBezTo>
                  <a:lnTo>
                    <a:pt x="11967462" y="5517135"/>
                  </a:lnTo>
                  <a:cubicBezTo>
                    <a:pt x="11871323" y="5541264"/>
                    <a:pt x="12047853" y="5584191"/>
                    <a:pt x="11890880" y="5594478"/>
                  </a:cubicBezTo>
                  <a:cubicBezTo>
                    <a:pt x="11882499" y="5575936"/>
                    <a:pt x="11827888" y="5572761"/>
                    <a:pt x="11814680" y="5555869"/>
                  </a:cubicBezTo>
                  <a:cubicBezTo>
                    <a:pt x="11851002" y="5533517"/>
                    <a:pt x="11956032" y="5534533"/>
                    <a:pt x="11929488" y="5491226"/>
                  </a:cubicBezTo>
                  <a:cubicBezTo>
                    <a:pt x="11917042" y="5483480"/>
                    <a:pt x="11903707" y="5480939"/>
                    <a:pt x="11890245" y="5480939"/>
                  </a:cubicBezTo>
                  <a:cubicBezTo>
                    <a:pt x="11876783" y="5480939"/>
                    <a:pt x="11863067" y="5483480"/>
                    <a:pt x="11849859" y="5486019"/>
                  </a:cubicBezTo>
                  <a:lnTo>
                    <a:pt x="11811759" y="5491099"/>
                  </a:lnTo>
                  <a:cubicBezTo>
                    <a:pt x="11798551" y="5491099"/>
                    <a:pt x="11786486" y="5487924"/>
                    <a:pt x="11782168" y="5470398"/>
                  </a:cubicBezTo>
                  <a:lnTo>
                    <a:pt x="11797281" y="5467858"/>
                  </a:lnTo>
                  <a:cubicBezTo>
                    <a:pt x="11804393" y="5467858"/>
                    <a:pt x="11812394" y="5469763"/>
                    <a:pt x="11821284" y="5471541"/>
                  </a:cubicBezTo>
                  <a:lnTo>
                    <a:pt x="11850621" y="5475224"/>
                  </a:lnTo>
                  <a:cubicBezTo>
                    <a:pt x="11862813" y="5475224"/>
                    <a:pt x="11876275" y="5472811"/>
                    <a:pt x="11890753" y="5465191"/>
                  </a:cubicBezTo>
                  <a:cubicBezTo>
                    <a:pt x="11796265" y="5400040"/>
                    <a:pt x="11896975" y="5292217"/>
                    <a:pt x="11776325" y="5258562"/>
                  </a:cubicBezTo>
                  <a:cubicBezTo>
                    <a:pt x="11816076" y="5228844"/>
                    <a:pt x="11925043" y="5222622"/>
                    <a:pt x="11967333" y="5194047"/>
                  </a:cubicBezTo>
                  <a:lnTo>
                    <a:pt x="11853160" y="5193919"/>
                  </a:lnTo>
                  <a:lnTo>
                    <a:pt x="11782421" y="5193411"/>
                  </a:lnTo>
                  <a:cubicBezTo>
                    <a:pt x="11715873" y="5193411"/>
                    <a:pt x="11656056" y="5195697"/>
                    <a:pt x="11622909" y="5207000"/>
                  </a:cubicBezTo>
                  <a:cubicBezTo>
                    <a:pt x="11643610" y="5188712"/>
                    <a:pt x="11581380" y="5142230"/>
                    <a:pt x="11657961" y="5142230"/>
                  </a:cubicBezTo>
                  <a:lnTo>
                    <a:pt x="11661644" y="5142357"/>
                  </a:lnTo>
                  <a:cubicBezTo>
                    <a:pt x="11685139" y="5155185"/>
                    <a:pt x="11710285" y="5162804"/>
                    <a:pt x="11737082" y="5162804"/>
                  </a:cubicBezTo>
                  <a:cubicBezTo>
                    <a:pt x="11761466" y="5162804"/>
                    <a:pt x="11787247" y="5156581"/>
                    <a:pt x="11814552" y="5142357"/>
                  </a:cubicBezTo>
                  <a:lnTo>
                    <a:pt x="11814552" y="5142357"/>
                  </a:lnTo>
                  <a:lnTo>
                    <a:pt x="11773658" y="5143247"/>
                  </a:lnTo>
                  <a:cubicBezTo>
                    <a:pt x="11709777" y="5143247"/>
                    <a:pt x="11669137" y="5135373"/>
                    <a:pt x="11661644" y="5116450"/>
                  </a:cubicBezTo>
                  <a:lnTo>
                    <a:pt x="11661644" y="5116450"/>
                  </a:lnTo>
                  <a:cubicBezTo>
                    <a:pt x="11686282" y="5123435"/>
                    <a:pt x="11699998" y="5125721"/>
                    <a:pt x="11710920" y="5125721"/>
                  </a:cubicBezTo>
                  <a:lnTo>
                    <a:pt x="11743305" y="5121022"/>
                  </a:lnTo>
                  <a:cubicBezTo>
                    <a:pt x="11756640" y="5118736"/>
                    <a:pt x="11775182" y="5116323"/>
                    <a:pt x="11809472" y="5116323"/>
                  </a:cubicBezTo>
                  <a:lnTo>
                    <a:pt x="11814679" y="5116323"/>
                  </a:lnTo>
                  <a:cubicBezTo>
                    <a:pt x="11820521" y="5084319"/>
                    <a:pt x="11794994" y="5062729"/>
                    <a:pt x="11738606" y="5051680"/>
                  </a:cubicBezTo>
                  <a:cubicBezTo>
                    <a:pt x="11719810" y="5066920"/>
                    <a:pt x="11697331" y="5080890"/>
                    <a:pt x="11661771" y="5090415"/>
                  </a:cubicBezTo>
                  <a:cubicBezTo>
                    <a:pt x="11616305" y="5062729"/>
                    <a:pt x="11495782" y="5060316"/>
                    <a:pt x="11432155" y="5038599"/>
                  </a:cubicBezTo>
                  <a:cubicBezTo>
                    <a:pt x="11486130" y="5021708"/>
                    <a:pt x="11569569" y="4970273"/>
                    <a:pt x="11432155" y="4961256"/>
                  </a:cubicBezTo>
                  <a:cubicBezTo>
                    <a:pt x="11384276" y="5044187"/>
                    <a:pt x="11238353" y="5055998"/>
                    <a:pt x="11278866" y="5129277"/>
                  </a:cubicBezTo>
                  <a:cubicBezTo>
                    <a:pt x="11203301" y="5150994"/>
                    <a:pt x="10997307" y="5128896"/>
                    <a:pt x="11049631" y="5193793"/>
                  </a:cubicBezTo>
                  <a:cubicBezTo>
                    <a:pt x="11062077" y="5201540"/>
                    <a:pt x="11075285" y="5204080"/>
                    <a:pt x="11088747" y="5204080"/>
                  </a:cubicBezTo>
                  <a:cubicBezTo>
                    <a:pt x="11102209" y="5204080"/>
                    <a:pt x="11115798" y="5201540"/>
                    <a:pt x="11129006" y="5199000"/>
                  </a:cubicBezTo>
                  <a:lnTo>
                    <a:pt x="11167106" y="5193920"/>
                  </a:lnTo>
                  <a:cubicBezTo>
                    <a:pt x="11180314" y="5193920"/>
                    <a:pt x="11192379" y="5197095"/>
                    <a:pt x="11202539" y="5206874"/>
                  </a:cubicBezTo>
                  <a:cubicBezTo>
                    <a:pt x="11088366" y="5208017"/>
                    <a:pt x="11108813" y="5242815"/>
                    <a:pt x="11175107" y="5242815"/>
                  </a:cubicBezTo>
                  <a:cubicBezTo>
                    <a:pt x="11194030" y="5242815"/>
                    <a:pt x="11216636" y="5240021"/>
                    <a:pt x="11240893" y="5232782"/>
                  </a:cubicBezTo>
                  <a:lnTo>
                    <a:pt x="11240893" y="5232782"/>
                  </a:lnTo>
                  <a:cubicBezTo>
                    <a:pt x="11286359" y="5271263"/>
                    <a:pt x="11251688" y="5276851"/>
                    <a:pt x="11202539" y="5310252"/>
                  </a:cubicBezTo>
                  <a:lnTo>
                    <a:pt x="11241020" y="5314062"/>
                  </a:lnTo>
                  <a:cubicBezTo>
                    <a:pt x="11263626" y="5314062"/>
                    <a:pt x="11283438" y="5310252"/>
                    <a:pt x="11299948" y="5306315"/>
                  </a:cubicBezTo>
                  <a:cubicBezTo>
                    <a:pt x="11316458" y="5302378"/>
                    <a:pt x="11329667" y="5298568"/>
                    <a:pt x="11347573" y="5298568"/>
                  </a:cubicBezTo>
                  <a:lnTo>
                    <a:pt x="11355447" y="5310125"/>
                  </a:lnTo>
                  <a:cubicBezTo>
                    <a:pt x="11355447" y="5323079"/>
                    <a:pt x="11386816" y="5325492"/>
                    <a:pt x="11394309" y="5336033"/>
                  </a:cubicBezTo>
                  <a:cubicBezTo>
                    <a:pt x="11360400" y="5346955"/>
                    <a:pt x="11302234" y="5349749"/>
                    <a:pt x="11235941" y="5349749"/>
                  </a:cubicBezTo>
                  <a:lnTo>
                    <a:pt x="11164440" y="5348987"/>
                  </a:lnTo>
                  <a:cubicBezTo>
                    <a:pt x="11173710" y="5306823"/>
                    <a:pt x="11088621" y="5309617"/>
                    <a:pt x="10973050" y="5284344"/>
                  </a:cubicBezTo>
                  <a:cubicBezTo>
                    <a:pt x="10973558" y="5267072"/>
                    <a:pt x="11040360" y="5272406"/>
                    <a:pt x="11049758" y="5258436"/>
                  </a:cubicBezTo>
                  <a:cubicBezTo>
                    <a:pt x="11024993" y="5251451"/>
                    <a:pt x="11011150" y="5249038"/>
                    <a:pt x="11000228" y="5249038"/>
                  </a:cubicBezTo>
                  <a:cubicBezTo>
                    <a:pt x="10989305" y="5249038"/>
                    <a:pt x="10981051" y="5251451"/>
                    <a:pt x="10967589" y="5253737"/>
                  </a:cubicBezTo>
                  <a:cubicBezTo>
                    <a:pt x="10954127" y="5256023"/>
                    <a:pt x="10935584" y="5258436"/>
                    <a:pt x="10901295" y="5258436"/>
                  </a:cubicBezTo>
                  <a:lnTo>
                    <a:pt x="10896469" y="5258436"/>
                  </a:lnTo>
                  <a:cubicBezTo>
                    <a:pt x="10908280" y="5241037"/>
                    <a:pt x="10950825" y="5233798"/>
                    <a:pt x="10934442" y="5206747"/>
                  </a:cubicBezTo>
                  <a:cubicBezTo>
                    <a:pt x="10879324" y="5193412"/>
                    <a:pt x="10839192" y="5188332"/>
                    <a:pt x="10804267" y="5188332"/>
                  </a:cubicBezTo>
                  <a:cubicBezTo>
                    <a:pt x="10736703" y="5188332"/>
                    <a:pt x="10688951" y="5207001"/>
                    <a:pt x="10590272" y="5219701"/>
                  </a:cubicBezTo>
                  <a:cubicBezTo>
                    <a:pt x="10664059" y="5174997"/>
                    <a:pt x="10642216" y="5094098"/>
                    <a:pt x="10563729" y="5094098"/>
                  </a:cubicBezTo>
                  <a:cubicBezTo>
                    <a:pt x="10548997" y="5094098"/>
                    <a:pt x="10532360" y="5096892"/>
                    <a:pt x="10513945" y="5103369"/>
                  </a:cubicBezTo>
                  <a:cubicBezTo>
                    <a:pt x="10523597" y="5029963"/>
                    <a:pt x="10525883" y="5049902"/>
                    <a:pt x="10666853" y="5038853"/>
                  </a:cubicBezTo>
                  <a:cubicBezTo>
                    <a:pt x="10532233" y="4979798"/>
                    <a:pt x="10488037" y="4935094"/>
                    <a:pt x="10475718" y="4858005"/>
                  </a:cubicBezTo>
                  <a:cubicBezTo>
                    <a:pt x="10456922" y="4869308"/>
                    <a:pt x="10435332" y="4873880"/>
                    <a:pt x="10414250" y="4873880"/>
                  </a:cubicBezTo>
                  <a:cubicBezTo>
                    <a:pt x="10334367" y="4873880"/>
                    <a:pt x="10260199" y="4808602"/>
                    <a:pt x="10361037" y="4793362"/>
                  </a:cubicBezTo>
                  <a:lnTo>
                    <a:pt x="10361037" y="4793362"/>
                  </a:lnTo>
                  <a:cubicBezTo>
                    <a:pt x="10439015" y="4797172"/>
                    <a:pt x="10435967" y="4828287"/>
                    <a:pt x="10514071" y="4832097"/>
                  </a:cubicBezTo>
                  <a:cubicBezTo>
                    <a:pt x="10551028" y="4746372"/>
                    <a:pt x="10484480" y="4745356"/>
                    <a:pt x="10512420" y="4690111"/>
                  </a:cubicBezTo>
                  <a:cubicBezTo>
                    <a:pt x="10264136" y="4690111"/>
                    <a:pt x="10478765" y="4770883"/>
                    <a:pt x="10245975" y="4780535"/>
                  </a:cubicBezTo>
                  <a:cubicBezTo>
                    <a:pt x="10227052" y="4718051"/>
                    <a:pt x="10052045" y="4708272"/>
                    <a:pt x="10016486" y="4651376"/>
                  </a:cubicBezTo>
                  <a:cubicBezTo>
                    <a:pt x="10098781" y="4634739"/>
                    <a:pt x="10151741" y="4665219"/>
                    <a:pt x="10125198" y="4599306"/>
                  </a:cubicBezTo>
                  <a:lnTo>
                    <a:pt x="10114529" y="4599179"/>
                  </a:lnTo>
                  <a:cubicBezTo>
                    <a:pt x="10055348" y="4599179"/>
                    <a:pt x="10052045" y="4617720"/>
                    <a:pt x="10016358" y="4625468"/>
                  </a:cubicBezTo>
                  <a:cubicBezTo>
                    <a:pt x="10057888" y="4592448"/>
                    <a:pt x="9900027" y="4563873"/>
                    <a:pt x="10016358" y="4547998"/>
                  </a:cubicBezTo>
                  <a:lnTo>
                    <a:pt x="10016358" y="4547998"/>
                  </a:lnTo>
                  <a:cubicBezTo>
                    <a:pt x="10040362" y="4564126"/>
                    <a:pt x="10065127" y="4570350"/>
                    <a:pt x="10089383" y="4570350"/>
                  </a:cubicBezTo>
                  <a:cubicBezTo>
                    <a:pt x="10131293" y="4570350"/>
                    <a:pt x="10172188" y="4552062"/>
                    <a:pt x="10207620" y="4535044"/>
                  </a:cubicBezTo>
                  <a:cubicBezTo>
                    <a:pt x="10231242" y="4552951"/>
                    <a:pt x="10354687" y="4537076"/>
                    <a:pt x="10360655" y="4560952"/>
                  </a:cubicBezTo>
                  <a:cubicBezTo>
                    <a:pt x="10376912" y="4602735"/>
                    <a:pt x="10310490" y="4672712"/>
                    <a:pt x="10437363" y="4677284"/>
                  </a:cubicBezTo>
                  <a:cubicBezTo>
                    <a:pt x="10479019" y="4624071"/>
                    <a:pt x="10458826" y="4559301"/>
                    <a:pt x="10536931" y="4559301"/>
                  </a:cubicBezTo>
                  <a:lnTo>
                    <a:pt x="10551917" y="4560825"/>
                  </a:lnTo>
                  <a:cubicBezTo>
                    <a:pt x="10433553" y="4516883"/>
                    <a:pt x="10494513" y="4491864"/>
                    <a:pt x="10590144" y="4457447"/>
                  </a:cubicBezTo>
                  <a:lnTo>
                    <a:pt x="10558394" y="4455923"/>
                  </a:lnTo>
                  <a:cubicBezTo>
                    <a:pt x="10490830" y="4455923"/>
                    <a:pt x="10504546" y="4483228"/>
                    <a:pt x="10437490" y="4483355"/>
                  </a:cubicBezTo>
                  <a:cubicBezTo>
                    <a:pt x="10388341" y="4439794"/>
                    <a:pt x="10365100" y="4427856"/>
                    <a:pt x="10334239" y="4427856"/>
                  </a:cubicBezTo>
                  <a:cubicBezTo>
                    <a:pt x="10315570" y="4427856"/>
                    <a:pt x="10294234" y="4432174"/>
                    <a:pt x="10262738" y="4436492"/>
                  </a:cubicBezTo>
                  <a:cubicBezTo>
                    <a:pt x="10231242" y="4440810"/>
                    <a:pt x="10189586" y="4445128"/>
                    <a:pt x="10130531" y="4445128"/>
                  </a:cubicBezTo>
                  <a:lnTo>
                    <a:pt x="10093066" y="4444619"/>
                  </a:lnTo>
                  <a:cubicBezTo>
                    <a:pt x="10103226" y="4389755"/>
                    <a:pt x="10113513" y="4334637"/>
                    <a:pt x="9979148" y="4328414"/>
                  </a:cubicBezTo>
                  <a:lnTo>
                    <a:pt x="9979148" y="4328414"/>
                  </a:lnTo>
                  <a:lnTo>
                    <a:pt x="10009374" y="4329176"/>
                  </a:lnTo>
                  <a:cubicBezTo>
                    <a:pt x="10091289" y="4329176"/>
                    <a:pt x="10083795" y="4309492"/>
                    <a:pt x="10081129" y="4289933"/>
                  </a:cubicBezTo>
                  <a:cubicBezTo>
                    <a:pt x="10078462" y="4270375"/>
                    <a:pt x="10080621" y="4250691"/>
                    <a:pt x="10182094" y="4250691"/>
                  </a:cubicBezTo>
                  <a:lnTo>
                    <a:pt x="10207875" y="4251072"/>
                  </a:lnTo>
                  <a:cubicBezTo>
                    <a:pt x="10271503" y="4291457"/>
                    <a:pt x="10065508" y="4303650"/>
                    <a:pt x="10169521" y="4315587"/>
                  </a:cubicBezTo>
                  <a:cubicBezTo>
                    <a:pt x="10238355" y="4291330"/>
                    <a:pt x="10396470" y="4297426"/>
                    <a:pt x="10360910" y="4237991"/>
                  </a:cubicBezTo>
                  <a:lnTo>
                    <a:pt x="10360910" y="4237991"/>
                  </a:lnTo>
                  <a:lnTo>
                    <a:pt x="10300331" y="4238753"/>
                  </a:lnTo>
                  <a:cubicBezTo>
                    <a:pt x="10230354" y="4238753"/>
                    <a:pt x="10173966" y="4234307"/>
                    <a:pt x="10169521" y="4212082"/>
                  </a:cubicBezTo>
                  <a:cubicBezTo>
                    <a:pt x="10179681" y="4204970"/>
                    <a:pt x="10193397" y="4202557"/>
                    <a:pt x="10208256" y="4202557"/>
                  </a:cubicBezTo>
                  <a:cubicBezTo>
                    <a:pt x="10222607" y="4202557"/>
                    <a:pt x="10238355" y="4204717"/>
                    <a:pt x="10253214" y="4206875"/>
                  </a:cubicBezTo>
                  <a:lnTo>
                    <a:pt x="10294107" y="4211320"/>
                  </a:lnTo>
                  <a:cubicBezTo>
                    <a:pt x="10312523" y="4211320"/>
                    <a:pt x="10324461" y="4205860"/>
                    <a:pt x="10322301" y="4186301"/>
                  </a:cubicBezTo>
                  <a:cubicBezTo>
                    <a:pt x="10211430" y="4184778"/>
                    <a:pt x="10144882" y="4177411"/>
                    <a:pt x="10086716" y="4177411"/>
                  </a:cubicBezTo>
                  <a:cubicBezTo>
                    <a:pt x="10028677" y="4177411"/>
                    <a:pt x="9978893" y="4184650"/>
                    <a:pt x="9901550" y="4212082"/>
                  </a:cubicBezTo>
                  <a:cubicBezTo>
                    <a:pt x="9866244" y="4153917"/>
                    <a:pt x="9999848" y="4139057"/>
                    <a:pt x="10133579" y="4139057"/>
                  </a:cubicBezTo>
                  <a:cubicBezTo>
                    <a:pt x="10204953" y="4139057"/>
                    <a:pt x="10276454" y="4143375"/>
                    <a:pt x="10322301" y="4147567"/>
                  </a:cubicBezTo>
                  <a:cubicBezTo>
                    <a:pt x="10295123" y="4108070"/>
                    <a:pt x="10361798" y="4100576"/>
                    <a:pt x="10360909" y="4069970"/>
                  </a:cubicBezTo>
                  <a:lnTo>
                    <a:pt x="10360909" y="4069970"/>
                  </a:lnTo>
                  <a:cubicBezTo>
                    <a:pt x="10323190" y="4087115"/>
                    <a:pt x="10290297" y="4093592"/>
                    <a:pt x="10261468" y="4093592"/>
                  </a:cubicBezTo>
                  <a:cubicBezTo>
                    <a:pt x="10216890" y="4093592"/>
                    <a:pt x="10182474" y="4077970"/>
                    <a:pt x="10155549" y="4062350"/>
                  </a:cubicBezTo>
                  <a:cubicBezTo>
                    <a:pt x="10128624" y="4046729"/>
                    <a:pt x="10109321" y="4031235"/>
                    <a:pt x="10093193" y="4031235"/>
                  </a:cubicBezTo>
                  <a:cubicBezTo>
                    <a:pt x="10093193" y="4031235"/>
                    <a:pt x="10093065" y="4031235"/>
                    <a:pt x="10093065" y="4031235"/>
                  </a:cubicBezTo>
                  <a:cubicBezTo>
                    <a:pt x="10052934" y="4067811"/>
                    <a:pt x="10155931" y="4119881"/>
                    <a:pt x="10093065" y="4121658"/>
                  </a:cubicBezTo>
                  <a:cubicBezTo>
                    <a:pt x="10051283" y="4094607"/>
                    <a:pt x="10046202" y="4081654"/>
                    <a:pt x="10030582" y="4081654"/>
                  </a:cubicBezTo>
                  <a:cubicBezTo>
                    <a:pt x="10017374" y="4081654"/>
                    <a:pt x="9996673" y="4090925"/>
                    <a:pt x="9939903" y="4108832"/>
                  </a:cubicBezTo>
                  <a:cubicBezTo>
                    <a:pt x="9967335" y="4035680"/>
                    <a:pt x="9837922" y="3988817"/>
                    <a:pt x="10016485" y="3966592"/>
                  </a:cubicBezTo>
                  <a:lnTo>
                    <a:pt x="10016485" y="3966592"/>
                  </a:lnTo>
                  <a:cubicBezTo>
                    <a:pt x="9983465" y="3970529"/>
                    <a:pt x="9959462" y="3972053"/>
                    <a:pt x="9940793" y="3972053"/>
                  </a:cubicBezTo>
                  <a:cubicBezTo>
                    <a:pt x="9884150" y="3972053"/>
                    <a:pt x="9878436" y="3957701"/>
                    <a:pt x="9824969" y="3953637"/>
                  </a:cubicBezTo>
                  <a:cubicBezTo>
                    <a:pt x="9883388" y="3919601"/>
                    <a:pt x="9962256" y="3899535"/>
                    <a:pt x="10016358" y="3837305"/>
                  </a:cubicBezTo>
                  <a:lnTo>
                    <a:pt x="10016358" y="3837305"/>
                  </a:lnTo>
                  <a:lnTo>
                    <a:pt x="9955398" y="3838067"/>
                  </a:lnTo>
                  <a:cubicBezTo>
                    <a:pt x="9885802" y="3838067"/>
                    <a:pt x="9829795" y="3833495"/>
                    <a:pt x="9831573" y="3811016"/>
                  </a:cubicBezTo>
                  <a:lnTo>
                    <a:pt x="9843765" y="3810762"/>
                  </a:lnTo>
                  <a:cubicBezTo>
                    <a:pt x="9861799" y="3810762"/>
                    <a:pt x="9876912" y="3812794"/>
                    <a:pt x="9889485" y="3814953"/>
                  </a:cubicBezTo>
                  <a:cubicBezTo>
                    <a:pt x="9902058" y="3817112"/>
                    <a:pt x="9912345" y="3819017"/>
                    <a:pt x="9928728" y="3819017"/>
                  </a:cubicBezTo>
                  <a:lnTo>
                    <a:pt x="9939904" y="3811524"/>
                  </a:lnTo>
                  <a:cubicBezTo>
                    <a:pt x="9789155" y="3784854"/>
                    <a:pt x="9751182" y="3720211"/>
                    <a:pt x="9633707" y="3682365"/>
                  </a:cubicBezTo>
                  <a:lnTo>
                    <a:pt x="9633707" y="3682365"/>
                  </a:lnTo>
                  <a:cubicBezTo>
                    <a:pt x="9660251" y="3720465"/>
                    <a:pt x="9599799" y="3805809"/>
                    <a:pt x="9710034" y="3850386"/>
                  </a:cubicBezTo>
                  <a:cubicBezTo>
                    <a:pt x="9685904" y="3847084"/>
                    <a:pt x="9667363" y="3845560"/>
                    <a:pt x="9653266" y="3845560"/>
                  </a:cubicBezTo>
                  <a:cubicBezTo>
                    <a:pt x="9613388" y="3845560"/>
                    <a:pt x="9606784" y="3856736"/>
                    <a:pt x="9600307" y="3868039"/>
                  </a:cubicBezTo>
                  <a:cubicBezTo>
                    <a:pt x="9593830" y="3879342"/>
                    <a:pt x="9587099" y="3890518"/>
                    <a:pt x="9547221" y="3890518"/>
                  </a:cubicBezTo>
                  <a:lnTo>
                    <a:pt x="9519154" y="3889121"/>
                  </a:lnTo>
                  <a:cubicBezTo>
                    <a:pt x="9491087" y="3837813"/>
                    <a:pt x="9491087" y="3837178"/>
                    <a:pt x="9519154" y="3785870"/>
                  </a:cubicBezTo>
                  <a:lnTo>
                    <a:pt x="9365233" y="3785870"/>
                  </a:lnTo>
                  <a:cubicBezTo>
                    <a:pt x="9345929" y="3819144"/>
                    <a:pt x="9349104" y="3833749"/>
                    <a:pt x="9288906" y="3876294"/>
                  </a:cubicBezTo>
                  <a:lnTo>
                    <a:pt x="9347072" y="3896487"/>
                  </a:lnTo>
                  <a:lnTo>
                    <a:pt x="9359772" y="3899916"/>
                  </a:lnTo>
                  <a:lnTo>
                    <a:pt x="9365233" y="3901948"/>
                  </a:lnTo>
                  <a:lnTo>
                    <a:pt x="9353168" y="3898392"/>
                  </a:lnTo>
                  <a:lnTo>
                    <a:pt x="9347072" y="3896614"/>
                  </a:lnTo>
                  <a:cubicBezTo>
                    <a:pt x="9279635" y="3880231"/>
                    <a:pt x="9154794" y="3883152"/>
                    <a:pt x="9097517" y="3863340"/>
                  </a:cubicBezTo>
                  <a:cubicBezTo>
                    <a:pt x="9208007" y="3815207"/>
                    <a:pt x="9070847" y="3779012"/>
                    <a:pt x="9289033" y="3734181"/>
                  </a:cubicBezTo>
                  <a:cubicBezTo>
                    <a:pt x="9300336" y="3752469"/>
                    <a:pt x="9357740" y="3772789"/>
                    <a:pt x="9408540" y="3772789"/>
                  </a:cubicBezTo>
                  <a:cubicBezTo>
                    <a:pt x="9438512" y="3772789"/>
                    <a:pt x="9466071" y="3765677"/>
                    <a:pt x="9474326" y="3747262"/>
                  </a:cubicBezTo>
                  <a:lnTo>
                    <a:pt x="9474326" y="3747262"/>
                  </a:lnTo>
                  <a:lnTo>
                    <a:pt x="9462007" y="3747389"/>
                  </a:lnTo>
                  <a:cubicBezTo>
                    <a:pt x="9401428" y="3747389"/>
                    <a:pt x="9358248" y="3733165"/>
                    <a:pt x="9322815" y="3718941"/>
                  </a:cubicBezTo>
                  <a:cubicBezTo>
                    <a:pt x="9287381" y="3704717"/>
                    <a:pt x="9259696" y="3690493"/>
                    <a:pt x="9230358" y="3690493"/>
                  </a:cubicBezTo>
                  <a:cubicBezTo>
                    <a:pt x="9212959" y="3690493"/>
                    <a:pt x="9194926" y="3695446"/>
                    <a:pt x="9174225" y="3708400"/>
                  </a:cubicBezTo>
                  <a:cubicBezTo>
                    <a:pt x="9046335" y="3610229"/>
                    <a:pt x="9214103" y="3579241"/>
                    <a:pt x="9020935" y="3463036"/>
                  </a:cubicBezTo>
                  <a:lnTo>
                    <a:pt x="9020935" y="3463036"/>
                  </a:lnTo>
                  <a:cubicBezTo>
                    <a:pt x="8927717" y="3493516"/>
                    <a:pt x="9078467" y="3487039"/>
                    <a:pt x="9059670" y="3527679"/>
                  </a:cubicBezTo>
                  <a:cubicBezTo>
                    <a:pt x="8989820" y="3532886"/>
                    <a:pt x="8965309" y="3553714"/>
                    <a:pt x="8875775" y="3553714"/>
                  </a:cubicBezTo>
                  <a:lnTo>
                    <a:pt x="8868281" y="3553587"/>
                  </a:lnTo>
                  <a:lnTo>
                    <a:pt x="8868281" y="3553587"/>
                  </a:lnTo>
                  <a:cubicBezTo>
                    <a:pt x="8850882" y="3619627"/>
                    <a:pt x="9029317" y="3619627"/>
                    <a:pt x="9021063" y="3682619"/>
                  </a:cubicBezTo>
                  <a:lnTo>
                    <a:pt x="8995155" y="3681349"/>
                  </a:lnTo>
                  <a:cubicBezTo>
                    <a:pt x="8925813" y="3681349"/>
                    <a:pt x="8868790" y="3708781"/>
                    <a:pt x="8815577" y="3736213"/>
                  </a:cubicBezTo>
                  <a:cubicBezTo>
                    <a:pt x="8762364" y="3763645"/>
                    <a:pt x="8712960" y="3791077"/>
                    <a:pt x="8658985" y="3791077"/>
                  </a:cubicBezTo>
                  <a:cubicBezTo>
                    <a:pt x="8628632" y="3791077"/>
                    <a:pt x="8596882" y="3782441"/>
                    <a:pt x="8562212" y="3760216"/>
                  </a:cubicBezTo>
                  <a:lnTo>
                    <a:pt x="8562212" y="3760216"/>
                  </a:lnTo>
                  <a:cubicBezTo>
                    <a:pt x="8605772" y="3763645"/>
                    <a:pt x="8627870" y="3774313"/>
                    <a:pt x="8681845" y="3774313"/>
                  </a:cubicBezTo>
                  <a:lnTo>
                    <a:pt x="8715246" y="3773170"/>
                  </a:lnTo>
                  <a:cubicBezTo>
                    <a:pt x="8697340" y="3710432"/>
                    <a:pt x="8464167" y="3720084"/>
                    <a:pt x="8524112" y="3631057"/>
                  </a:cubicBezTo>
                  <a:lnTo>
                    <a:pt x="8524112" y="3631057"/>
                  </a:lnTo>
                  <a:cubicBezTo>
                    <a:pt x="8472550" y="3642741"/>
                    <a:pt x="8432799" y="3647694"/>
                    <a:pt x="8398255" y="3647694"/>
                  </a:cubicBezTo>
                  <a:cubicBezTo>
                    <a:pt x="8333739" y="3647694"/>
                    <a:pt x="8287511" y="3630168"/>
                    <a:pt x="8217788" y="3605276"/>
                  </a:cubicBezTo>
                  <a:cubicBezTo>
                    <a:pt x="8217788" y="3661283"/>
                    <a:pt x="8150985" y="3694811"/>
                    <a:pt x="8064499" y="3721608"/>
                  </a:cubicBezTo>
                  <a:cubicBezTo>
                    <a:pt x="8139937" y="3686683"/>
                    <a:pt x="8087613" y="3608705"/>
                    <a:pt x="8105392" y="3553714"/>
                  </a:cubicBezTo>
                  <a:lnTo>
                    <a:pt x="8109583" y="3553714"/>
                  </a:lnTo>
                  <a:cubicBezTo>
                    <a:pt x="8158605" y="3553714"/>
                    <a:pt x="8188451" y="3560191"/>
                    <a:pt x="8218041" y="3566668"/>
                  </a:cubicBezTo>
                  <a:cubicBezTo>
                    <a:pt x="8197594" y="3548380"/>
                    <a:pt x="8259697" y="3501897"/>
                    <a:pt x="8183497" y="3501897"/>
                  </a:cubicBezTo>
                  <a:lnTo>
                    <a:pt x="8179941" y="3502025"/>
                  </a:lnTo>
                  <a:cubicBezTo>
                    <a:pt x="8172448" y="3510661"/>
                    <a:pt x="8154287" y="3515487"/>
                    <a:pt x="8116314" y="3515487"/>
                  </a:cubicBezTo>
                  <a:lnTo>
                    <a:pt x="8103360" y="3514978"/>
                  </a:lnTo>
                  <a:cubicBezTo>
                    <a:pt x="8104503" y="3454145"/>
                    <a:pt x="8266682" y="3362197"/>
                    <a:pt x="8064752" y="3308095"/>
                  </a:cubicBezTo>
                  <a:lnTo>
                    <a:pt x="8064752" y="3308095"/>
                  </a:lnTo>
                  <a:cubicBezTo>
                    <a:pt x="8059164" y="3323462"/>
                    <a:pt x="8071737" y="3344799"/>
                    <a:pt x="8026779" y="3346957"/>
                  </a:cubicBezTo>
                  <a:cubicBezTo>
                    <a:pt x="7934069" y="3313683"/>
                    <a:pt x="7623808" y="3245103"/>
                    <a:pt x="7835644" y="3191890"/>
                  </a:cubicBezTo>
                  <a:lnTo>
                    <a:pt x="7835644" y="3191890"/>
                  </a:lnTo>
                  <a:cubicBezTo>
                    <a:pt x="7894700" y="3210686"/>
                    <a:pt x="7869300" y="3258057"/>
                    <a:pt x="7873744" y="3295268"/>
                  </a:cubicBezTo>
                  <a:cubicBezTo>
                    <a:pt x="8124062" y="3283330"/>
                    <a:pt x="7795131" y="3218052"/>
                    <a:pt x="7988552" y="3178936"/>
                  </a:cubicBezTo>
                  <a:cubicBezTo>
                    <a:pt x="7852408" y="3168776"/>
                    <a:pt x="7844534" y="3115563"/>
                    <a:pt x="7720836" y="3101339"/>
                  </a:cubicBezTo>
                  <a:lnTo>
                    <a:pt x="7720836" y="3101339"/>
                  </a:lnTo>
                  <a:cubicBezTo>
                    <a:pt x="7705596" y="3123564"/>
                    <a:pt x="7777478" y="3134486"/>
                    <a:pt x="7720836" y="3140201"/>
                  </a:cubicBezTo>
                  <a:cubicBezTo>
                    <a:pt x="7630792" y="3129152"/>
                    <a:pt x="7722741" y="3073399"/>
                    <a:pt x="7764904" y="3062350"/>
                  </a:cubicBezTo>
                  <a:lnTo>
                    <a:pt x="7775573" y="3062223"/>
                  </a:lnTo>
                  <a:cubicBezTo>
                    <a:pt x="7803513" y="3062223"/>
                    <a:pt x="7821547" y="3065525"/>
                    <a:pt x="7839580" y="3068827"/>
                  </a:cubicBezTo>
                  <a:cubicBezTo>
                    <a:pt x="7857614" y="3072129"/>
                    <a:pt x="7875775" y="3075431"/>
                    <a:pt x="7906637" y="3075431"/>
                  </a:cubicBezTo>
                  <a:lnTo>
                    <a:pt x="7912352" y="3075304"/>
                  </a:lnTo>
                  <a:cubicBezTo>
                    <a:pt x="7921115" y="3037331"/>
                    <a:pt x="7860282" y="3004565"/>
                    <a:pt x="7988806" y="2959099"/>
                  </a:cubicBezTo>
                  <a:cubicBezTo>
                    <a:pt x="7864346" y="2946272"/>
                    <a:pt x="7855964" y="2878327"/>
                    <a:pt x="7760588" y="2878327"/>
                  </a:cubicBezTo>
                  <a:lnTo>
                    <a:pt x="7721091" y="2881629"/>
                  </a:lnTo>
                  <a:cubicBezTo>
                    <a:pt x="7744585" y="2847466"/>
                    <a:pt x="7797037" y="2864611"/>
                    <a:pt x="7874126" y="2829813"/>
                  </a:cubicBezTo>
                  <a:lnTo>
                    <a:pt x="7874126" y="2829813"/>
                  </a:lnTo>
                  <a:cubicBezTo>
                    <a:pt x="7894445" y="2848101"/>
                    <a:pt x="7832089" y="2894583"/>
                    <a:pt x="7908669" y="2894583"/>
                  </a:cubicBezTo>
                  <a:lnTo>
                    <a:pt x="7912479" y="2894456"/>
                  </a:lnTo>
                  <a:cubicBezTo>
                    <a:pt x="8103868" y="2688336"/>
                    <a:pt x="7899652" y="2386711"/>
                    <a:pt x="8023477" y="2145411"/>
                  </a:cubicBezTo>
                  <a:lnTo>
                    <a:pt x="8023477" y="2145411"/>
                  </a:lnTo>
                  <a:lnTo>
                    <a:pt x="8016365" y="2145411"/>
                  </a:lnTo>
                  <a:cubicBezTo>
                    <a:pt x="7956167" y="2145411"/>
                    <a:pt x="7938260" y="2131059"/>
                    <a:pt x="7950706" y="2106549"/>
                  </a:cubicBezTo>
                  <a:lnTo>
                    <a:pt x="7950706" y="2106549"/>
                  </a:lnTo>
                  <a:cubicBezTo>
                    <a:pt x="7702421" y="2118868"/>
                    <a:pt x="7880221" y="2226818"/>
                    <a:pt x="7744458" y="2226818"/>
                  </a:cubicBezTo>
                  <a:cubicBezTo>
                    <a:pt x="7715376" y="2226818"/>
                    <a:pt x="7671688" y="2221865"/>
                    <a:pt x="7606282" y="2209800"/>
                  </a:cubicBezTo>
                  <a:lnTo>
                    <a:pt x="7606282" y="2209800"/>
                  </a:lnTo>
                  <a:cubicBezTo>
                    <a:pt x="7634095" y="2249424"/>
                    <a:pt x="7540242" y="2247900"/>
                    <a:pt x="7568182" y="2287270"/>
                  </a:cubicBezTo>
                  <a:lnTo>
                    <a:pt x="7597646" y="2285746"/>
                  </a:lnTo>
                  <a:cubicBezTo>
                    <a:pt x="7691245" y="2285746"/>
                    <a:pt x="7612887" y="2343785"/>
                    <a:pt x="7682609" y="2351913"/>
                  </a:cubicBezTo>
                  <a:cubicBezTo>
                    <a:pt x="7457946" y="2403221"/>
                    <a:pt x="7741283" y="2457069"/>
                    <a:pt x="7529320" y="2545715"/>
                  </a:cubicBezTo>
                  <a:cubicBezTo>
                    <a:pt x="7541766" y="2553462"/>
                    <a:pt x="7555102" y="2556002"/>
                    <a:pt x="7568690" y="2556002"/>
                  </a:cubicBezTo>
                  <a:cubicBezTo>
                    <a:pt x="7582278" y="2556002"/>
                    <a:pt x="7595868" y="2553462"/>
                    <a:pt x="7609203" y="2550922"/>
                  </a:cubicBezTo>
                  <a:lnTo>
                    <a:pt x="7647430" y="2545842"/>
                  </a:lnTo>
                  <a:cubicBezTo>
                    <a:pt x="7660638" y="2545842"/>
                    <a:pt x="7672576" y="2549017"/>
                    <a:pt x="7682609" y="2558669"/>
                  </a:cubicBezTo>
                  <a:cubicBezTo>
                    <a:pt x="7676514" y="2570480"/>
                    <a:pt x="7662163" y="2574544"/>
                    <a:pt x="7643875" y="2574544"/>
                  </a:cubicBezTo>
                  <a:cubicBezTo>
                    <a:pt x="7625206" y="2574544"/>
                    <a:pt x="7602600" y="2570480"/>
                    <a:pt x="7580502" y="2566289"/>
                  </a:cubicBezTo>
                  <a:cubicBezTo>
                    <a:pt x="7558404" y="2562098"/>
                    <a:pt x="7536814" y="2558034"/>
                    <a:pt x="7520304" y="2558034"/>
                  </a:cubicBezTo>
                  <a:cubicBezTo>
                    <a:pt x="7505191" y="2558034"/>
                    <a:pt x="7494396" y="2561463"/>
                    <a:pt x="7491475" y="2571623"/>
                  </a:cubicBezTo>
                  <a:cubicBezTo>
                    <a:pt x="7554467" y="2577338"/>
                    <a:pt x="7554467" y="2669286"/>
                    <a:pt x="7491475" y="2675001"/>
                  </a:cubicBezTo>
                  <a:lnTo>
                    <a:pt x="7460232" y="2675763"/>
                  </a:lnTo>
                  <a:cubicBezTo>
                    <a:pt x="7316976" y="2675763"/>
                    <a:pt x="7342250" y="2618740"/>
                    <a:pt x="7261985" y="2597404"/>
                  </a:cubicBezTo>
                  <a:lnTo>
                    <a:pt x="7261985" y="2597404"/>
                  </a:lnTo>
                  <a:cubicBezTo>
                    <a:pt x="7343392" y="2683256"/>
                    <a:pt x="7224520" y="2752090"/>
                    <a:pt x="7261985" y="2791333"/>
                  </a:cubicBezTo>
                  <a:cubicBezTo>
                    <a:pt x="7269479" y="2772410"/>
                    <a:pt x="7310245" y="2764536"/>
                    <a:pt x="7374127" y="2764536"/>
                  </a:cubicBezTo>
                  <a:lnTo>
                    <a:pt x="7415147" y="2765425"/>
                  </a:lnTo>
                  <a:cubicBezTo>
                    <a:pt x="7310372" y="2801112"/>
                    <a:pt x="7471281" y="2777617"/>
                    <a:pt x="7491729" y="2804160"/>
                  </a:cubicBezTo>
                  <a:cubicBezTo>
                    <a:pt x="7452740" y="2810637"/>
                    <a:pt x="7423276" y="2812288"/>
                    <a:pt x="7398130" y="2812288"/>
                  </a:cubicBezTo>
                  <a:cubicBezTo>
                    <a:pt x="7384795" y="2812288"/>
                    <a:pt x="7372603" y="2811780"/>
                    <a:pt x="7361046" y="2811399"/>
                  </a:cubicBezTo>
                  <a:lnTo>
                    <a:pt x="7327010" y="2810510"/>
                  </a:lnTo>
                  <a:cubicBezTo>
                    <a:pt x="7307325" y="2810510"/>
                    <a:pt x="7287005" y="2811907"/>
                    <a:pt x="7262113" y="2817241"/>
                  </a:cubicBezTo>
                  <a:cubicBezTo>
                    <a:pt x="7270876" y="2845562"/>
                    <a:pt x="7274179" y="2871851"/>
                    <a:pt x="7199248" y="2871851"/>
                  </a:cubicBezTo>
                  <a:cubicBezTo>
                    <a:pt x="7185024" y="2871851"/>
                    <a:pt x="7167880" y="2870962"/>
                    <a:pt x="7147432" y="2868803"/>
                  </a:cubicBezTo>
                  <a:lnTo>
                    <a:pt x="7147432" y="2868803"/>
                  </a:lnTo>
                  <a:cubicBezTo>
                    <a:pt x="7153782" y="2887980"/>
                    <a:pt x="7133843" y="2916428"/>
                    <a:pt x="7185405" y="2920492"/>
                  </a:cubicBezTo>
                  <a:lnTo>
                    <a:pt x="7185405" y="2881757"/>
                  </a:lnTo>
                  <a:cubicBezTo>
                    <a:pt x="7252334" y="2881884"/>
                    <a:pt x="7239126" y="2909062"/>
                    <a:pt x="7307071" y="2909062"/>
                  </a:cubicBezTo>
                  <a:lnTo>
                    <a:pt x="7338821" y="2907538"/>
                  </a:lnTo>
                  <a:cubicBezTo>
                    <a:pt x="7372603" y="2861818"/>
                    <a:pt x="7240269" y="2840863"/>
                    <a:pt x="7376921" y="2829941"/>
                  </a:cubicBezTo>
                  <a:cubicBezTo>
                    <a:pt x="7384922" y="2955036"/>
                    <a:pt x="7409560" y="2998597"/>
                    <a:pt x="7529829" y="3075432"/>
                  </a:cubicBezTo>
                  <a:cubicBezTo>
                    <a:pt x="7509128" y="3077972"/>
                    <a:pt x="7492745" y="3079115"/>
                    <a:pt x="7479537" y="3079115"/>
                  </a:cubicBezTo>
                  <a:cubicBezTo>
                    <a:pt x="7416418" y="3079115"/>
                    <a:pt x="7426578" y="3054223"/>
                    <a:pt x="7376793" y="3049651"/>
                  </a:cubicBezTo>
                  <a:cubicBezTo>
                    <a:pt x="7363966" y="3134614"/>
                    <a:pt x="7348472" y="3198368"/>
                    <a:pt x="7376793" y="3269361"/>
                  </a:cubicBezTo>
                  <a:lnTo>
                    <a:pt x="7336662" y="3268472"/>
                  </a:lnTo>
                  <a:cubicBezTo>
                    <a:pt x="7272400" y="3268472"/>
                    <a:pt x="7231379" y="3276219"/>
                    <a:pt x="7223885" y="3295269"/>
                  </a:cubicBezTo>
                  <a:cubicBezTo>
                    <a:pt x="7350885" y="3299714"/>
                    <a:pt x="7359649" y="3344290"/>
                    <a:pt x="7453120" y="3359912"/>
                  </a:cubicBezTo>
                  <a:cubicBezTo>
                    <a:pt x="7460614" y="3311271"/>
                    <a:pt x="7522208" y="3300983"/>
                    <a:pt x="7529702" y="3282442"/>
                  </a:cubicBezTo>
                  <a:lnTo>
                    <a:pt x="7529702" y="3282442"/>
                  </a:lnTo>
                  <a:cubicBezTo>
                    <a:pt x="7601203" y="3307714"/>
                    <a:pt x="7544307" y="3383914"/>
                    <a:pt x="7444231" y="3383914"/>
                  </a:cubicBezTo>
                  <a:cubicBezTo>
                    <a:pt x="7423403" y="3383914"/>
                    <a:pt x="7400543" y="3380612"/>
                    <a:pt x="7376667" y="3372738"/>
                  </a:cubicBezTo>
                  <a:lnTo>
                    <a:pt x="7376667" y="3372738"/>
                  </a:lnTo>
                  <a:cubicBezTo>
                    <a:pt x="7417053" y="3420871"/>
                    <a:pt x="7296276" y="3414521"/>
                    <a:pt x="7261985" y="3437254"/>
                  </a:cubicBezTo>
                  <a:cubicBezTo>
                    <a:pt x="7307070" y="3439286"/>
                    <a:pt x="7370570" y="3435095"/>
                    <a:pt x="7376667" y="3450208"/>
                  </a:cubicBezTo>
                  <a:cubicBezTo>
                    <a:pt x="7323073" y="3510152"/>
                    <a:pt x="7081773" y="3513708"/>
                    <a:pt x="6955789" y="3514851"/>
                  </a:cubicBezTo>
                  <a:cubicBezTo>
                    <a:pt x="6968616" y="3545077"/>
                    <a:pt x="6995032" y="3570604"/>
                    <a:pt x="7070596" y="3579494"/>
                  </a:cubicBezTo>
                  <a:cubicBezTo>
                    <a:pt x="7077328" y="3560317"/>
                    <a:pt x="7056880" y="3531869"/>
                    <a:pt x="7108569" y="3527932"/>
                  </a:cubicBezTo>
                  <a:cubicBezTo>
                    <a:pt x="7128254" y="3542283"/>
                    <a:pt x="7157464" y="3546474"/>
                    <a:pt x="7190992" y="3546474"/>
                  </a:cubicBezTo>
                  <a:cubicBezTo>
                    <a:pt x="7213979" y="3546474"/>
                    <a:pt x="7238999" y="3544442"/>
                    <a:pt x="7264399" y="3542537"/>
                  </a:cubicBezTo>
                  <a:lnTo>
                    <a:pt x="7339329" y="3538600"/>
                  </a:lnTo>
                  <a:cubicBezTo>
                    <a:pt x="7388224" y="3538600"/>
                    <a:pt x="7431022" y="3546728"/>
                    <a:pt x="7453121" y="3579494"/>
                  </a:cubicBezTo>
                  <a:cubicBezTo>
                    <a:pt x="7421752" y="3573017"/>
                    <a:pt x="7398892" y="3570223"/>
                    <a:pt x="7381874" y="3570223"/>
                  </a:cubicBezTo>
                  <a:cubicBezTo>
                    <a:pt x="7313040" y="3570223"/>
                    <a:pt x="7341488" y="3615943"/>
                    <a:pt x="7300340" y="3644137"/>
                  </a:cubicBezTo>
                  <a:lnTo>
                    <a:pt x="7355967" y="3644518"/>
                  </a:lnTo>
                  <a:lnTo>
                    <a:pt x="7367777" y="3644518"/>
                  </a:lnTo>
                  <a:cubicBezTo>
                    <a:pt x="7408545" y="3644518"/>
                    <a:pt x="7445501" y="3645788"/>
                    <a:pt x="7453121" y="3656964"/>
                  </a:cubicBezTo>
                  <a:cubicBezTo>
                    <a:pt x="7312405" y="3702811"/>
                    <a:pt x="7446263" y="3762628"/>
                    <a:pt x="7338694" y="3812031"/>
                  </a:cubicBezTo>
                  <a:cubicBezTo>
                    <a:pt x="7366761" y="3841241"/>
                    <a:pt x="7454010" y="3850766"/>
                    <a:pt x="7529702" y="3863720"/>
                  </a:cubicBezTo>
                  <a:cubicBezTo>
                    <a:pt x="7638921" y="3813809"/>
                    <a:pt x="7562087" y="3727703"/>
                    <a:pt x="7568437" y="3682872"/>
                  </a:cubicBezTo>
                  <a:lnTo>
                    <a:pt x="7568437" y="3682872"/>
                  </a:lnTo>
                  <a:cubicBezTo>
                    <a:pt x="7662417" y="3776471"/>
                    <a:pt x="7937626" y="3792219"/>
                    <a:pt x="7836153" y="3902582"/>
                  </a:cubicBezTo>
                  <a:cubicBezTo>
                    <a:pt x="7851901" y="3911091"/>
                    <a:pt x="7866887" y="3914393"/>
                    <a:pt x="7881365" y="3914393"/>
                  </a:cubicBezTo>
                  <a:cubicBezTo>
                    <a:pt x="7904606" y="3914393"/>
                    <a:pt x="7926196" y="3906011"/>
                    <a:pt x="7946262" y="3897629"/>
                  </a:cubicBezTo>
                  <a:cubicBezTo>
                    <a:pt x="7966327" y="3889247"/>
                    <a:pt x="7984616" y="3880865"/>
                    <a:pt x="8001506" y="3880865"/>
                  </a:cubicBezTo>
                  <a:cubicBezTo>
                    <a:pt x="8010650" y="3880865"/>
                    <a:pt x="8019287" y="3883405"/>
                    <a:pt x="8027414" y="3889628"/>
                  </a:cubicBezTo>
                  <a:cubicBezTo>
                    <a:pt x="8017000" y="3929252"/>
                    <a:pt x="7855964" y="3918076"/>
                    <a:pt x="7836152" y="3954271"/>
                  </a:cubicBezTo>
                  <a:cubicBezTo>
                    <a:pt x="7813419" y="3928236"/>
                    <a:pt x="7924798" y="3915282"/>
                    <a:pt x="7826881" y="3915282"/>
                  </a:cubicBezTo>
                  <a:lnTo>
                    <a:pt x="7797417" y="3915535"/>
                  </a:lnTo>
                  <a:cubicBezTo>
                    <a:pt x="7775065" y="3942205"/>
                    <a:pt x="7845042" y="4000371"/>
                    <a:pt x="7759444" y="4005959"/>
                  </a:cubicBezTo>
                  <a:cubicBezTo>
                    <a:pt x="7815325" y="3965319"/>
                    <a:pt x="7634984" y="3938522"/>
                    <a:pt x="7568437" y="3915535"/>
                  </a:cubicBezTo>
                  <a:cubicBezTo>
                    <a:pt x="7548497" y="3908551"/>
                    <a:pt x="7617205" y="3894707"/>
                    <a:pt x="7606537" y="3889627"/>
                  </a:cubicBezTo>
                  <a:cubicBezTo>
                    <a:pt x="7568944" y="3872482"/>
                    <a:pt x="7526145" y="3866767"/>
                    <a:pt x="7488680" y="3866767"/>
                  </a:cubicBezTo>
                  <a:cubicBezTo>
                    <a:pt x="7450072" y="3866767"/>
                    <a:pt x="7417179" y="3872864"/>
                    <a:pt x="7401685" y="3878959"/>
                  </a:cubicBezTo>
                  <a:cubicBezTo>
                    <a:pt x="7386192" y="3885055"/>
                    <a:pt x="7388224" y="3891151"/>
                    <a:pt x="7419466" y="3891151"/>
                  </a:cubicBezTo>
                  <a:lnTo>
                    <a:pt x="7453247" y="3889500"/>
                  </a:lnTo>
                  <a:lnTo>
                    <a:pt x="7453247" y="3889500"/>
                  </a:lnTo>
                  <a:cubicBezTo>
                    <a:pt x="7449438" y="3922647"/>
                    <a:pt x="7310372" y="3910201"/>
                    <a:pt x="7262113" y="3928235"/>
                  </a:cubicBezTo>
                  <a:cubicBezTo>
                    <a:pt x="7365744" y="3968875"/>
                    <a:pt x="7370317" y="3993132"/>
                    <a:pt x="7376794" y="4044440"/>
                  </a:cubicBezTo>
                  <a:cubicBezTo>
                    <a:pt x="7271130" y="4053203"/>
                    <a:pt x="7289291" y="4046853"/>
                    <a:pt x="7224013" y="4083175"/>
                  </a:cubicBezTo>
                  <a:cubicBezTo>
                    <a:pt x="7224013" y="4070348"/>
                    <a:pt x="7193152" y="4068062"/>
                    <a:pt x="7185405" y="4057521"/>
                  </a:cubicBezTo>
                  <a:cubicBezTo>
                    <a:pt x="7206995" y="4025898"/>
                    <a:pt x="7333614" y="4030089"/>
                    <a:pt x="7300467" y="3979924"/>
                  </a:cubicBezTo>
                  <a:lnTo>
                    <a:pt x="7267828" y="3979035"/>
                  </a:lnTo>
                  <a:cubicBezTo>
                    <a:pt x="7229474" y="3979035"/>
                    <a:pt x="7203058" y="3983099"/>
                    <a:pt x="7176515" y="3987036"/>
                  </a:cubicBezTo>
                  <a:cubicBezTo>
                    <a:pt x="7149971" y="3990973"/>
                    <a:pt x="7123556" y="3995037"/>
                    <a:pt x="7085329" y="3995037"/>
                  </a:cubicBezTo>
                  <a:lnTo>
                    <a:pt x="7032624" y="3992878"/>
                  </a:lnTo>
                  <a:lnTo>
                    <a:pt x="7032624" y="3992878"/>
                  </a:lnTo>
                  <a:cubicBezTo>
                    <a:pt x="6983475" y="4021580"/>
                    <a:pt x="7033258" y="4083683"/>
                    <a:pt x="6893431" y="4083683"/>
                  </a:cubicBezTo>
                  <a:lnTo>
                    <a:pt x="6879715" y="4083302"/>
                  </a:lnTo>
                  <a:cubicBezTo>
                    <a:pt x="6767574" y="4055108"/>
                    <a:pt x="7074787" y="4011674"/>
                    <a:pt x="6879715" y="3992878"/>
                  </a:cubicBezTo>
                  <a:lnTo>
                    <a:pt x="6879715" y="3992878"/>
                  </a:lnTo>
                  <a:cubicBezTo>
                    <a:pt x="6742047" y="4041265"/>
                    <a:pt x="6837551" y="4048250"/>
                    <a:pt x="6688453" y="4083302"/>
                  </a:cubicBezTo>
                  <a:cubicBezTo>
                    <a:pt x="6711694" y="4101336"/>
                    <a:pt x="6835646" y="4085207"/>
                    <a:pt x="6841234" y="4109210"/>
                  </a:cubicBezTo>
                  <a:cubicBezTo>
                    <a:pt x="6696074" y="4142738"/>
                    <a:pt x="6937881" y="4152898"/>
                    <a:pt x="6917942" y="4186553"/>
                  </a:cubicBezTo>
                  <a:cubicBezTo>
                    <a:pt x="6797927" y="4203698"/>
                    <a:pt x="6775956" y="4253609"/>
                    <a:pt x="6605395" y="4253609"/>
                  </a:cubicBezTo>
                  <a:lnTo>
                    <a:pt x="6535291" y="4251196"/>
                  </a:lnTo>
                  <a:cubicBezTo>
                    <a:pt x="6568946" y="4209667"/>
                    <a:pt x="6435977" y="4224399"/>
                    <a:pt x="6420356" y="4199634"/>
                  </a:cubicBezTo>
                  <a:cubicBezTo>
                    <a:pt x="6597013" y="4171948"/>
                    <a:pt x="6277608" y="4065522"/>
                    <a:pt x="6496683" y="4018659"/>
                  </a:cubicBezTo>
                  <a:lnTo>
                    <a:pt x="6496683" y="4018659"/>
                  </a:lnTo>
                  <a:lnTo>
                    <a:pt x="6612127" y="4096129"/>
                  </a:lnTo>
                  <a:lnTo>
                    <a:pt x="6606666" y="4095875"/>
                  </a:lnTo>
                  <a:lnTo>
                    <a:pt x="6596633" y="4095748"/>
                  </a:lnTo>
                  <a:cubicBezTo>
                    <a:pt x="6498716" y="4095748"/>
                    <a:pt x="6530466" y="4139182"/>
                    <a:pt x="6496684" y="4160772"/>
                  </a:cubicBezTo>
                  <a:cubicBezTo>
                    <a:pt x="6609587" y="4127117"/>
                    <a:pt x="6673849" y="4157597"/>
                    <a:pt x="6764781" y="4122037"/>
                  </a:cubicBezTo>
                  <a:cubicBezTo>
                    <a:pt x="6750557" y="4113147"/>
                    <a:pt x="6733031" y="4110353"/>
                    <a:pt x="6715124" y="4110353"/>
                  </a:cubicBezTo>
                  <a:lnTo>
                    <a:pt x="6670420" y="4114290"/>
                  </a:lnTo>
                  <a:cubicBezTo>
                    <a:pt x="6656196" y="4116195"/>
                    <a:pt x="6643242" y="4118227"/>
                    <a:pt x="6622287" y="4118227"/>
                  </a:cubicBezTo>
                  <a:lnTo>
                    <a:pt x="6612000" y="4109210"/>
                  </a:lnTo>
                  <a:cubicBezTo>
                    <a:pt x="6636131" y="4063363"/>
                    <a:pt x="6624827" y="4044821"/>
                    <a:pt x="6726427" y="4005705"/>
                  </a:cubicBezTo>
                  <a:cubicBezTo>
                    <a:pt x="6684518" y="3998593"/>
                    <a:pt x="6649846" y="3996307"/>
                    <a:pt x="6619494" y="3996307"/>
                  </a:cubicBezTo>
                  <a:cubicBezTo>
                    <a:pt x="6595110" y="3996307"/>
                    <a:pt x="6573520" y="3997704"/>
                    <a:pt x="6553326" y="3999101"/>
                  </a:cubicBezTo>
                  <a:lnTo>
                    <a:pt x="6495033" y="4001895"/>
                  </a:lnTo>
                  <a:cubicBezTo>
                    <a:pt x="6471412" y="4001895"/>
                    <a:pt x="6447408" y="3999736"/>
                    <a:pt x="6420357" y="3992751"/>
                  </a:cubicBezTo>
                  <a:cubicBezTo>
                    <a:pt x="6456044" y="3961382"/>
                    <a:pt x="6518401" y="3951476"/>
                    <a:pt x="6584314" y="3951476"/>
                  </a:cubicBezTo>
                  <a:cubicBezTo>
                    <a:pt x="6640957" y="3951476"/>
                    <a:pt x="6700138" y="3958715"/>
                    <a:pt x="6747383" y="3966081"/>
                  </a:cubicBezTo>
                  <a:cubicBezTo>
                    <a:pt x="6792087" y="3972939"/>
                    <a:pt x="6826123" y="3979797"/>
                    <a:pt x="6838950" y="3979797"/>
                  </a:cubicBezTo>
                  <a:cubicBezTo>
                    <a:pt x="6839712" y="3979797"/>
                    <a:pt x="6840347" y="3979797"/>
                    <a:pt x="6840982" y="3979670"/>
                  </a:cubicBezTo>
                  <a:cubicBezTo>
                    <a:pt x="6770877" y="3917440"/>
                    <a:pt x="6719570" y="3954397"/>
                    <a:pt x="6840982" y="3902200"/>
                  </a:cubicBezTo>
                  <a:lnTo>
                    <a:pt x="6703695" y="3901184"/>
                  </a:lnTo>
                  <a:cubicBezTo>
                    <a:pt x="6544437" y="3901184"/>
                    <a:pt x="6400673" y="3906518"/>
                    <a:pt x="6305550" y="3927981"/>
                  </a:cubicBezTo>
                  <a:cubicBezTo>
                    <a:pt x="6377051" y="3903343"/>
                    <a:pt x="6309868" y="3895596"/>
                    <a:pt x="6305550" y="3863465"/>
                  </a:cubicBezTo>
                  <a:cubicBezTo>
                    <a:pt x="6328537" y="3855337"/>
                    <a:pt x="6348603" y="3852797"/>
                    <a:pt x="6367145" y="3852797"/>
                  </a:cubicBezTo>
                  <a:cubicBezTo>
                    <a:pt x="6381623" y="3852797"/>
                    <a:pt x="6395085" y="3854321"/>
                    <a:pt x="6408420" y="3855845"/>
                  </a:cubicBezTo>
                  <a:lnTo>
                    <a:pt x="6448044" y="3858893"/>
                  </a:lnTo>
                  <a:cubicBezTo>
                    <a:pt x="6463411" y="3858893"/>
                    <a:pt x="6479159" y="3856861"/>
                    <a:pt x="6496558" y="3850638"/>
                  </a:cubicBezTo>
                  <a:cubicBezTo>
                    <a:pt x="6500495" y="3814062"/>
                    <a:pt x="6345428" y="3765167"/>
                    <a:pt x="6420231" y="3747133"/>
                  </a:cubicBezTo>
                  <a:lnTo>
                    <a:pt x="6420231" y="3747133"/>
                  </a:lnTo>
                  <a:cubicBezTo>
                    <a:pt x="6492240" y="3770247"/>
                    <a:pt x="6597649" y="3782058"/>
                    <a:pt x="6649974" y="3811649"/>
                  </a:cubicBezTo>
                  <a:cubicBezTo>
                    <a:pt x="6640576" y="3830191"/>
                    <a:pt x="6586982" y="3833493"/>
                    <a:pt x="6573266" y="3850638"/>
                  </a:cubicBezTo>
                  <a:lnTo>
                    <a:pt x="6611493" y="3849622"/>
                  </a:lnTo>
                  <a:cubicBezTo>
                    <a:pt x="6701790" y="3849622"/>
                    <a:pt x="6733667" y="3869434"/>
                    <a:pt x="6764782" y="3889373"/>
                  </a:cubicBezTo>
                  <a:cubicBezTo>
                    <a:pt x="6807454" y="3877689"/>
                    <a:pt x="6877177" y="3869815"/>
                    <a:pt x="6933057" y="3869815"/>
                  </a:cubicBezTo>
                  <a:cubicBezTo>
                    <a:pt x="7004177" y="3869815"/>
                    <a:pt x="7052691" y="3882388"/>
                    <a:pt x="6994272" y="3915281"/>
                  </a:cubicBezTo>
                  <a:cubicBezTo>
                    <a:pt x="7039484" y="3912233"/>
                    <a:pt x="7075425" y="3911598"/>
                    <a:pt x="7105524" y="3911598"/>
                  </a:cubicBezTo>
                  <a:cubicBezTo>
                    <a:pt x="7118351" y="3911598"/>
                    <a:pt x="7130162" y="3911725"/>
                    <a:pt x="7141084" y="3911852"/>
                  </a:cubicBezTo>
                  <a:lnTo>
                    <a:pt x="7171690" y="3912105"/>
                  </a:lnTo>
                  <a:cubicBezTo>
                    <a:pt x="7204837" y="3912105"/>
                    <a:pt x="7231380" y="3910581"/>
                    <a:pt x="7262114" y="3902327"/>
                  </a:cubicBezTo>
                  <a:cubicBezTo>
                    <a:pt x="7169404" y="3888992"/>
                    <a:pt x="7134987" y="3788661"/>
                    <a:pt x="7223887" y="3773167"/>
                  </a:cubicBezTo>
                  <a:lnTo>
                    <a:pt x="7223887" y="3773167"/>
                  </a:lnTo>
                  <a:cubicBezTo>
                    <a:pt x="7224649" y="3807458"/>
                    <a:pt x="7202551" y="3849240"/>
                    <a:pt x="7300468" y="3850764"/>
                  </a:cubicBezTo>
                  <a:cubicBezTo>
                    <a:pt x="7275703" y="3787391"/>
                    <a:pt x="7293737" y="3789931"/>
                    <a:pt x="7300468" y="3721478"/>
                  </a:cubicBezTo>
                  <a:lnTo>
                    <a:pt x="7274434" y="3720335"/>
                  </a:lnTo>
                  <a:cubicBezTo>
                    <a:pt x="7240271" y="3720335"/>
                    <a:pt x="7228967" y="3728082"/>
                    <a:pt x="7217665" y="3735702"/>
                  </a:cubicBezTo>
                  <a:cubicBezTo>
                    <a:pt x="7206363" y="3743322"/>
                    <a:pt x="7194932" y="3751069"/>
                    <a:pt x="7160642" y="3751069"/>
                  </a:cubicBezTo>
                  <a:cubicBezTo>
                    <a:pt x="7147307" y="3751069"/>
                    <a:pt x="7130416" y="3749926"/>
                    <a:pt x="7108826" y="3747132"/>
                  </a:cubicBezTo>
                  <a:cubicBezTo>
                    <a:pt x="7083680" y="3675377"/>
                    <a:pt x="7131940" y="3612512"/>
                    <a:pt x="7032499" y="3592065"/>
                  </a:cubicBezTo>
                  <a:lnTo>
                    <a:pt x="7032499" y="3592065"/>
                  </a:lnTo>
                  <a:cubicBezTo>
                    <a:pt x="6971157" y="3700904"/>
                    <a:pt x="7105905" y="3790947"/>
                    <a:pt x="6994272" y="3850637"/>
                  </a:cubicBezTo>
                  <a:cubicBezTo>
                    <a:pt x="6926073" y="3795646"/>
                    <a:pt x="6636386" y="3777231"/>
                    <a:pt x="6573140" y="3760086"/>
                  </a:cubicBezTo>
                  <a:cubicBezTo>
                    <a:pt x="6636005" y="3747767"/>
                    <a:pt x="6682741" y="3729733"/>
                    <a:pt x="6724651" y="3710429"/>
                  </a:cubicBezTo>
                  <a:lnTo>
                    <a:pt x="6724651" y="3710429"/>
                  </a:lnTo>
                  <a:cubicBezTo>
                    <a:pt x="6685407" y="3735829"/>
                    <a:pt x="6751067" y="3750180"/>
                    <a:pt x="6809487" y="3750180"/>
                  </a:cubicBezTo>
                  <a:cubicBezTo>
                    <a:pt x="6855842" y="3750180"/>
                    <a:pt x="6897879" y="3741163"/>
                    <a:pt x="6879591" y="3721351"/>
                  </a:cubicBezTo>
                  <a:cubicBezTo>
                    <a:pt x="6874892" y="3709794"/>
                    <a:pt x="6842888" y="3707762"/>
                    <a:pt x="6804915" y="3707762"/>
                  </a:cubicBezTo>
                  <a:cubicBezTo>
                    <a:pt x="6794628" y="3707762"/>
                    <a:pt x="6783960" y="3707889"/>
                    <a:pt x="6773165" y="3708016"/>
                  </a:cubicBezTo>
                  <a:lnTo>
                    <a:pt x="6728207" y="3708270"/>
                  </a:lnTo>
                  <a:cubicBezTo>
                    <a:pt x="6754496" y="3695824"/>
                    <a:pt x="6779769" y="3683124"/>
                    <a:pt x="6797168" y="3669535"/>
                  </a:cubicBezTo>
                  <a:lnTo>
                    <a:pt x="6797168" y="3669535"/>
                  </a:lnTo>
                  <a:lnTo>
                    <a:pt x="6785992" y="3669535"/>
                  </a:lnTo>
                  <a:cubicBezTo>
                    <a:pt x="6727445" y="3669535"/>
                    <a:pt x="6681217" y="3665598"/>
                    <a:pt x="6649975" y="3656454"/>
                  </a:cubicBezTo>
                  <a:lnTo>
                    <a:pt x="6649975" y="3656454"/>
                  </a:lnTo>
                  <a:cubicBezTo>
                    <a:pt x="6655563" y="3688458"/>
                    <a:pt x="6630036" y="3710048"/>
                    <a:pt x="6570346" y="3713985"/>
                  </a:cubicBezTo>
                  <a:lnTo>
                    <a:pt x="6550914" y="3711953"/>
                  </a:lnTo>
                  <a:cubicBezTo>
                    <a:pt x="6543167" y="3711953"/>
                    <a:pt x="6534023" y="3712969"/>
                    <a:pt x="6524498" y="3713985"/>
                  </a:cubicBezTo>
                  <a:lnTo>
                    <a:pt x="6496304" y="3716017"/>
                  </a:lnTo>
                  <a:cubicBezTo>
                    <a:pt x="6478143" y="3716017"/>
                    <a:pt x="6462776" y="3711826"/>
                    <a:pt x="6458585" y="3695189"/>
                  </a:cubicBezTo>
                  <a:cubicBezTo>
                    <a:pt x="6539865" y="3671186"/>
                    <a:pt x="6643498" y="3654295"/>
                    <a:pt x="6649848" y="3604765"/>
                  </a:cubicBezTo>
                  <a:lnTo>
                    <a:pt x="6649848" y="3604765"/>
                  </a:lnTo>
                  <a:lnTo>
                    <a:pt x="6622542" y="3605654"/>
                  </a:lnTo>
                  <a:cubicBezTo>
                    <a:pt x="6584824" y="3605654"/>
                    <a:pt x="6544818" y="3600828"/>
                    <a:pt x="6508369" y="3596129"/>
                  </a:cubicBezTo>
                  <a:cubicBezTo>
                    <a:pt x="6471921" y="3591430"/>
                    <a:pt x="6439281" y="3586477"/>
                    <a:pt x="6416294" y="3586477"/>
                  </a:cubicBezTo>
                  <a:cubicBezTo>
                    <a:pt x="6393816" y="3586477"/>
                    <a:pt x="6380480" y="3591049"/>
                    <a:pt x="6382004" y="3604638"/>
                  </a:cubicBezTo>
                  <a:cubicBezTo>
                    <a:pt x="6283833" y="3573269"/>
                    <a:pt x="6237986" y="3524247"/>
                    <a:pt x="6152134" y="3488433"/>
                  </a:cubicBezTo>
                  <a:lnTo>
                    <a:pt x="6152134" y="3488433"/>
                  </a:lnTo>
                  <a:cubicBezTo>
                    <a:pt x="6075172" y="3499228"/>
                    <a:pt x="6235192" y="3567681"/>
                    <a:pt x="6085205" y="3567681"/>
                  </a:cubicBezTo>
                  <a:lnTo>
                    <a:pt x="6037580" y="3566030"/>
                  </a:lnTo>
                  <a:cubicBezTo>
                    <a:pt x="6049265" y="3548631"/>
                    <a:pt x="6091936" y="3541519"/>
                    <a:pt x="6075807" y="3514468"/>
                  </a:cubicBezTo>
                  <a:cubicBezTo>
                    <a:pt x="6054091" y="3511674"/>
                    <a:pt x="6037327" y="3510531"/>
                    <a:pt x="6023992" y="3510531"/>
                  </a:cubicBezTo>
                  <a:cubicBezTo>
                    <a:pt x="5989829" y="3510531"/>
                    <a:pt x="5978399" y="3518277"/>
                    <a:pt x="5967096" y="3525898"/>
                  </a:cubicBezTo>
                  <a:cubicBezTo>
                    <a:pt x="5955792" y="3533518"/>
                    <a:pt x="5944362" y="3541392"/>
                    <a:pt x="5910073" y="3541392"/>
                  </a:cubicBezTo>
                  <a:lnTo>
                    <a:pt x="5884165" y="3540249"/>
                  </a:lnTo>
                  <a:cubicBezTo>
                    <a:pt x="5916296" y="3498847"/>
                    <a:pt x="5916804" y="3513452"/>
                    <a:pt x="5853304" y="3488560"/>
                  </a:cubicBezTo>
                  <a:lnTo>
                    <a:pt x="5866893" y="3488560"/>
                  </a:lnTo>
                  <a:cubicBezTo>
                    <a:pt x="5923916" y="3488560"/>
                    <a:pt x="5968874" y="3492624"/>
                    <a:pt x="5999354" y="3501641"/>
                  </a:cubicBezTo>
                  <a:cubicBezTo>
                    <a:pt x="5912486" y="3468748"/>
                    <a:pt x="5994400" y="3382006"/>
                    <a:pt x="5888863" y="3382006"/>
                  </a:cubicBezTo>
                  <a:lnTo>
                    <a:pt x="5846318" y="3385435"/>
                  </a:lnTo>
                  <a:cubicBezTo>
                    <a:pt x="5905373" y="3394198"/>
                    <a:pt x="5732780" y="3418455"/>
                    <a:pt x="5884165" y="3436997"/>
                  </a:cubicBezTo>
                  <a:lnTo>
                    <a:pt x="5731001" y="3436997"/>
                  </a:lnTo>
                  <a:cubicBezTo>
                    <a:pt x="5719317" y="3462397"/>
                    <a:pt x="5782309" y="3462651"/>
                    <a:pt x="5807328" y="3475732"/>
                  </a:cubicBezTo>
                  <a:cubicBezTo>
                    <a:pt x="5786246" y="3498719"/>
                    <a:pt x="5787770" y="3529453"/>
                    <a:pt x="5731001" y="3540248"/>
                  </a:cubicBezTo>
                  <a:cubicBezTo>
                    <a:pt x="5687948" y="3537581"/>
                    <a:pt x="5671565" y="3526024"/>
                    <a:pt x="5654674" y="3514467"/>
                  </a:cubicBezTo>
                  <a:cubicBezTo>
                    <a:pt x="5681471" y="3428869"/>
                    <a:pt x="5697473" y="3339588"/>
                    <a:pt x="5960490" y="3333492"/>
                  </a:cubicBezTo>
                  <a:cubicBezTo>
                    <a:pt x="5908039" y="3294503"/>
                    <a:pt x="5978778" y="3287518"/>
                    <a:pt x="5958966" y="3226431"/>
                  </a:cubicBezTo>
                  <a:lnTo>
                    <a:pt x="5955791" y="3224780"/>
                  </a:lnTo>
                  <a:cubicBezTo>
                    <a:pt x="5948806" y="3224780"/>
                    <a:pt x="5938265" y="3255514"/>
                    <a:pt x="5909944" y="3286248"/>
                  </a:cubicBezTo>
                  <a:cubicBezTo>
                    <a:pt x="5881623" y="3316982"/>
                    <a:pt x="5835395" y="3347589"/>
                    <a:pt x="5756782" y="3347589"/>
                  </a:cubicBezTo>
                  <a:lnTo>
                    <a:pt x="5730874" y="3346573"/>
                  </a:lnTo>
                  <a:cubicBezTo>
                    <a:pt x="5731001" y="3333492"/>
                    <a:pt x="5699886" y="3331079"/>
                    <a:pt x="5692520" y="3320665"/>
                  </a:cubicBezTo>
                  <a:cubicBezTo>
                    <a:pt x="5881623" y="3299329"/>
                    <a:pt x="5651372" y="3170043"/>
                    <a:pt x="5768847" y="3126863"/>
                  </a:cubicBezTo>
                  <a:lnTo>
                    <a:pt x="5768847" y="3126863"/>
                  </a:lnTo>
                  <a:cubicBezTo>
                    <a:pt x="5825616" y="3129276"/>
                    <a:pt x="5803899" y="3158232"/>
                    <a:pt x="5807201" y="3178552"/>
                  </a:cubicBezTo>
                  <a:cubicBezTo>
                    <a:pt x="5856985" y="3174234"/>
                    <a:pt x="5879464" y="3171567"/>
                    <a:pt x="5893561" y="3171567"/>
                  </a:cubicBezTo>
                  <a:cubicBezTo>
                    <a:pt x="5914262" y="3171567"/>
                    <a:pt x="5916548" y="3177282"/>
                    <a:pt x="5960363" y="3191506"/>
                  </a:cubicBezTo>
                  <a:cubicBezTo>
                    <a:pt x="5953378" y="3167122"/>
                    <a:pt x="5959347" y="3155692"/>
                    <a:pt x="5982588" y="3155692"/>
                  </a:cubicBezTo>
                  <a:cubicBezTo>
                    <a:pt x="5995288" y="3155692"/>
                    <a:pt x="6013195" y="3159121"/>
                    <a:pt x="6036944" y="3165598"/>
                  </a:cubicBezTo>
                  <a:cubicBezTo>
                    <a:pt x="6053073" y="3112766"/>
                    <a:pt x="5911214" y="3113274"/>
                    <a:pt x="5960363" y="3049266"/>
                  </a:cubicBezTo>
                  <a:lnTo>
                    <a:pt x="6113652" y="3049266"/>
                  </a:lnTo>
                  <a:cubicBezTo>
                    <a:pt x="5937249" y="3000498"/>
                    <a:pt x="6012052" y="2928743"/>
                    <a:pt x="5960490" y="2855591"/>
                  </a:cubicBezTo>
                  <a:lnTo>
                    <a:pt x="6016243" y="2855083"/>
                  </a:lnTo>
                  <a:lnTo>
                    <a:pt x="6026276" y="2855083"/>
                  </a:lnTo>
                  <a:cubicBezTo>
                    <a:pt x="6067679" y="2855083"/>
                    <a:pt x="6105905" y="2853940"/>
                    <a:pt x="6113652" y="2842510"/>
                  </a:cubicBezTo>
                  <a:cubicBezTo>
                    <a:pt x="6056502" y="2827524"/>
                    <a:pt x="5957443" y="2826508"/>
                    <a:pt x="5922390" y="2803775"/>
                  </a:cubicBezTo>
                  <a:cubicBezTo>
                    <a:pt x="5999352" y="2747133"/>
                    <a:pt x="6169151" y="2600194"/>
                    <a:pt x="5960618" y="2532630"/>
                  </a:cubicBezTo>
                  <a:lnTo>
                    <a:pt x="5960618" y="2532630"/>
                  </a:lnTo>
                  <a:cubicBezTo>
                    <a:pt x="5878957" y="2540758"/>
                    <a:pt x="5924677" y="2612259"/>
                    <a:pt x="5960618" y="2623181"/>
                  </a:cubicBezTo>
                  <a:lnTo>
                    <a:pt x="5954521" y="2622927"/>
                  </a:lnTo>
                  <a:lnTo>
                    <a:pt x="5943726" y="2622800"/>
                  </a:lnTo>
                  <a:cubicBezTo>
                    <a:pt x="5884798" y="2622800"/>
                    <a:pt x="5881496" y="2641342"/>
                    <a:pt x="5845810" y="2649089"/>
                  </a:cubicBezTo>
                  <a:cubicBezTo>
                    <a:pt x="5874257" y="2587113"/>
                    <a:pt x="5747512" y="2571238"/>
                    <a:pt x="5665724" y="2571238"/>
                  </a:cubicBezTo>
                  <a:lnTo>
                    <a:pt x="5654802" y="2571492"/>
                  </a:lnTo>
                  <a:cubicBezTo>
                    <a:pt x="5659247" y="2538726"/>
                    <a:pt x="5710174" y="2521454"/>
                    <a:pt x="5807583" y="2519930"/>
                  </a:cubicBezTo>
                  <a:cubicBezTo>
                    <a:pt x="5802249" y="2470146"/>
                    <a:pt x="5837555" y="2406646"/>
                    <a:pt x="5731129" y="2390771"/>
                  </a:cubicBezTo>
                  <a:lnTo>
                    <a:pt x="5731129" y="2390771"/>
                  </a:lnTo>
                  <a:cubicBezTo>
                    <a:pt x="5804154" y="2508246"/>
                    <a:pt x="5537073" y="2533011"/>
                    <a:pt x="5271516" y="2533011"/>
                  </a:cubicBezTo>
                  <a:lnTo>
                    <a:pt x="5233543" y="2532884"/>
                  </a:lnTo>
                  <a:cubicBezTo>
                    <a:pt x="5314569" y="2516628"/>
                    <a:pt x="5383530" y="2476369"/>
                    <a:pt x="5457825" y="2476369"/>
                  </a:cubicBezTo>
                  <a:cubicBezTo>
                    <a:pt x="5484114" y="2476369"/>
                    <a:pt x="5510911" y="2481449"/>
                    <a:pt x="5539232" y="2494276"/>
                  </a:cubicBezTo>
                  <a:cubicBezTo>
                    <a:pt x="5527802" y="2437761"/>
                    <a:pt x="5652770" y="2436745"/>
                    <a:pt x="5577967" y="2390771"/>
                  </a:cubicBezTo>
                  <a:lnTo>
                    <a:pt x="5577967" y="2390771"/>
                  </a:lnTo>
                  <a:cubicBezTo>
                    <a:pt x="5601081" y="2393692"/>
                    <a:pt x="5619496" y="2394962"/>
                    <a:pt x="5634101" y="2394962"/>
                  </a:cubicBezTo>
                  <a:cubicBezTo>
                    <a:pt x="5689600" y="2394962"/>
                    <a:pt x="5691124" y="2376674"/>
                    <a:pt x="5692775" y="2358513"/>
                  </a:cubicBezTo>
                  <a:cubicBezTo>
                    <a:pt x="5694426" y="2340352"/>
                    <a:pt x="5695823" y="2322064"/>
                    <a:pt x="5751195" y="2322064"/>
                  </a:cubicBezTo>
                  <a:cubicBezTo>
                    <a:pt x="5765800" y="2322064"/>
                    <a:pt x="5784342" y="2323334"/>
                    <a:pt x="5807456" y="2326255"/>
                  </a:cubicBezTo>
                  <a:cubicBezTo>
                    <a:pt x="5835523" y="2282059"/>
                    <a:pt x="5666359" y="2304919"/>
                    <a:pt x="5654675" y="2274439"/>
                  </a:cubicBezTo>
                  <a:lnTo>
                    <a:pt x="5677916" y="2260215"/>
                  </a:lnTo>
                  <a:lnTo>
                    <a:pt x="5654675" y="2248658"/>
                  </a:lnTo>
                  <a:lnTo>
                    <a:pt x="5654675" y="2248658"/>
                  </a:lnTo>
                  <a:cubicBezTo>
                    <a:pt x="5675376" y="2255516"/>
                    <a:pt x="5689981" y="2257929"/>
                    <a:pt x="5702935" y="2257929"/>
                  </a:cubicBezTo>
                  <a:lnTo>
                    <a:pt x="5744591" y="2252722"/>
                  </a:lnTo>
                  <a:cubicBezTo>
                    <a:pt x="5760466" y="2250055"/>
                    <a:pt x="5780151" y="2247515"/>
                    <a:pt x="5809234" y="2247515"/>
                  </a:cubicBezTo>
                  <a:lnTo>
                    <a:pt x="5845810" y="2248658"/>
                  </a:lnTo>
                  <a:cubicBezTo>
                    <a:pt x="5748909" y="2290822"/>
                    <a:pt x="6000496" y="2300220"/>
                    <a:pt x="6036183" y="2338066"/>
                  </a:cubicBezTo>
                  <a:cubicBezTo>
                    <a:pt x="6017133" y="2314825"/>
                    <a:pt x="6081903" y="2263136"/>
                    <a:pt x="5998845" y="2261612"/>
                  </a:cubicBezTo>
                  <a:cubicBezTo>
                    <a:pt x="5997448" y="2271899"/>
                    <a:pt x="5983478" y="2275836"/>
                    <a:pt x="5965698" y="2275836"/>
                  </a:cubicBezTo>
                  <a:cubicBezTo>
                    <a:pt x="5928995" y="2275836"/>
                    <a:pt x="5876036" y="2259326"/>
                    <a:pt x="5883910" y="2248658"/>
                  </a:cubicBezTo>
                  <a:cubicBezTo>
                    <a:pt x="5991860" y="2235577"/>
                    <a:pt x="5873496" y="2193794"/>
                    <a:pt x="5883910" y="2171315"/>
                  </a:cubicBezTo>
                  <a:cubicBezTo>
                    <a:pt x="5912231" y="2163822"/>
                    <a:pt x="5936488" y="2160012"/>
                    <a:pt x="5960618" y="2160012"/>
                  </a:cubicBezTo>
                  <a:cubicBezTo>
                    <a:pt x="5984748" y="2160012"/>
                    <a:pt x="6009005" y="2163822"/>
                    <a:pt x="6037199" y="2171315"/>
                  </a:cubicBezTo>
                  <a:cubicBezTo>
                    <a:pt x="6085713" y="2127246"/>
                    <a:pt x="6123686" y="2079748"/>
                    <a:pt x="6151753" y="2029075"/>
                  </a:cubicBezTo>
                  <a:cubicBezTo>
                    <a:pt x="5987034" y="2015994"/>
                    <a:pt x="5968238" y="1953256"/>
                    <a:pt x="5922518" y="1899916"/>
                  </a:cubicBezTo>
                  <a:cubicBezTo>
                    <a:pt x="5931535" y="1864229"/>
                    <a:pt x="6064504" y="1870452"/>
                    <a:pt x="6113780" y="1848354"/>
                  </a:cubicBezTo>
                  <a:cubicBezTo>
                    <a:pt x="6126734" y="1828034"/>
                    <a:pt x="6116320" y="1765677"/>
                    <a:pt x="6151753" y="1706241"/>
                  </a:cubicBezTo>
                  <a:lnTo>
                    <a:pt x="6102731" y="1704590"/>
                  </a:lnTo>
                  <a:cubicBezTo>
                    <a:pt x="6077585" y="1704590"/>
                    <a:pt x="6049772" y="1705479"/>
                    <a:pt x="6021959" y="1706368"/>
                  </a:cubicBezTo>
                  <a:lnTo>
                    <a:pt x="5941187" y="1708146"/>
                  </a:lnTo>
                  <a:cubicBezTo>
                    <a:pt x="5894705" y="1708146"/>
                    <a:pt x="5857367" y="1705098"/>
                    <a:pt x="5845937" y="1693160"/>
                  </a:cubicBezTo>
                  <a:cubicBezTo>
                    <a:pt x="5949442" y="1671697"/>
                    <a:pt x="5926582" y="1578860"/>
                    <a:pt x="5880862" y="1512312"/>
                  </a:cubicBezTo>
                  <a:lnTo>
                    <a:pt x="5874766" y="1512312"/>
                  </a:lnTo>
                  <a:cubicBezTo>
                    <a:pt x="5763514" y="1512312"/>
                    <a:pt x="5688203" y="1524758"/>
                    <a:pt x="5654929" y="1551047"/>
                  </a:cubicBezTo>
                  <a:lnTo>
                    <a:pt x="5658739" y="1550539"/>
                  </a:lnTo>
                  <a:lnTo>
                    <a:pt x="5665724" y="1550285"/>
                  </a:lnTo>
                  <a:cubicBezTo>
                    <a:pt x="5689219" y="1550285"/>
                    <a:pt x="5701030" y="1563620"/>
                    <a:pt x="5701030" y="1576955"/>
                  </a:cubicBezTo>
                  <a:cubicBezTo>
                    <a:pt x="5701030" y="1590290"/>
                    <a:pt x="5689219" y="1603625"/>
                    <a:pt x="5662422" y="1603625"/>
                  </a:cubicBezTo>
                  <a:lnTo>
                    <a:pt x="5655056" y="1602736"/>
                  </a:lnTo>
                  <a:cubicBezTo>
                    <a:pt x="5600573" y="1601847"/>
                    <a:pt x="5619623" y="1575939"/>
                    <a:pt x="5555615" y="1575939"/>
                  </a:cubicBezTo>
                  <a:lnTo>
                    <a:pt x="5539613" y="1576955"/>
                  </a:lnTo>
                  <a:cubicBezTo>
                    <a:pt x="5621528" y="1658870"/>
                    <a:pt x="5664962" y="1680968"/>
                    <a:pt x="5807837" y="1693160"/>
                  </a:cubicBezTo>
                  <a:cubicBezTo>
                    <a:pt x="5647309" y="1712210"/>
                    <a:pt x="5705094" y="1745357"/>
                    <a:pt x="5796915" y="1745357"/>
                  </a:cubicBezTo>
                  <a:lnTo>
                    <a:pt x="5807837" y="1744976"/>
                  </a:lnTo>
                  <a:lnTo>
                    <a:pt x="5807837" y="1744976"/>
                  </a:lnTo>
                  <a:cubicBezTo>
                    <a:pt x="5780913" y="1757803"/>
                    <a:pt x="5753100" y="1763010"/>
                    <a:pt x="5725033" y="1763010"/>
                  </a:cubicBezTo>
                  <a:cubicBezTo>
                    <a:pt x="5657469" y="1763010"/>
                    <a:pt x="5588000" y="1732403"/>
                    <a:pt x="5524627" y="1701796"/>
                  </a:cubicBezTo>
                  <a:cubicBezTo>
                    <a:pt x="5461254" y="1671189"/>
                    <a:pt x="5403850" y="1640709"/>
                    <a:pt x="5356352" y="1640709"/>
                  </a:cubicBezTo>
                  <a:lnTo>
                    <a:pt x="5348732" y="1641471"/>
                  </a:lnTo>
                  <a:cubicBezTo>
                    <a:pt x="5380736" y="1685667"/>
                    <a:pt x="5293995" y="1718052"/>
                    <a:pt x="5205476" y="1718052"/>
                  </a:cubicBezTo>
                  <a:lnTo>
                    <a:pt x="5157470" y="1714750"/>
                  </a:lnTo>
                  <a:lnTo>
                    <a:pt x="5157470" y="1714750"/>
                  </a:lnTo>
                  <a:cubicBezTo>
                    <a:pt x="5171059" y="1728847"/>
                    <a:pt x="5142738" y="1757168"/>
                    <a:pt x="5157470" y="1770757"/>
                  </a:cubicBezTo>
                  <a:cubicBezTo>
                    <a:pt x="5133721" y="1767582"/>
                    <a:pt x="5115560" y="1766185"/>
                    <a:pt x="5101463" y="1766185"/>
                  </a:cubicBezTo>
                  <a:cubicBezTo>
                    <a:pt x="5026279" y="1766185"/>
                    <a:pt x="5066411" y="1805047"/>
                    <a:pt x="5004308" y="1809492"/>
                  </a:cubicBezTo>
                  <a:cubicBezTo>
                    <a:pt x="4895977" y="1747897"/>
                    <a:pt x="5094097" y="1702304"/>
                    <a:pt x="4966208" y="1680333"/>
                  </a:cubicBezTo>
                  <a:cubicBezTo>
                    <a:pt x="5005959" y="1641979"/>
                    <a:pt x="5160010" y="1642360"/>
                    <a:pt x="5118989" y="1576955"/>
                  </a:cubicBezTo>
                  <a:lnTo>
                    <a:pt x="5118989" y="1576955"/>
                  </a:lnTo>
                  <a:cubicBezTo>
                    <a:pt x="5163058" y="1577717"/>
                    <a:pt x="5170551" y="1590417"/>
                    <a:pt x="5221859" y="1590417"/>
                  </a:cubicBezTo>
                  <a:lnTo>
                    <a:pt x="5233924" y="1589909"/>
                  </a:lnTo>
                  <a:cubicBezTo>
                    <a:pt x="5280787" y="1503041"/>
                    <a:pt x="5225034" y="1441827"/>
                    <a:pt x="5233924" y="1383153"/>
                  </a:cubicBezTo>
                  <a:lnTo>
                    <a:pt x="5233924" y="1383153"/>
                  </a:lnTo>
                  <a:cubicBezTo>
                    <a:pt x="5229098" y="1394329"/>
                    <a:pt x="5197984" y="1396615"/>
                    <a:pt x="5159884" y="1396615"/>
                  </a:cubicBezTo>
                  <a:lnTo>
                    <a:pt x="5118990" y="1396107"/>
                  </a:lnTo>
                  <a:lnTo>
                    <a:pt x="5118990" y="1396107"/>
                  </a:lnTo>
                  <a:cubicBezTo>
                    <a:pt x="5074921" y="1438144"/>
                    <a:pt x="5235956" y="1475609"/>
                    <a:pt x="5118990" y="1499485"/>
                  </a:cubicBezTo>
                  <a:cubicBezTo>
                    <a:pt x="5021327" y="1498088"/>
                    <a:pt x="4985131" y="1475736"/>
                    <a:pt x="4927474" y="1460750"/>
                  </a:cubicBezTo>
                  <a:cubicBezTo>
                    <a:pt x="4937380" y="1333369"/>
                    <a:pt x="5530978" y="1338957"/>
                    <a:pt x="5463414" y="1228213"/>
                  </a:cubicBezTo>
                  <a:lnTo>
                    <a:pt x="5424933" y="1226181"/>
                  </a:lnTo>
                  <a:cubicBezTo>
                    <a:pt x="5333874" y="1226181"/>
                    <a:pt x="5380483" y="1272663"/>
                    <a:pt x="5310633" y="1279902"/>
                  </a:cubicBezTo>
                  <a:cubicBezTo>
                    <a:pt x="5270374" y="1265805"/>
                    <a:pt x="5238116" y="1259074"/>
                    <a:pt x="5210557" y="1259074"/>
                  </a:cubicBezTo>
                  <a:cubicBezTo>
                    <a:pt x="5174489" y="1259074"/>
                    <a:pt x="5146422" y="1270631"/>
                    <a:pt x="5119117" y="1292856"/>
                  </a:cubicBezTo>
                  <a:cubicBezTo>
                    <a:pt x="4980687" y="1264027"/>
                    <a:pt x="4931538" y="1206115"/>
                    <a:pt x="5042663" y="1150743"/>
                  </a:cubicBezTo>
                  <a:lnTo>
                    <a:pt x="5042663" y="1150743"/>
                  </a:lnTo>
                  <a:cubicBezTo>
                    <a:pt x="5070349" y="1188843"/>
                    <a:pt x="5136262" y="1213862"/>
                    <a:pt x="5234052" y="1228213"/>
                  </a:cubicBezTo>
                  <a:cubicBezTo>
                    <a:pt x="5181474" y="1198749"/>
                    <a:pt x="5332477" y="1179572"/>
                    <a:pt x="5234052" y="1176397"/>
                  </a:cubicBezTo>
                  <a:lnTo>
                    <a:pt x="5234052" y="1176397"/>
                  </a:lnTo>
                  <a:cubicBezTo>
                    <a:pt x="5224781" y="1185922"/>
                    <a:pt x="5209033" y="1189732"/>
                    <a:pt x="5192015" y="1189732"/>
                  </a:cubicBezTo>
                  <a:cubicBezTo>
                    <a:pt x="5145914" y="1189732"/>
                    <a:pt x="5089526" y="1161411"/>
                    <a:pt x="5119117" y="1137535"/>
                  </a:cubicBezTo>
                  <a:cubicBezTo>
                    <a:pt x="5348733" y="1136011"/>
                    <a:pt x="5220463" y="1050921"/>
                    <a:pt x="5424679" y="1015742"/>
                  </a:cubicBezTo>
                  <a:lnTo>
                    <a:pt x="5403216" y="1014091"/>
                  </a:lnTo>
                  <a:cubicBezTo>
                    <a:pt x="5393818" y="1014091"/>
                    <a:pt x="5382388" y="1014980"/>
                    <a:pt x="5370577" y="1015996"/>
                  </a:cubicBezTo>
                  <a:lnTo>
                    <a:pt x="5335779" y="1017901"/>
                  </a:lnTo>
                  <a:cubicBezTo>
                    <a:pt x="5307839" y="1017901"/>
                    <a:pt x="5289170" y="1011678"/>
                    <a:pt x="5310633" y="982849"/>
                  </a:cubicBezTo>
                  <a:cubicBezTo>
                    <a:pt x="5230369" y="967863"/>
                    <a:pt x="5166869" y="988945"/>
                    <a:pt x="5119117" y="944114"/>
                  </a:cubicBezTo>
                  <a:cubicBezTo>
                    <a:pt x="5322063" y="912110"/>
                    <a:pt x="5196968" y="877312"/>
                    <a:pt x="5234052" y="827909"/>
                  </a:cubicBezTo>
                  <a:cubicBezTo>
                    <a:pt x="5091939" y="815463"/>
                    <a:pt x="4983735" y="791714"/>
                    <a:pt x="4889628" y="763266"/>
                  </a:cubicBezTo>
                  <a:cubicBezTo>
                    <a:pt x="4998721" y="705862"/>
                    <a:pt x="5215637" y="745359"/>
                    <a:pt x="5272025" y="698750"/>
                  </a:cubicBezTo>
                  <a:lnTo>
                    <a:pt x="5272025" y="698750"/>
                  </a:lnTo>
                  <a:lnTo>
                    <a:pt x="5243831" y="699258"/>
                  </a:lnTo>
                  <a:cubicBezTo>
                    <a:pt x="5122673" y="699258"/>
                    <a:pt x="5155185" y="663190"/>
                    <a:pt x="5154296" y="633980"/>
                  </a:cubicBezTo>
                  <a:lnTo>
                    <a:pt x="5147946" y="633980"/>
                  </a:lnTo>
                  <a:cubicBezTo>
                    <a:pt x="5031868" y="633980"/>
                    <a:pt x="4983862" y="674874"/>
                    <a:pt x="4813047" y="685796"/>
                  </a:cubicBezTo>
                  <a:cubicBezTo>
                    <a:pt x="4739260" y="735707"/>
                    <a:pt x="4910456" y="736596"/>
                    <a:pt x="4774820" y="776220"/>
                  </a:cubicBezTo>
                  <a:cubicBezTo>
                    <a:pt x="4956938" y="776855"/>
                    <a:pt x="4835145" y="829052"/>
                    <a:pt x="4938015" y="829052"/>
                  </a:cubicBezTo>
                  <a:lnTo>
                    <a:pt x="4966082" y="828036"/>
                  </a:lnTo>
                  <a:lnTo>
                    <a:pt x="4966082" y="828036"/>
                  </a:lnTo>
                  <a:cubicBezTo>
                    <a:pt x="4957446" y="852293"/>
                    <a:pt x="5009008" y="856484"/>
                    <a:pt x="5004309" y="879598"/>
                  </a:cubicBezTo>
                  <a:cubicBezTo>
                    <a:pt x="4960240" y="873502"/>
                    <a:pt x="4928236" y="870581"/>
                    <a:pt x="4901058" y="870581"/>
                  </a:cubicBezTo>
                  <a:cubicBezTo>
                    <a:pt x="4856354" y="870581"/>
                    <a:pt x="4824858" y="878455"/>
                    <a:pt x="4774820" y="892552"/>
                  </a:cubicBezTo>
                  <a:cubicBezTo>
                    <a:pt x="4802379" y="943987"/>
                    <a:pt x="4802379" y="944495"/>
                    <a:pt x="4774820" y="995930"/>
                  </a:cubicBezTo>
                  <a:lnTo>
                    <a:pt x="4721988" y="994660"/>
                  </a:lnTo>
                  <a:cubicBezTo>
                    <a:pt x="4661917" y="994660"/>
                    <a:pt x="4618610" y="1000248"/>
                    <a:pt x="4583050" y="1008884"/>
                  </a:cubicBezTo>
                  <a:cubicBezTo>
                    <a:pt x="4619245" y="1048508"/>
                    <a:pt x="4702430" y="1072003"/>
                    <a:pt x="4736339" y="1112135"/>
                  </a:cubicBezTo>
                  <a:cubicBezTo>
                    <a:pt x="4774693" y="1095117"/>
                    <a:pt x="4798950" y="1073273"/>
                    <a:pt x="4851020" y="1060573"/>
                  </a:cubicBezTo>
                  <a:lnTo>
                    <a:pt x="4851020" y="1060573"/>
                  </a:lnTo>
                  <a:cubicBezTo>
                    <a:pt x="4840606" y="1083179"/>
                    <a:pt x="4958589" y="1124962"/>
                    <a:pt x="4849115" y="1138170"/>
                  </a:cubicBezTo>
                  <a:lnTo>
                    <a:pt x="4845432" y="1138170"/>
                  </a:lnTo>
                  <a:cubicBezTo>
                    <a:pt x="4796410" y="1138170"/>
                    <a:pt x="4765676" y="1131820"/>
                    <a:pt x="4736339" y="1125343"/>
                  </a:cubicBezTo>
                  <a:lnTo>
                    <a:pt x="4736339" y="1125343"/>
                  </a:lnTo>
                  <a:cubicBezTo>
                    <a:pt x="4701160" y="1251454"/>
                    <a:pt x="4641216" y="1286379"/>
                    <a:pt x="4774693" y="1435350"/>
                  </a:cubicBezTo>
                  <a:cubicBezTo>
                    <a:pt x="4738244" y="1427730"/>
                    <a:pt x="4721734" y="1424936"/>
                    <a:pt x="4706494" y="1424936"/>
                  </a:cubicBezTo>
                  <a:lnTo>
                    <a:pt x="4724147" y="1436874"/>
                  </a:lnTo>
                  <a:cubicBezTo>
                    <a:pt x="4728846" y="1442843"/>
                    <a:pt x="4725544" y="1448812"/>
                    <a:pt x="4677284" y="1448812"/>
                  </a:cubicBezTo>
                  <a:lnTo>
                    <a:pt x="4659631" y="1448304"/>
                  </a:lnTo>
                  <a:lnTo>
                    <a:pt x="4659631" y="1448304"/>
                  </a:lnTo>
                  <a:cubicBezTo>
                    <a:pt x="4598544" y="1559302"/>
                    <a:pt x="4751198" y="1598418"/>
                    <a:pt x="4774693" y="1680968"/>
                  </a:cubicBezTo>
                  <a:cubicBezTo>
                    <a:pt x="4754500" y="1673729"/>
                    <a:pt x="4727322" y="1670808"/>
                    <a:pt x="4698239" y="1670808"/>
                  </a:cubicBezTo>
                  <a:cubicBezTo>
                    <a:pt x="4641978" y="1670808"/>
                    <a:pt x="4578732" y="1681857"/>
                    <a:pt x="4545077" y="1693795"/>
                  </a:cubicBezTo>
                  <a:cubicBezTo>
                    <a:pt x="4659631" y="1706749"/>
                    <a:pt x="4620388" y="1771646"/>
                    <a:pt x="4659631" y="1810000"/>
                  </a:cubicBezTo>
                  <a:lnTo>
                    <a:pt x="4696461" y="1812032"/>
                  </a:lnTo>
                  <a:cubicBezTo>
                    <a:pt x="4738498" y="1812032"/>
                    <a:pt x="4749674" y="1801618"/>
                    <a:pt x="4760977" y="1791204"/>
                  </a:cubicBezTo>
                  <a:cubicBezTo>
                    <a:pt x="4772279" y="1780790"/>
                    <a:pt x="4783582" y="1770376"/>
                    <a:pt x="4825747" y="1770376"/>
                  </a:cubicBezTo>
                  <a:lnTo>
                    <a:pt x="4851147" y="1771392"/>
                  </a:lnTo>
                  <a:cubicBezTo>
                    <a:pt x="4948175" y="1785997"/>
                    <a:pt x="4937506" y="1836924"/>
                    <a:pt x="5004309" y="1861816"/>
                  </a:cubicBezTo>
                  <a:cubicBezTo>
                    <a:pt x="4986655" y="1856228"/>
                    <a:pt x="4973955" y="1853942"/>
                    <a:pt x="4964430" y="1853942"/>
                  </a:cubicBezTo>
                  <a:cubicBezTo>
                    <a:pt x="4940173" y="1853942"/>
                    <a:pt x="4935728" y="1868928"/>
                    <a:pt x="4917694" y="1883787"/>
                  </a:cubicBezTo>
                  <a:cubicBezTo>
                    <a:pt x="4899661" y="1898647"/>
                    <a:pt x="4868037" y="1913632"/>
                    <a:pt x="4784853" y="1913632"/>
                  </a:cubicBezTo>
                  <a:lnTo>
                    <a:pt x="4774819" y="1913505"/>
                  </a:lnTo>
                  <a:cubicBezTo>
                    <a:pt x="4772915" y="1895726"/>
                    <a:pt x="4792727" y="1885185"/>
                    <a:pt x="4812919" y="1874770"/>
                  </a:cubicBezTo>
                  <a:cubicBezTo>
                    <a:pt x="4790948" y="1872866"/>
                    <a:pt x="4772153" y="1872103"/>
                    <a:pt x="4755642" y="1872103"/>
                  </a:cubicBezTo>
                  <a:cubicBezTo>
                    <a:pt x="4645025" y="1872103"/>
                    <a:pt x="4644390" y="1909441"/>
                    <a:pt x="4545077" y="1913505"/>
                  </a:cubicBezTo>
                  <a:cubicBezTo>
                    <a:pt x="4542663" y="1957193"/>
                    <a:pt x="4614037" y="1968623"/>
                    <a:pt x="4506723" y="1990975"/>
                  </a:cubicBezTo>
                  <a:cubicBezTo>
                    <a:pt x="4500246" y="1971671"/>
                    <a:pt x="4520312" y="1943350"/>
                    <a:pt x="4468623" y="1939413"/>
                  </a:cubicBezTo>
                  <a:lnTo>
                    <a:pt x="4468623" y="1939413"/>
                  </a:lnTo>
                  <a:cubicBezTo>
                    <a:pt x="4385184" y="1962908"/>
                    <a:pt x="4475481" y="2044950"/>
                    <a:pt x="4392042" y="2068445"/>
                  </a:cubicBezTo>
                  <a:lnTo>
                    <a:pt x="4432936" y="2070223"/>
                  </a:lnTo>
                  <a:cubicBezTo>
                    <a:pt x="4548632" y="2070223"/>
                    <a:pt x="4514470" y="2019677"/>
                    <a:pt x="4621657" y="2016756"/>
                  </a:cubicBezTo>
                  <a:cubicBezTo>
                    <a:pt x="4629786" y="2032123"/>
                    <a:pt x="4642104" y="2068572"/>
                    <a:pt x="4701794" y="2068572"/>
                  </a:cubicBezTo>
                  <a:cubicBezTo>
                    <a:pt x="4720844" y="2068572"/>
                    <a:pt x="4744721" y="2064889"/>
                    <a:pt x="4774692" y="2055618"/>
                  </a:cubicBezTo>
                  <a:cubicBezTo>
                    <a:pt x="4745482" y="2044823"/>
                    <a:pt x="4744466" y="1933825"/>
                    <a:pt x="4851019" y="1926332"/>
                  </a:cubicBezTo>
                  <a:lnTo>
                    <a:pt x="4903471" y="1924047"/>
                  </a:lnTo>
                  <a:cubicBezTo>
                    <a:pt x="4940300" y="1924047"/>
                    <a:pt x="4965700" y="1927857"/>
                    <a:pt x="4991228" y="1931667"/>
                  </a:cubicBezTo>
                  <a:cubicBezTo>
                    <a:pt x="5016755" y="1935477"/>
                    <a:pt x="5042155" y="1939287"/>
                    <a:pt x="5080509" y="1939287"/>
                  </a:cubicBezTo>
                  <a:cubicBezTo>
                    <a:pt x="5080636" y="1939287"/>
                    <a:pt x="5080636" y="1939287"/>
                    <a:pt x="5080762" y="1939287"/>
                  </a:cubicBezTo>
                  <a:cubicBezTo>
                    <a:pt x="5174616" y="1891789"/>
                    <a:pt x="5166741" y="1782823"/>
                    <a:pt x="5348478" y="1732658"/>
                  </a:cubicBezTo>
                  <a:cubicBezTo>
                    <a:pt x="5353304" y="1772409"/>
                    <a:pt x="5503291" y="1750184"/>
                    <a:pt x="5539486" y="1771393"/>
                  </a:cubicBezTo>
                  <a:cubicBezTo>
                    <a:pt x="5435092" y="1800603"/>
                    <a:pt x="5442458" y="1867659"/>
                    <a:pt x="5271771" y="1874771"/>
                  </a:cubicBezTo>
                  <a:cubicBezTo>
                    <a:pt x="5362449" y="1887344"/>
                    <a:pt x="5392674" y="1920110"/>
                    <a:pt x="5501641" y="1926460"/>
                  </a:cubicBezTo>
                  <a:cubicBezTo>
                    <a:pt x="5460366" y="1930524"/>
                    <a:pt x="5426584" y="1931921"/>
                    <a:pt x="5398136" y="1931921"/>
                  </a:cubicBezTo>
                  <a:cubicBezTo>
                    <a:pt x="5364735" y="1931921"/>
                    <a:pt x="5338827" y="1929889"/>
                    <a:pt x="5317237" y="1927984"/>
                  </a:cubicBezTo>
                  <a:cubicBezTo>
                    <a:pt x="5295647" y="1926079"/>
                    <a:pt x="5278375" y="1924047"/>
                    <a:pt x="5261992" y="1924047"/>
                  </a:cubicBezTo>
                  <a:lnTo>
                    <a:pt x="5233798" y="1926460"/>
                  </a:lnTo>
                  <a:cubicBezTo>
                    <a:pt x="5321809" y="1937763"/>
                    <a:pt x="5340224" y="1987420"/>
                    <a:pt x="5233798" y="2004057"/>
                  </a:cubicBezTo>
                  <a:cubicBezTo>
                    <a:pt x="5161788" y="1979419"/>
                    <a:pt x="5256150" y="1980689"/>
                    <a:pt x="5233798" y="1939414"/>
                  </a:cubicBezTo>
                  <a:lnTo>
                    <a:pt x="5233798" y="1939414"/>
                  </a:lnTo>
                  <a:cubicBezTo>
                    <a:pt x="4984751" y="1969767"/>
                    <a:pt x="5286884" y="2046094"/>
                    <a:pt x="5271771" y="2068573"/>
                  </a:cubicBezTo>
                  <a:cubicBezTo>
                    <a:pt x="5308347" y="2057778"/>
                    <a:pt x="5289297" y="2028441"/>
                    <a:pt x="5357496" y="2028441"/>
                  </a:cubicBezTo>
                  <a:lnTo>
                    <a:pt x="5386832" y="2029838"/>
                  </a:lnTo>
                  <a:cubicBezTo>
                    <a:pt x="5424171" y="2060191"/>
                    <a:pt x="5551171" y="2060445"/>
                    <a:pt x="5616194" y="2081400"/>
                  </a:cubicBezTo>
                  <a:cubicBezTo>
                    <a:pt x="5352797" y="2092068"/>
                    <a:pt x="5677916" y="2222243"/>
                    <a:pt x="5425186" y="2236467"/>
                  </a:cubicBezTo>
                  <a:cubicBezTo>
                    <a:pt x="5464937" y="2199764"/>
                    <a:pt x="5464937" y="2182619"/>
                    <a:pt x="5425186" y="2146043"/>
                  </a:cubicBezTo>
                  <a:lnTo>
                    <a:pt x="5334635" y="2145789"/>
                  </a:lnTo>
                  <a:lnTo>
                    <a:pt x="5274056" y="2145408"/>
                  </a:lnTo>
                  <a:cubicBezTo>
                    <a:pt x="5209160" y="2145408"/>
                    <a:pt x="5150485" y="2147567"/>
                    <a:pt x="5118862" y="2158870"/>
                  </a:cubicBezTo>
                  <a:cubicBezTo>
                    <a:pt x="5037963" y="2150234"/>
                    <a:pt x="5138421" y="2080130"/>
                    <a:pt x="5031232" y="2080130"/>
                  </a:cubicBezTo>
                  <a:lnTo>
                    <a:pt x="5004054" y="2081273"/>
                  </a:lnTo>
                  <a:cubicBezTo>
                    <a:pt x="5053838" y="2169030"/>
                    <a:pt x="4820920" y="2215766"/>
                    <a:pt x="5004054" y="2288029"/>
                  </a:cubicBezTo>
                  <a:cubicBezTo>
                    <a:pt x="5042789" y="2270884"/>
                    <a:pt x="5039995" y="2240023"/>
                    <a:pt x="5118862" y="2236467"/>
                  </a:cubicBezTo>
                  <a:cubicBezTo>
                    <a:pt x="5148072" y="2241547"/>
                    <a:pt x="5170678" y="2242817"/>
                    <a:pt x="5188840" y="2242817"/>
                  </a:cubicBezTo>
                  <a:cubicBezTo>
                    <a:pt x="5199380" y="2242817"/>
                    <a:pt x="5208398" y="2242309"/>
                    <a:pt x="5224527" y="2241420"/>
                  </a:cubicBezTo>
                  <a:lnTo>
                    <a:pt x="5237988" y="2240912"/>
                  </a:lnTo>
                  <a:cubicBezTo>
                    <a:pt x="5250307" y="2240912"/>
                    <a:pt x="5260594" y="2242563"/>
                    <a:pt x="5271771" y="2249167"/>
                  </a:cubicBezTo>
                  <a:cubicBezTo>
                    <a:pt x="5204334" y="2295268"/>
                    <a:pt x="5179061" y="2355593"/>
                    <a:pt x="5004055" y="2365372"/>
                  </a:cubicBezTo>
                  <a:cubicBezTo>
                    <a:pt x="5096765" y="2373373"/>
                    <a:pt x="5153661" y="2376675"/>
                    <a:pt x="5189475" y="2376675"/>
                  </a:cubicBezTo>
                  <a:cubicBezTo>
                    <a:pt x="5306950" y="2376675"/>
                    <a:pt x="5197984" y="2341623"/>
                    <a:pt x="5386833" y="2326637"/>
                  </a:cubicBezTo>
                  <a:cubicBezTo>
                    <a:pt x="5399533" y="2280790"/>
                    <a:pt x="5388865" y="2259835"/>
                    <a:pt x="5425187" y="2249040"/>
                  </a:cubicBezTo>
                  <a:cubicBezTo>
                    <a:pt x="5425695" y="2266185"/>
                    <a:pt x="5492370" y="2260978"/>
                    <a:pt x="5501641" y="2274948"/>
                  </a:cubicBezTo>
                  <a:cubicBezTo>
                    <a:pt x="5568443" y="2373246"/>
                    <a:pt x="5470525" y="2470274"/>
                    <a:pt x="5158741" y="2470274"/>
                  </a:cubicBezTo>
                  <a:cubicBezTo>
                    <a:pt x="5091685" y="2470274"/>
                    <a:pt x="5014723" y="2465829"/>
                    <a:pt x="4927347" y="2455923"/>
                  </a:cubicBezTo>
                  <a:lnTo>
                    <a:pt x="4927347" y="2455923"/>
                  </a:lnTo>
                  <a:cubicBezTo>
                    <a:pt x="4742816" y="2533393"/>
                    <a:pt x="4944111" y="2585463"/>
                    <a:pt x="4774566" y="2662552"/>
                  </a:cubicBezTo>
                  <a:cubicBezTo>
                    <a:pt x="4819524" y="2664711"/>
                    <a:pt x="4883024" y="2660393"/>
                    <a:pt x="4889247" y="2675633"/>
                  </a:cubicBezTo>
                  <a:cubicBezTo>
                    <a:pt x="4821556" y="2687317"/>
                    <a:pt x="4825619" y="2723131"/>
                    <a:pt x="4736212" y="2727195"/>
                  </a:cubicBezTo>
                  <a:cubicBezTo>
                    <a:pt x="4785615" y="2710177"/>
                    <a:pt x="4786250" y="2679189"/>
                    <a:pt x="4698112" y="2675633"/>
                  </a:cubicBezTo>
                  <a:lnTo>
                    <a:pt x="4698112" y="2675633"/>
                  </a:lnTo>
                  <a:cubicBezTo>
                    <a:pt x="4666743" y="2704081"/>
                    <a:pt x="4709415" y="2744467"/>
                    <a:pt x="4582796" y="2766057"/>
                  </a:cubicBezTo>
                  <a:cubicBezTo>
                    <a:pt x="4602481" y="2764914"/>
                    <a:pt x="4617213" y="2764533"/>
                    <a:pt x="4627881" y="2764533"/>
                  </a:cubicBezTo>
                  <a:cubicBezTo>
                    <a:pt x="4708399" y="2764533"/>
                    <a:pt x="4565016" y="2791838"/>
                    <a:pt x="4659377" y="2792092"/>
                  </a:cubicBezTo>
                  <a:cubicBezTo>
                    <a:pt x="4669283" y="2773804"/>
                    <a:pt x="4743451" y="2777233"/>
                    <a:pt x="4774439" y="2766184"/>
                  </a:cubicBezTo>
                  <a:lnTo>
                    <a:pt x="4774439" y="2766184"/>
                  </a:lnTo>
                  <a:cubicBezTo>
                    <a:pt x="4765930" y="2790441"/>
                    <a:pt x="4817746" y="2794632"/>
                    <a:pt x="4812666" y="2817873"/>
                  </a:cubicBezTo>
                  <a:lnTo>
                    <a:pt x="4807078" y="2817619"/>
                  </a:lnTo>
                  <a:lnTo>
                    <a:pt x="4797045" y="2817492"/>
                  </a:lnTo>
                  <a:cubicBezTo>
                    <a:pt x="4768978" y="2817492"/>
                    <a:pt x="4750944" y="2820794"/>
                    <a:pt x="4732656" y="2824223"/>
                  </a:cubicBezTo>
                  <a:cubicBezTo>
                    <a:pt x="4714368" y="2827652"/>
                    <a:pt x="4696207" y="2830954"/>
                    <a:pt x="4665346" y="2830954"/>
                  </a:cubicBezTo>
                  <a:lnTo>
                    <a:pt x="4659377" y="2830827"/>
                  </a:lnTo>
                  <a:cubicBezTo>
                    <a:pt x="4651122" y="2820921"/>
                    <a:pt x="4658615" y="2805427"/>
                    <a:pt x="4621404" y="2804919"/>
                  </a:cubicBezTo>
                  <a:lnTo>
                    <a:pt x="4621404" y="2804919"/>
                  </a:lnTo>
                  <a:cubicBezTo>
                    <a:pt x="4618229" y="2827398"/>
                    <a:pt x="4629913" y="2845051"/>
                    <a:pt x="4659377" y="2856608"/>
                  </a:cubicBezTo>
                  <a:cubicBezTo>
                    <a:pt x="4604259" y="2851020"/>
                    <a:pt x="4556507" y="2821429"/>
                    <a:pt x="4516756" y="2821429"/>
                  </a:cubicBezTo>
                  <a:cubicBezTo>
                    <a:pt x="4499103" y="2821429"/>
                    <a:pt x="4482847" y="2827271"/>
                    <a:pt x="4468369" y="2843654"/>
                  </a:cubicBezTo>
                  <a:cubicBezTo>
                    <a:pt x="4793616" y="2871213"/>
                    <a:pt x="4397503" y="3076445"/>
                    <a:pt x="4687063" y="3076445"/>
                  </a:cubicBezTo>
                  <a:lnTo>
                    <a:pt x="4698112" y="3076191"/>
                  </a:lnTo>
                  <a:lnTo>
                    <a:pt x="4698112" y="3076191"/>
                  </a:lnTo>
                  <a:cubicBezTo>
                    <a:pt x="4595877" y="3080509"/>
                    <a:pt x="4563492" y="3108449"/>
                    <a:pt x="4468369" y="3114926"/>
                  </a:cubicBezTo>
                  <a:cubicBezTo>
                    <a:pt x="4403472" y="3047235"/>
                    <a:pt x="4528821" y="2996816"/>
                    <a:pt x="4544950" y="2921124"/>
                  </a:cubicBezTo>
                  <a:cubicBezTo>
                    <a:pt x="4510152" y="2885564"/>
                    <a:pt x="4273043" y="2918076"/>
                    <a:pt x="4315080" y="2856608"/>
                  </a:cubicBezTo>
                  <a:lnTo>
                    <a:pt x="4315080" y="2856608"/>
                  </a:lnTo>
                  <a:cubicBezTo>
                    <a:pt x="4335019" y="2862069"/>
                    <a:pt x="4350386" y="2864482"/>
                    <a:pt x="4362324" y="2864482"/>
                  </a:cubicBezTo>
                  <a:cubicBezTo>
                    <a:pt x="4398646" y="2864482"/>
                    <a:pt x="4404361" y="2842765"/>
                    <a:pt x="4417315" y="2821175"/>
                  </a:cubicBezTo>
                  <a:cubicBezTo>
                    <a:pt x="4430268" y="2799585"/>
                    <a:pt x="4450461" y="2777868"/>
                    <a:pt x="4515993" y="2777868"/>
                  </a:cubicBezTo>
                  <a:lnTo>
                    <a:pt x="4544949" y="2779138"/>
                  </a:lnTo>
                  <a:cubicBezTo>
                    <a:pt x="4476623" y="2717670"/>
                    <a:pt x="4592574" y="2708399"/>
                    <a:pt x="4621530" y="2649979"/>
                  </a:cubicBezTo>
                  <a:lnTo>
                    <a:pt x="4621530" y="2649979"/>
                  </a:lnTo>
                  <a:cubicBezTo>
                    <a:pt x="4571619" y="2654297"/>
                    <a:pt x="4549140" y="2656964"/>
                    <a:pt x="4535043" y="2656964"/>
                  </a:cubicBezTo>
                  <a:cubicBezTo>
                    <a:pt x="4514469" y="2656964"/>
                    <a:pt x="4512056" y="2651249"/>
                    <a:pt x="4468496" y="2637152"/>
                  </a:cubicBezTo>
                  <a:lnTo>
                    <a:pt x="4468496" y="2637152"/>
                  </a:lnTo>
                  <a:cubicBezTo>
                    <a:pt x="4465829" y="2659631"/>
                    <a:pt x="4477005" y="2677284"/>
                    <a:pt x="4506596" y="2688714"/>
                  </a:cubicBezTo>
                  <a:cubicBezTo>
                    <a:pt x="4362959" y="2704843"/>
                    <a:pt x="4265804" y="2736720"/>
                    <a:pt x="4162172" y="2766311"/>
                  </a:cubicBezTo>
                  <a:cubicBezTo>
                    <a:pt x="4234181" y="2769486"/>
                    <a:pt x="4140836" y="2787647"/>
                    <a:pt x="4200525" y="2792219"/>
                  </a:cubicBezTo>
                  <a:cubicBezTo>
                    <a:pt x="4208146" y="2783964"/>
                    <a:pt x="4288663" y="2770375"/>
                    <a:pt x="4347846" y="2770375"/>
                  </a:cubicBezTo>
                  <a:lnTo>
                    <a:pt x="4353687" y="2779138"/>
                  </a:lnTo>
                  <a:cubicBezTo>
                    <a:pt x="4270375" y="2788663"/>
                    <a:pt x="4183253" y="2824858"/>
                    <a:pt x="4102862" y="2824858"/>
                  </a:cubicBezTo>
                  <a:lnTo>
                    <a:pt x="4047491" y="2818000"/>
                  </a:lnTo>
                  <a:lnTo>
                    <a:pt x="4047491" y="2818000"/>
                  </a:lnTo>
                  <a:cubicBezTo>
                    <a:pt x="4080892" y="2884294"/>
                    <a:pt x="4109721" y="2875658"/>
                    <a:pt x="3894456" y="2895470"/>
                  </a:cubicBezTo>
                  <a:cubicBezTo>
                    <a:pt x="3951987" y="2955033"/>
                    <a:pt x="3893694" y="2948810"/>
                    <a:pt x="3779775" y="2973067"/>
                  </a:cubicBezTo>
                  <a:lnTo>
                    <a:pt x="3781807" y="2973067"/>
                  </a:lnTo>
                  <a:lnTo>
                    <a:pt x="3785617" y="2973067"/>
                  </a:lnTo>
                  <a:cubicBezTo>
                    <a:pt x="3894963" y="2973067"/>
                    <a:pt x="3887344" y="3073143"/>
                    <a:pt x="3856102" y="3076445"/>
                  </a:cubicBezTo>
                  <a:cubicBezTo>
                    <a:pt x="3846323" y="3055744"/>
                    <a:pt x="3832353" y="3048886"/>
                    <a:pt x="3814573" y="3048886"/>
                  </a:cubicBezTo>
                  <a:cubicBezTo>
                    <a:pt x="3796157" y="3048886"/>
                    <a:pt x="3773552" y="3056379"/>
                    <a:pt x="3747136" y="3063872"/>
                  </a:cubicBezTo>
                  <a:cubicBezTo>
                    <a:pt x="3720720" y="3071365"/>
                    <a:pt x="3690748" y="3078731"/>
                    <a:pt x="3657474" y="3078731"/>
                  </a:cubicBezTo>
                  <a:lnTo>
                    <a:pt x="3626232" y="3076445"/>
                  </a:lnTo>
                  <a:lnTo>
                    <a:pt x="3626232" y="3076445"/>
                  </a:lnTo>
                  <a:cubicBezTo>
                    <a:pt x="3682493" y="3115688"/>
                    <a:pt x="3708020" y="3112767"/>
                    <a:pt x="3626232" y="3153915"/>
                  </a:cubicBezTo>
                  <a:cubicBezTo>
                    <a:pt x="3839211" y="3177918"/>
                    <a:pt x="3722498" y="3203064"/>
                    <a:pt x="3779648" y="3257293"/>
                  </a:cubicBezTo>
                  <a:lnTo>
                    <a:pt x="3777616" y="3257293"/>
                  </a:lnTo>
                  <a:lnTo>
                    <a:pt x="3773552" y="3257293"/>
                  </a:lnTo>
                  <a:cubicBezTo>
                    <a:pt x="3711703" y="3257293"/>
                    <a:pt x="3680842" y="3267834"/>
                    <a:pt x="3664840" y="3283202"/>
                  </a:cubicBezTo>
                  <a:cubicBezTo>
                    <a:pt x="3718434" y="3286630"/>
                    <a:pt x="3708400" y="3311523"/>
                    <a:pt x="3741548" y="3321936"/>
                  </a:cubicBezTo>
                  <a:cubicBezTo>
                    <a:pt x="3694812" y="3349368"/>
                    <a:pt x="3597276" y="3359402"/>
                    <a:pt x="3588259" y="3399406"/>
                  </a:cubicBezTo>
                  <a:cubicBezTo>
                    <a:pt x="3641853" y="3424172"/>
                    <a:pt x="3689350" y="3451349"/>
                    <a:pt x="3702812" y="3489703"/>
                  </a:cubicBezTo>
                  <a:cubicBezTo>
                    <a:pt x="3687318" y="3484115"/>
                    <a:pt x="3665474" y="3481702"/>
                    <a:pt x="3641598" y="3481702"/>
                  </a:cubicBezTo>
                  <a:cubicBezTo>
                    <a:pt x="3595752" y="3481702"/>
                    <a:pt x="3542284" y="3490592"/>
                    <a:pt x="3511804" y="3502657"/>
                  </a:cubicBezTo>
                  <a:lnTo>
                    <a:pt x="3517011" y="3502403"/>
                  </a:lnTo>
                  <a:lnTo>
                    <a:pt x="3526409" y="3502276"/>
                  </a:lnTo>
                  <a:cubicBezTo>
                    <a:pt x="3614293" y="3502276"/>
                    <a:pt x="3587496" y="3540884"/>
                    <a:pt x="3643503" y="3551806"/>
                  </a:cubicBezTo>
                  <a:lnTo>
                    <a:pt x="3656965" y="3553203"/>
                  </a:lnTo>
                  <a:lnTo>
                    <a:pt x="3664839" y="3554346"/>
                  </a:lnTo>
                  <a:lnTo>
                    <a:pt x="3649472" y="3553076"/>
                  </a:lnTo>
                  <a:lnTo>
                    <a:pt x="3643376" y="3551933"/>
                  </a:lnTo>
                  <a:lnTo>
                    <a:pt x="3635121" y="3551171"/>
                  </a:lnTo>
                  <a:lnTo>
                    <a:pt x="3622040" y="3550790"/>
                  </a:lnTo>
                  <a:cubicBezTo>
                    <a:pt x="3584067" y="3550790"/>
                    <a:pt x="3586988" y="3564633"/>
                    <a:pt x="3589782" y="3578476"/>
                  </a:cubicBezTo>
                  <a:cubicBezTo>
                    <a:pt x="3592576" y="3592319"/>
                    <a:pt x="3595370" y="3606162"/>
                    <a:pt x="3554984" y="3606162"/>
                  </a:cubicBezTo>
                  <a:lnTo>
                    <a:pt x="3549904" y="3606035"/>
                  </a:lnTo>
                  <a:cubicBezTo>
                    <a:pt x="3556254" y="3580000"/>
                    <a:pt x="3523996" y="3567045"/>
                    <a:pt x="3447542" y="3567045"/>
                  </a:cubicBezTo>
                  <a:lnTo>
                    <a:pt x="3435223" y="3567299"/>
                  </a:lnTo>
                  <a:cubicBezTo>
                    <a:pt x="3427984" y="3575808"/>
                    <a:pt x="3410077" y="3580761"/>
                    <a:pt x="3371469" y="3580761"/>
                  </a:cubicBezTo>
                  <a:lnTo>
                    <a:pt x="3358388" y="3580253"/>
                  </a:lnTo>
                  <a:lnTo>
                    <a:pt x="3358388" y="3580253"/>
                  </a:lnTo>
                  <a:cubicBezTo>
                    <a:pt x="3449955" y="3699887"/>
                    <a:pt x="3398393" y="3774817"/>
                    <a:pt x="3281807" y="3851525"/>
                  </a:cubicBezTo>
                  <a:cubicBezTo>
                    <a:pt x="3459861" y="3913882"/>
                    <a:pt x="3297429" y="4001512"/>
                    <a:pt x="3243834" y="4083935"/>
                  </a:cubicBezTo>
                  <a:cubicBezTo>
                    <a:pt x="3369437" y="4087491"/>
                    <a:pt x="3356610" y="4144260"/>
                    <a:pt x="3304032" y="4144260"/>
                  </a:cubicBezTo>
                  <a:cubicBezTo>
                    <a:pt x="3287015" y="4144260"/>
                    <a:pt x="3265806" y="4138291"/>
                    <a:pt x="3243834" y="4122670"/>
                  </a:cubicBezTo>
                  <a:cubicBezTo>
                    <a:pt x="3231515" y="4140069"/>
                    <a:pt x="3189352" y="4147308"/>
                    <a:pt x="3211957" y="4174867"/>
                  </a:cubicBezTo>
                  <a:lnTo>
                    <a:pt x="3223896" y="4175121"/>
                  </a:lnTo>
                  <a:cubicBezTo>
                    <a:pt x="3241929" y="4175121"/>
                    <a:pt x="3257043" y="4173089"/>
                    <a:pt x="3269743" y="4171057"/>
                  </a:cubicBezTo>
                  <a:cubicBezTo>
                    <a:pt x="3282442" y="4169025"/>
                    <a:pt x="3292730" y="4166866"/>
                    <a:pt x="3309240" y="4166866"/>
                  </a:cubicBezTo>
                  <a:lnTo>
                    <a:pt x="3320416" y="4174359"/>
                  </a:lnTo>
                  <a:cubicBezTo>
                    <a:pt x="3303906" y="4199124"/>
                    <a:pt x="3237739" y="4206744"/>
                    <a:pt x="3250185" y="4239510"/>
                  </a:cubicBezTo>
                  <a:lnTo>
                    <a:pt x="3262123" y="4239764"/>
                  </a:lnTo>
                  <a:cubicBezTo>
                    <a:pt x="3280284" y="4239764"/>
                    <a:pt x="3295397" y="4237732"/>
                    <a:pt x="3308097" y="4235700"/>
                  </a:cubicBezTo>
                  <a:cubicBezTo>
                    <a:pt x="3320797" y="4233668"/>
                    <a:pt x="3331084" y="4231636"/>
                    <a:pt x="3347340" y="4231636"/>
                  </a:cubicBezTo>
                  <a:lnTo>
                    <a:pt x="3358261" y="4239128"/>
                  </a:lnTo>
                  <a:cubicBezTo>
                    <a:pt x="3341497" y="4287515"/>
                    <a:pt x="3352673" y="4305931"/>
                    <a:pt x="3243707" y="4342380"/>
                  </a:cubicBezTo>
                  <a:cubicBezTo>
                    <a:pt x="3303778" y="4343650"/>
                    <a:pt x="3376295" y="4340601"/>
                    <a:pt x="3358261" y="4368288"/>
                  </a:cubicBezTo>
                  <a:cubicBezTo>
                    <a:pt x="3320796" y="4359016"/>
                    <a:pt x="3296793" y="4355334"/>
                    <a:pt x="3281680" y="4355334"/>
                  </a:cubicBezTo>
                  <a:cubicBezTo>
                    <a:pt x="3222498" y="4355334"/>
                    <a:pt x="3299841" y="4412611"/>
                    <a:pt x="3243707" y="4419977"/>
                  </a:cubicBezTo>
                  <a:cubicBezTo>
                    <a:pt x="2991993" y="4397371"/>
                    <a:pt x="3291078" y="4307455"/>
                    <a:pt x="3243707" y="4264910"/>
                  </a:cubicBezTo>
                  <a:cubicBezTo>
                    <a:pt x="3048254" y="4148959"/>
                    <a:pt x="3298190" y="4058662"/>
                    <a:pt x="3167126" y="3916041"/>
                  </a:cubicBezTo>
                  <a:cubicBezTo>
                    <a:pt x="3150870" y="3898515"/>
                    <a:pt x="2918460" y="3799201"/>
                    <a:pt x="3167126" y="3760974"/>
                  </a:cubicBezTo>
                  <a:cubicBezTo>
                    <a:pt x="3084957" y="3715381"/>
                    <a:pt x="3081401" y="3643626"/>
                    <a:pt x="3013710" y="3592953"/>
                  </a:cubicBezTo>
                  <a:lnTo>
                    <a:pt x="3013710" y="3592953"/>
                  </a:lnTo>
                  <a:cubicBezTo>
                    <a:pt x="3037967" y="3601462"/>
                    <a:pt x="3059049" y="3604637"/>
                    <a:pt x="3078353" y="3604637"/>
                  </a:cubicBezTo>
                  <a:cubicBezTo>
                    <a:pt x="3122549" y="3604637"/>
                    <a:pt x="3158109" y="3588000"/>
                    <a:pt x="3205226" y="3580126"/>
                  </a:cubicBezTo>
                  <a:cubicBezTo>
                    <a:pt x="3160141" y="3540883"/>
                    <a:pt x="3090418" y="3511419"/>
                    <a:pt x="3205226" y="3476748"/>
                  </a:cubicBezTo>
                  <a:lnTo>
                    <a:pt x="3205226" y="3476748"/>
                  </a:lnTo>
                  <a:cubicBezTo>
                    <a:pt x="3185033" y="3503926"/>
                    <a:pt x="3210814" y="3514467"/>
                    <a:pt x="3246755" y="3514467"/>
                  </a:cubicBezTo>
                  <a:cubicBezTo>
                    <a:pt x="3270250" y="3514467"/>
                    <a:pt x="3297936" y="3510022"/>
                    <a:pt x="3320161" y="3502656"/>
                  </a:cubicBezTo>
                  <a:lnTo>
                    <a:pt x="3320161" y="3502656"/>
                  </a:lnTo>
                  <a:cubicBezTo>
                    <a:pt x="3313049" y="3537708"/>
                    <a:pt x="3312415" y="3549519"/>
                    <a:pt x="3319907" y="3549519"/>
                  </a:cubicBezTo>
                  <a:cubicBezTo>
                    <a:pt x="3334767" y="3549519"/>
                    <a:pt x="3381503" y="3503291"/>
                    <a:pt x="3473197" y="3502656"/>
                  </a:cubicBezTo>
                  <a:cubicBezTo>
                    <a:pt x="3397631" y="3453634"/>
                    <a:pt x="3610356" y="3407152"/>
                    <a:pt x="3473197" y="3347716"/>
                  </a:cubicBezTo>
                  <a:lnTo>
                    <a:pt x="3473197" y="3347716"/>
                  </a:lnTo>
                  <a:cubicBezTo>
                    <a:pt x="3471673" y="3364099"/>
                    <a:pt x="3464053" y="3370068"/>
                    <a:pt x="3452496" y="3370068"/>
                  </a:cubicBezTo>
                  <a:cubicBezTo>
                    <a:pt x="3436367" y="3370068"/>
                    <a:pt x="3412744" y="3358384"/>
                    <a:pt x="3387344" y="3346700"/>
                  </a:cubicBezTo>
                  <a:cubicBezTo>
                    <a:pt x="3361944" y="3335016"/>
                    <a:pt x="3335021" y="3323332"/>
                    <a:pt x="3312541" y="3323332"/>
                  </a:cubicBezTo>
                  <a:cubicBezTo>
                    <a:pt x="3300730" y="3323332"/>
                    <a:pt x="3290062" y="3326507"/>
                    <a:pt x="3281553" y="3334635"/>
                  </a:cubicBezTo>
                  <a:cubicBezTo>
                    <a:pt x="3349244" y="3337810"/>
                    <a:pt x="3369056" y="3356860"/>
                    <a:pt x="3358261" y="3386324"/>
                  </a:cubicBezTo>
                  <a:cubicBezTo>
                    <a:pt x="3333115" y="3380609"/>
                    <a:pt x="3312160" y="3378831"/>
                    <a:pt x="3293746" y="3378831"/>
                  </a:cubicBezTo>
                  <a:cubicBezTo>
                    <a:pt x="3277871" y="3378831"/>
                    <a:pt x="3264028" y="3380228"/>
                    <a:pt x="3251328" y="3381498"/>
                  </a:cubicBezTo>
                  <a:lnTo>
                    <a:pt x="3215260" y="3384165"/>
                  </a:lnTo>
                  <a:cubicBezTo>
                    <a:pt x="3199639" y="3384165"/>
                    <a:pt x="3184399" y="3381625"/>
                    <a:pt x="3167127" y="3373370"/>
                  </a:cubicBezTo>
                  <a:cubicBezTo>
                    <a:pt x="3238628" y="3348859"/>
                    <a:pt x="3144267" y="3350002"/>
                    <a:pt x="3169667" y="3308727"/>
                  </a:cubicBezTo>
                  <a:lnTo>
                    <a:pt x="3169667" y="3308727"/>
                  </a:lnTo>
                  <a:lnTo>
                    <a:pt x="3174620" y="3308727"/>
                  </a:lnTo>
                  <a:cubicBezTo>
                    <a:pt x="3235707" y="3308727"/>
                    <a:pt x="3265679" y="3298313"/>
                    <a:pt x="3281554" y="3282946"/>
                  </a:cubicBezTo>
                  <a:cubicBezTo>
                    <a:pt x="3164079" y="3203825"/>
                    <a:pt x="3300350" y="3123561"/>
                    <a:pt x="3243581" y="3037455"/>
                  </a:cubicBezTo>
                  <a:lnTo>
                    <a:pt x="3243581" y="3037455"/>
                  </a:lnTo>
                  <a:cubicBezTo>
                    <a:pt x="3235960" y="3054854"/>
                    <a:pt x="3223515" y="3061839"/>
                    <a:pt x="3210434" y="3061839"/>
                  </a:cubicBezTo>
                  <a:cubicBezTo>
                    <a:pt x="3159126" y="3061839"/>
                    <a:pt x="3098166" y="2955286"/>
                    <a:pt x="3281554" y="2947158"/>
                  </a:cubicBezTo>
                  <a:lnTo>
                    <a:pt x="3281554" y="2947158"/>
                  </a:lnTo>
                  <a:cubicBezTo>
                    <a:pt x="3243200" y="2978908"/>
                    <a:pt x="3212847" y="3026279"/>
                    <a:pt x="3349118" y="3026279"/>
                  </a:cubicBezTo>
                  <a:lnTo>
                    <a:pt x="3396743" y="3024755"/>
                  </a:lnTo>
                  <a:cubicBezTo>
                    <a:pt x="3319146" y="2976368"/>
                    <a:pt x="3488056" y="2961128"/>
                    <a:pt x="3388615" y="2907026"/>
                  </a:cubicBezTo>
                  <a:lnTo>
                    <a:pt x="3372993" y="2906391"/>
                  </a:lnTo>
                  <a:cubicBezTo>
                    <a:pt x="3352547" y="2906391"/>
                    <a:pt x="3333623" y="2910582"/>
                    <a:pt x="3316605" y="2914773"/>
                  </a:cubicBezTo>
                  <a:cubicBezTo>
                    <a:pt x="3299587" y="2918964"/>
                    <a:pt x="3284602" y="2923155"/>
                    <a:pt x="3272155" y="2923155"/>
                  </a:cubicBezTo>
                  <a:cubicBezTo>
                    <a:pt x="3260217" y="2923155"/>
                    <a:pt x="3250565" y="2919472"/>
                    <a:pt x="3243453" y="2908423"/>
                  </a:cubicBezTo>
                  <a:cubicBezTo>
                    <a:pt x="3427857" y="2886198"/>
                    <a:pt x="3029840" y="2802378"/>
                    <a:pt x="3358007" y="2792091"/>
                  </a:cubicBezTo>
                  <a:lnTo>
                    <a:pt x="3358007" y="2792091"/>
                  </a:lnTo>
                  <a:cubicBezTo>
                    <a:pt x="3373121" y="2831334"/>
                    <a:pt x="3257550" y="2857750"/>
                    <a:pt x="3396616" y="2869561"/>
                  </a:cubicBezTo>
                  <a:cubicBezTo>
                    <a:pt x="3503169" y="2674108"/>
                    <a:pt x="3310510" y="2526026"/>
                    <a:pt x="3473069" y="2327017"/>
                  </a:cubicBezTo>
                  <a:lnTo>
                    <a:pt x="3473069" y="2327017"/>
                  </a:lnTo>
                  <a:lnTo>
                    <a:pt x="3521329" y="2329430"/>
                  </a:lnTo>
                  <a:cubicBezTo>
                    <a:pt x="3634232" y="2329430"/>
                    <a:pt x="3653790" y="2284345"/>
                    <a:pt x="3581654" y="2261993"/>
                  </a:cubicBezTo>
                  <a:lnTo>
                    <a:pt x="3570478" y="2261866"/>
                  </a:lnTo>
                  <a:cubicBezTo>
                    <a:pt x="3512312" y="2261866"/>
                    <a:pt x="3508756" y="2280535"/>
                    <a:pt x="3473196" y="2288155"/>
                  </a:cubicBezTo>
                  <a:cubicBezTo>
                    <a:pt x="3407283" y="2271518"/>
                    <a:pt x="3322574" y="2261231"/>
                    <a:pt x="3320034" y="2223512"/>
                  </a:cubicBezTo>
                  <a:cubicBezTo>
                    <a:pt x="3480308" y="2214495"/>
                    <a:pt x="3426841" y="2126357"/>
                    <a:pt x="3320034" y="2107180"/>
                  </a:cubicBezTo>
                  <a:cubicBezTo>
                    <a:pt x="3315589" y="2118737"/>
                    <a:pt x="3283077" y="2120769"/>
                    <a:pt x="3244723" y="2120769"/>
                  </a:cubicBezTo>
                  <a:cubicBezTo>
                    <a:pt x="3234436" y="2120769"/>
                    <a:pt x="3223641" y="2120642"/>
                    <a:pt x="3212973" y="2120515"/>
                  </a:cubicBezTo>
                  <a:lnTo>
                    <a:pt x="3166999" y="2120261"/>
                  </a:lnTo>
                  <a:lnTo>
                    <a:pt x="3166999" y="2068572"/>
                  </a:lnTo>
                  <a:cubicBezTo>
                    <a:pt x="3181858" y="2077208"/>
                    <a:pt x="3195828" y="2080383"/>
                    <a:pt x="3209163" y="2080383"/>
                  </a:cubicBezTo>
                  <a:cubicBezTo>
                    <a:pt x="3226562" y="2080383"/>
                    <a:pt x="3242565" y="2075049"/>
                    <a:pt x="3257169" y="2069588"/>
                  </a:cubicBezTo>
                  <a:cubicBezTo>
                    <a:pt x="3271774" y="2064127"/>
                    <a:pt x="3285110" y="2058793"/>
                    <a:pt x="3305429" y="2058793"/>
                  </a:cubicBezTo>
                  <a:lnTo>
                    <a:pt x="3320034" y="2068572"/>
                  </a:lnTo>
                  <a:cubicBezTo>
                    <a:pt x="3321812" y="2075430"/>
                    <a:pt x="3324733" y="2081907"/>
                    <a:pt x="3349879" y="2081907"/>
                  </a:cubicBezTo>
                  <a:lnTo>
                    <a:pt x="3358007" y="2081399"/>
                  </a:lnTo>
                  <a:cubicBezTo>
                    <a:pt x="3293746" y="2038727"/>
                    <a:pt x="3335529" y="1998849"/>
                    <a:pt x="3358007" y="1952240"/>
                  </a:cubicBezTo>
                  <a:cubicBezTo>
                    <a:pt x="3307207" y="1939159"/>
                    <a:pt x="3215894" y="1939921"/>
                    <a:pt x="3205227" y="1913505"/>
                  </a:cubicBezTo>
                  <a:cubicBezTo>
                    <a:pt x="3197353" y="1876294"/>
                    <a:pt x="3214878" y="1847846"/>
                    <a:pt x="3281427" y="1835908"/>
                  </a:cubicBezTo>
                  <a:lnTo>
                    <a:pt x="3281427" y="1835908"/>
                  </a:lnTo>
                  <a:cubicBezTo>
                    <a:pt x="3374644" y="1846068"/>
                    <a:pt x="3177413" y="1913505"/>
                    <a:pt x="3354071" y="1913505"/>
                  </a:cubicBezTo>
                  <a:lnTo>
                    <a:pt x="3358007" y="1913505"/>
                  </a:lnTo>
                  <a:cubicBezTo>
                    <a:pt x="3372486" y="1894709"/>
                    <a:pt x="3488691" y="1891026"/>
                    <a:pt x="3625723" y="1887597"/>
                  </a:cubicBezTo>
                  <a:cubicBezTo>
                    <a:pt x="3595370" y="1794760"/>
                    <a:pt x="3621405" y="1725545"/>
                    <a:pt x="3702304" y="1629152"/>
                  </a:cubicBezTo>
                  <a:lnTo>
                    <a:pt x="3702304" y="1629152"/>
                  </a:lnTo>
                  <a:cubicBezTo>
                    <a:pt x="3812921" y="1667887"/>
                    <a:pt x="3589020" y="1836035"/>
                    <a:pt x="3881501" y="1836035"/>
                  </a:cubicBezTo>
                  <a:lnTo>
                    <a:pt x="3893820" y="1835781"/>
                  </a:lnTo>
                  <a:lnTo>
                    <a:pt x="3893820" y="1835781"/>
                  </a:lnTo>
                  <a:cubicBezTo>
                    <a:pt x="3803777" y="1913124"/>
                    <a:pt x="3670300" y="2069715"/>
                    <a:pt x="3893820" y="2158742"/>
                  </a:cubicBezTo>
                  <a:cubicBezTo>
                    <a:pt x="3942080" y="2032377"/>
                    <a:pt x="3890264" y="1961511"/>
                    <a:pt x="3893820" y="1848735"/>
                  </a:cubicBezTo>
                  <a:cubicBezTo>
                    <a:pt x="3965194" y="1846957"/>
                    <a:pt x="4021836" y="1840226"/>
                    <a:pt x="4046855" y="1822954"/>
                  </a:cubicBezTo>
                  <a:cubicBezTo>
                    <a:pt x="4043299" y="1786632"/>
                    <a:pt x="3928872" y="1760470"/>
                    <a:pt x="4008628" y="1719576"/>
                  </a:cubicBezTo>
                  <a:lnTo>
                    <a:pt x="4008628" y="1719576"/>
                  </a:lnTo>
                  <a:cubicBezTo>
                    <a:pt x="4012565" y="1733419"/>
                    <a:pt x="4018153" y="1746373"/>
                    <a:pt x="4069080" y="1746373"/>
                  </a:cubicBezTo>
                  <a:lnTo>
                    <a:pt x="4084955" y="1745484"/>
                  </a:lnTo>
                  <a:cubicBezTo>
                    <a:pt x="4069080" y="1664458"/>
                    <a:pt x="4125087" y="1525266"/>
                    <a:pt x="3893693" y="1512820"/>
                  </a:cubicBezTo>
                  <a:cubicBezTo>
                    <a:pt x="3929888" y="1502152"/>
                    <a:pt x="3910965" y="1472688"/>
                    <a:pt x="3979291" y="1472688"/>
                  </a:cubicBezTo>
                  <a:lnTo>
                    <a:pt x="4008628" y="1474085"/>
                  </a:lnTo>
                  <a:cubicBezTo>
                    <a:pt x="3997579" y="1481959"/>
                    <a:pt x="3913378" y="1523615"/>
                    <a:pt x="4008628" y="1525774"/>
                  </a:cubicBezTo>
                  <a:cubicBezTo>
                    <a:pt x="4200144" y="1370199"/>
                    <a:pt x="3903218" y="1259201"/>
                    <a:pt x="3969893" y="1112262"/>
                  </a:cubicBezTo>
                  <a:lnTo>
                    <a:pt x="3969893" y="1112262"/>
                  </a:lnTo>
                  <a:cubicBezTo>
                    <a:pt x="3998849" y="1118739"/>
                    <a:pt x="4017391" y="1121279"/>
                    <a:pt x="4028186" y="1121279"/>
                  </a:cubicBezTo>
                  <a:cubicBezTo>
                    <a:pt x="4067683" y="1121279"/>
                    <a:pt x="4004564" y="1086354"/>
                    <a:pt x="3969893" y="1073527"/>
                  </a:cubicBezTo>
                  <a:lnTo>
                    <a:pt x="4084955" y="1073527"/>
                  </a:lnTo>
                  <a:cubicBezTo>
                    <a:pt x="4097782" y="1026283"/>
                    <a:pt x="4025900" y="1007233"/>
                    <a:pt x="3931920" y="996057"/>
                  </a:cubicBezTo>
                  <a:cubicBezTo>
                    <a:pt x="3878834" y="1088640"/>
                    <a:pt x="3776091" y="1183128"/>
                    <a:pt x="3778885" y="1241421"/>
                  </a:cubicBezTo>
                  <a:cubicBezTo>
                    <a:pt x="3721608" y="1238881"/>
                    <a:pt x="3672840" y="1229229"/>
                    <a:pt x="3626485" y="1229229"/>
                  </a:cubicBezTo>
                  <a:cubicBezTo>
                    <a:pt x="3600323" y="1229229"/>
                    <a:pt x="3574923" y="1232277"/>
                    <a:pt x="3549142" y="1241421"/>
                  </a:cubicBezTo>
                  <a:cubicBezTo>
                    <a:pt x="3551809" y="1279394"/>
                    <a:pt x="3666109" y="1279521"/>
                    <a:pt x="3702050" y="1306064"/>
                  </a:cubicBezTo>
                  <a:cubicBezTo>
                    <a:pt x="3645409" y="1321177"/>
                    <a:pt x="3594228" y="1338322"/>
                    <a:pt x="3549142" y="1357753"/>
                  </a:cubicBezTo>
                  <a:lnTo>
                    <a:pt x="3502660" y="1360166"/>
                  </a:lnTo>
                  <a:cubicBezTo>
                    <a:pt x="3426587" y="1360166"/>
                    <a:pt x="3424555" y="1335020"/>
                    <a:pt x="3396361" y="1319018"/>
                  </a:cubicBezTo>
                  <a:cubicBezTo>
                    <a:pt x="3433699" y="1293872"/>
                    <a:pt x="3585591" y="1279394"/>
                    <a:pt x="3472815" y="1241548"/>
                  </a:cubicBezTo>
                  <a:lnTo>
                    <a:pt x="3472815" y="1241548"/>
                  </a:lnTo>
                  <a:cubicBezTo>
                    <a:pt x="3221101" y="1249041"/>
                    <a:pt x="3425063" y="1341751"/>
                    <a:pt x="3281172" y="1370580"/>
                  </a:cubicBezTo>
                  <a:lnTo>
                    <a:pt x="3358388" y="1370453"/>
                  </a:lnTo>
                  <a:lnTo>
                    <a:pt x="3408426" y="1370072"/>
                  </a:lnTo>
                  <a:cubicBezTo>
                    <a:pt x="3494532" y="1370072"/>
                    <a:pt x="3566287" y="1374771"/>
                    <a:pt x="3549396" y="1409442"/>
                  </a:cubicBezTo>
                  <a:lnTo>
                    <a:pt x="3519170" y="1410839"/>
                  </a:lnTo>
                  <a:cubicBezTo>
                    <a:pt x="3483102" y="1410839"/>
                    <a:pt x="3468370" y="1403727"/>
                    <a:pt x="3453511" y="1396615"/>
                  </a:cubicBezTo>
                  <a:cubicBezTo>
                    <a:pt x="3438652" y="1389503"/>
                    <a:pt x="3423920" y="1382391"/>
                    <a:pt x="3387979" y="1382391"/>
                  </a:cubicBezTo>
                  <a:lnTo>
                    <a:pt x="3357880" y="1383788"/>
                  </a:lnTo>
                  <a:cubicBezTo>
                    <a:pt x="3299968" y="1450717"/>
                    <a:pt x="3532886" y="1419475"/>
                    <a:pt x="3549396" y="1461258"/>
                  </a:cubicBezTo>
                  <a:cubicBezTo>
                    <a:pt x="3490595" y="1473704"/>
                    <a:pt x="3478149" y="1481451"/>
                    <a:pt x="3443478" y="1481451"/>
                  </a:cubicBezTo>
                  <a:cubicBezTo>
                    <a:pt x="3424809" y="1481451"/>
                    <a:pt x="3399790" y="1479165"/>
                    <a:pt x="3357880" y="1474212"/>
                  </a:cubicBezTo>
                  <a:cubicBezTo>
                    <a:pt x="3352038" y="1534537"/>
                    <a:pt x="3259709" y="1517011"/>
                    <a:pt x="3319907" y="1577590"/>
                  </a:cubicBezTo>
                  <a:cubicBezTo>
                    <a:pt x="3341878" y="1584829"/>
                    <a:pt x="3357372" y="1587623"/>
                    <a:pt x="3370072" y="1587623"/>
                  </a:cubicBezTo>
                  <a:cubicBezTo>
                    <a:pt x="3402584" y="1587623"/>
                    <a:pt x="3416808" y="1569843"/>
                    <a:pt x="3472942" y="1564636"/>
                  </a:cubicBezTo>
                  <a:lnTo>
                    <a:pt x="3472942" y="1564636"/>
                  </a:lnTo>
                  <a:cubicBezTo>
                    <a:pt x="3479419" y="1583940"/>
                    <a:pt x="3459227" y="1612134"/>
                    <a:pt x="3511296" y="1616325"/>
                  </a:cubicBezTo>
                  <a:cubicBezTo>
                    <a:pt x="3529838" y="1600958"/>
                    <a:pt x="3552063" y="1587115"/>
                    <a:pt x="3587877" y="1577590"/>
                  </a:cubicBezTo>
                  <a:lnTo>
                    <a:pt x="3587877" y="1577590"/>
                  </a:lnTo>
                  <a:cubicBezTo>
                    <a:pt x="3619373" y="1612515"/>
                    <a:pt x="3380359" y="1715766"/>
                    <a:pt x="3511296" y="1784346"/>
                  </a:cubicBezTo>
                  <a:lnTo>
                    <a:pt x="3505073" y="1784092"/>
                  </a:lnTo>
                  <a:lnTo>
                    <a:pt x="3494152" y="1783965"/>
                  </a:lnTo>
                  <a:cubicBezTo>
                    <a:pt x="3435350" y="1783965"/>
                    <a:pt x="3431922" y="1802507"/>
                    <a:pt x="3396488" y="1810127"/>
                  </a:cubicBezTo>
                  <a:cubicBezTo>
                    <a:pt x="3371469" y="1794252"/>
                    <a:pt x="3346323" y="1788283"/>
                    <a:pt x="3319527" y="1788283"/>
                  </a:cubicBezTo>
                  <a:cubicBezTo>
                    <a:pt x="3285110" y="1788283"/>
                    <a:pt x="3247899" y="1798189"/>
                    <a:pt x="3205100" y="1810127"/>
                  </a:cubicBezTo>
                  <a:lnTo>
                    <a:pt x="3205100" y="1745611"/>
                  </a:lnTo>
                  <a:cubicBezTo>
                    <a:pt x="3220213" y="1748024"/>
                    <a:pt x="3277363" y="1760724"/>
                    <a:pt x="3317368" y="1760724"/>
                  </a:cubicBezTo>
                  <a:cubicBezTo>
                    <a:pt x="3339212" y="1760724"/>
                    <a:pt x="3355976" y="1756914"/>
                    <a:pt x="3357881" y="1745611"/>
                  </a:cubicBezTo>
                  <a:cubicBezTo>
                    <a:pt x="3298699" y="1742182"/>
                    <a:pt x="3331846" y="1717290"/>
                    <a:pt x="3357881" y="1706876"/>
                  </a:cubicBezTo>
                  <a:lnTo>
                    <a:pt x="3325877" y="1705225"/>
                  </a:lnTo>
                  <a:cubicBezTo>
                    <a:pt x="3258694" y="1705225"/>
                    <a:pt x="3272156" y="1732530"/>
                    <a:pt x="3205100" y="1732657"/>
                  </a:cubicBezTo>
                  <a:cubicBezTo>
                    <a:pt x="3233294" y="1659251"/>
                    <a:pt x="2965832" y="1627628"/>
                    <a:pt x="3128519" y="1551682"/>
                  </a:cubicBezTo>
                  <a:lnTo>
                    <a:pt x="3128519" y="1551682"/>
                  </a:lnTo>
                  <a:cubicBezTo>
                    <a:pt x="3147315" y="1567049"/>
                    <a:pt x="3169286" y="1581146"/>
                    <a:pt x="3205100" y="1590544"/>
                  </a:cubicBezTo>
                  <a:cubicBezTo>
                    <a:pt x="3114676" y="1555619"/>
                    <a:pt x="3273299" y="1516757"/>
                    <a:pt x="3166873" y="1487039"/>
                  </a:cubicBezTo>
                  <a:lnTo>
                    <a:pt x="3166873" y="1487039"/>
                  </a:lnTo>
                  <a:cubicBezTo>
                    <a:pt x="3113787" y="1495040"/>
                    <a:pt x="3161285" y="1536950"/>
                    <a:pt x="3090292" y="1538855"/>
                  </a:cubicBezTo>
                  <a:cubicBezTo>
                    <a:pt x="3089784" y="1521710"/>
                    <a:pt x="3023109" y="1527044"/>
                    <a:pt x="3013584" y="1512947"/>
                  </a:cubicBezTo>
                  <a:cubicBezTo>
                    <a:pt x="3116327" y="1467735"/>
                    <a:pt x="3112644" y="1457702"/>
                    <a:pt x="3128646" y="1396742"/>
                  </a:cubicBezTo>
                  <a:cubicBezTo>
                    <a:pt x="3083561" y="1394710"/>
                    <a:pt x="3019934" y="1399028"/>
                    <a:pt x="3013584" y="1383788"/>
                  </a:cubicBezTo>
                  <a:cubicBezTo>
                    <a:pt x="3135377" y="1376803"/>
                    <a:pt x="2978532" y="1306064"/>
                    <a:pt x="3045969" y="1306064"/>
                  </a:cubicBezTo>
                  <a:lnTo>
                    <a:pt x="3052192" y="1306445"/>
                  </a:lnTo>
                  <a:cubicBezTo>
                    <a:pt x="3093848" y="1313430"/>
                    <a:pt x="3129408" y="1328416"/>
                    <a:pt x="3158618" y="1328416"/>
                  </a:cubicBezTo>
                  <a:cubicBezTo>
                    <a:pt x="3176525" y="1328416"/>
                    <a:pt x="3192019" y="1322828"/>
                    <a:pt x="3205100" y="1306445"/>
                  </a:cubicBezTo>
                  <a:cubicBezTo>
                    <a:pt x="3063495" y="1302508"/>
                    <a:pt x="3061463" y="1251454"/>
                    <a:pt x="2975611" y="1228975"/>
                  </a:cubicBezTo>
                  <a:cubicBezTo>
                    <a:pt x="2998726" y="1222498"/>
                    <a:pt x="3023363" y="1221355"/>
                    <a:pt x="3049144" y="1221355"/>
                  </a:cubicBezTo>
                  <a:cubicBezTo>
                    <a:pt x="3056002" y="1221355"/>
                    <a:pt x="3062987" y="1221482"/>
                    <a:pt x="3076957" y="1221609"/>
                  </a:cubicBezTo>
                  <a:lnTo>
                    <a:pt x="3091054" y="1221736"/>
                  </a:lnTo>
                  <a:cubicBezTo>
                    <a:pt x="3128392" y="1221736"/>
                    <a:pt x="3167127" y="1219577"/>
                    <a:pt x="3205227" y="1203321"/>
                  </a:cubicBezTo>
                  <a:cubicBezTo>
                    <a:pt x="3190495" y="1194177"/>
                    <a:pt x="3173096" y="1191129"/>
                    <a:pt x="3154682" y="1191129"/>
                  </a:cubicBezTo>
                  <a:cubicBezTo>
                    <a:pt x="3137029" y="1191129"/>
                    <a:pt x="3118486" y="1193923"/>
                    <a:pt x="3100707" y="1196717"/>
                  </a:cubicBezTo>
                  <a:lnTo>
                    <a:pt x="3050796" y="1202305"/>
                  </a:lnTo>
                  <a:cubicBezTo>
                    <a:pt x="3035429" y="1202305"/>
                    <a:pt x="3022475" y="1199384"/>
                    <a:pt x="3013585" y="1190367"/>
                  </a:cubicBezTo>
                  <a:cubicBezTo>
                    <a:pt x="3079244" y="1164967"/>
                    <a:pt x="3131314" y="1135249"/>
                    <a:pt x="3243455" y="1125851"/>
                  </a:cubicBezTo>
                  <a:cubicBezTo>
                    <a:pt x="3145030" y="808351"/>
                    <a:pt x="3277745" y="660015"/>
                    <a:pt x="3281428" y="337816"/>
                  </a:cubicBezTo>
                  <a:cubicBezTo>
                    <a:pt x="3236597" y="335784"/>
                    <a:pt x="3173097" y="339975"/>
                    <a:pt x="3167001" y="324862"/>
                  </a:cubicBezTo>
                  <a:cubicBezTo>
                    <a:pt x="3162302" y="269617"/>
                    <a:pt x="3213864" y="261362"/>
                    <a:pt x="3281428" y="208530"/>
                  </a:cubicBezTo>
                  <a:cubicBezTo>
                    <a:pt x="2980057" y="188845"/>
                    <a:pt x="3283841" y="20570"/>
                    <a:pt x="2937385" y="2028"/>
                  </a:cubicBezTo>
                  <a:close/>
                </a:path>
              </a:pathLst>
            </a:custGeom>
            <a:blipFill>
              <a:blip r:embed="rId2"/>
              <a:stretch>
                <a:fillRect l="-4715" r="-4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67330" y="2663461"/>
            <a:ext cx="9703714" cy="2567520"/>
          </a:xfrm>
          <a:custGeom>
            <a:avLst/>
            <a:gdLst/>
            <a:ahLst/>
            <a:cxnLst/>
            <a:rect l="l" t="t" r="r" b="b"/>
            <a:pathLst>
              <a:path w="9703714" h="2567520">
                <a:moveTo>
                  <a:pt x="0" y="0"/>
                </a:moveTo>
                <a:lnTo>
                  <a:pt x="9703715" y="0"/>
                </a:lnTo>
                <a:lnTo>
                  <a:pt x="9703715" y="2567520"/>
                </a:lnTo>
                <a:lnTo>
                  <a:pt x="0" y="2567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49417" y="562958"/>
            <a:ext cx="11638583" cy="122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7330" y="6239056"/>
            <a:ext cx="8953653" cy="10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Vị xa xăm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86272" y="480025"/>
            <a:ext cx="13002474" cy="9806975"/>
            <a:chOff x="0" y="0"/>
            <a:chExt cx="12262777" cy="9249067"/>
          </a:xfrm>
        </p:grpSpPr>
        <p:sp>
          <p:nvSpPr>
            <p:cNvPr id="3" name="Freeform 3"/>
            <p:cNvSpPr/>
            <p:nvPr/>
          </p:nvSpPr>
          <p:spPr>
            <a:xfrm>
              <a:off x="-29082" y="0"/>
              <a:ext cx="12291821" cy="9248522"/>
            </a:xfrm>
            <a:custGeom>
              <a:avLst/>
              <a:gdLst/>
              <a:ahLst/>
              <a:cxnLst/>
              <a:rect l="l" t="t" r="r" b="b"/>
              <a:pathLst>
                <a:path w="12291821" h="9248522">
                  <a:moveTo>
                    <a:pt x="2690621" y="3290824"/>
                  </a:moveTo>
                  <a:lnTo>
                    <a:pt x="2702051" y="3293364"/>
                  </a:lnTo>
                  <a:lnTo>
                    <a:pt x="2708020" y="3294888"/>
                  </a:lnTo>
                  <a:lnTo>
                    <a:pt x="2695066" y="3292602"/>
                  </a:lnTo>
                  <a:lnTo>
                    <a:pt x="2690621" y="3290697"/>
                  </a:lnTo>
                  <a:close/>
                  <a:moveTo>
                    <a:pt x="9365233" y="3901948"/>
                  </a:moveTo>
                  <a:cubicBezTo>
                    <a:pt x="9475342" y="3934460"/>
                    <a:pt x="9597008" y="3948176"/>
                    <a:pt x="9709657" y="3966464"/>
                  </a:cubicBezTo>
                  <a:cubicBezTo>
                    <a:pt x="9608565" y="4080002"/>
                    <a:pt x="9590023" y="4129405"/>
                    <a:pt x="9709657" y="4199128"/>
                  </a:cubicBezTo>
                  <a:lnTo>
                    <a:pt x="9631044" y="4203319"/>
                  </a:lnTo>
                  <a:cubicBezTo>
                    <a:pt x="9581260" y="4203319"/>
                    <a:pt x="9532619" y="4198874"/>
                    <a:pt x="9485248" y="4194556"/>
                  </a:cubicBezTo>
                  <a:cubicBezTo>
                    <a:pt x="9437877" y="4190238"/>
                    <a:pt x="9391776" y="4185793"/>
                    <a:pt x="9340342" y="4185793"/>
                  </a:cubicBezTo>
                  <a:lnTo>
                    <a:pt x="9327260" y="4186046"/>
                  </a:lnTo>
                  <a:cubicBezTo>
                    <a:pt x="9429114" y="4173219"/>
                    <a:pt x="9497313" y="4148836"/>
                    <a:pt x="9511918" y="4108195"/>
                  </a:cubicBezTo>
                  <a:lnTo>
                    <a:pt x="9499726" y="4107942"/>
                  </a:lnTo>
                  <a:cubicBezTo>
                    <a:pt x="9481692" y="4107942"/>
                    <a:pt x="9466579" y="4109974"/>
                    <a:pt x="9453879" y="4112006"/>
                  </a:cubicBezTo>
                  <a:cubicBezTo>
                    <a:pt x="9441179" y="4114038"/>
                    <a:pt x="9431019" y="4116070"/>
                    <a:pt x="9414763" y="4116070"/>
                  </a:cubicBezTo>
                  <a:lnTo>
                    <a:pt x="9403841" y="4108577"/>
                  </a:lnTo>
                  <a:cubicBezTo>
                    <a:pt x="9330434" y="4044950"/>
                    <a:pt x="9530968" y="4073779"/>
                    <a:pt x="9518649" y="4030980"/>
                  </a:cubicBezTo>
                  <a:cubicBezTo>
                    <a:pt x="9513060" y="4030345"/>
                    <a:pt x="9507472" y="4030091"/>
                    <a:pt x="9501630" y="4030091"/>
                  </a:cubicBezTo>
                  <a:lnTo>
                    <a:pt x="9433304" y="4038092"/>
                  </a:lnTo>
                  <a:cubicBezTo>
                    <a:pt x="9410571" y="4042156"/>
                    <a:pt x="9388727" y="4046093"/>
                    <a:pt x="9370185" y="4046093"/>
                  </a:cubicBezTo>
                  <a:cubicBezTo>
                    <a:pt x="9352025" y="4046093"/>
                    <a:pt x="9337039" y="4042283"/>
                    <a:pt x="9327259" y="4030853"/>
                  </a:cubicBezTo>
                  <a:cubicBezTo>
                    <a:pt x="9270871" y="3981577"/>
                    <a:pt x="9498202" y="4028313"/>
                    <a:pt x="9441814" y="3979164"/>
                  </a:cubicBezTo>
                  <a:lnTo>
                    <a:pt x="9441814" y="3979164"/>
                  </a:lnTo>
                  <a:lnTo>
                    <a:pt x="9438257" y="3979164"/>
                  </a:lnTo>
                  <a:cubicBezTo>
                    <a:pt x="9375392" y="3979164"/>
                    <a:pt x="9347199" y="3957955"/>
                    <a:pt x="9365232" y="3901694"/>
                  </a:cubicBezTo>
                  <a:close/>
                  <a:moveTo>
                    <a:pt x="2937255" y="0"/>
                  </a:moveTo>
                  <a:cubicBezTo>
                    <a:pt x="2957321" y="78867"/>
                    <a:pt x="3075685" y="53594"/>
                    <a:pt x="3082416" y="143383"/>
                  </a:cubicBezTo>
                  <a:lnTo>
                    <a:pt x="3067049" y="144018"/>
                  </a:lnTo>
                  <a:cubicBezTo>
                    <a:pt x="3046602" y="144018"/>
                    <a:pt x="3027679" y="139827"/>
                    <a:pt x="3010661" y="135636"/>
                  </a:cubicBezTo>
                  <a:cubicBezTo>
                    <a:pt x="2993643" y="131445"/>
                    <a:pt x="2978657" y="127254"/>
                    <a:pt x="2966084" y="127254"/>
                  </a:cubicBezTo>
                  <a:cubicBezTo>
                    <a:pt x="2954146" y="127254"/>
                    <a:pt x="2944494" y="130937"/>
                    <a:pt x="2937255" y="141986"/>
                  </a:cubicBezTo>
                  <a:cubicBezTo>
                    <a:pt x="2978784" y="289941"/>
                    <a:pt x="2900933" y="438150"/>
                    <a:pt x="2707766" y="594106"/>
                  </a:cubicBezTo>
                  <a:lnTo>
                    <a:pt x="2746374" y="597916"/>
                  </a:lnTo>
                  <a:cubicBezTo>
                    <a:pt x="2768980" y="597916"/>
                    <a:pt x="2788792" y="594106"/>
                    <a:pt x="2805302" y="590169"/>
                  </a:cubicBezTo>
                  <a:cubicBezTo>
                    <a:pt x="2821812" y="586232"/>
                    <a:pt x="2835020" y="582422"/>
                    <a:pt x="2852927" y="582422"/>
                  </a:cubicBezTo>
                  <a:lnTo>
                    <a:pt x="2860801" y="593979"/>
                  </a:lnTo>
                  <a:cubicBezTo>
                    <a:pt x="2768091" y="598170"/>
                    <a:pt x="2743326" y="691007"/>
                    <a:pt x="2822447" y="710311"/>
                  </a:cubicBezTo>
                  <a:lnTo>
                    <a:pt x="2817494" y="703834"/>
                  </a:lnTo>
                  <a:lnTo>
                    <a:pt x="2846196" y="701294"/>
                  </a:lnTo>
                  <a:cubicBezTo>
                    <a:pt x="2887852" y="701294"/>
                    <a:pt x="2967989" y="714756"/>
                    <a:pt x="2975482" y="723011"/>
                  </a:cubicBezTo>
                  <a:cubicBezTo>
                    <a:pt x="2862071" y="820547"/>
                    <a:pt x="2990214" y="899414"/>
                    <a:pt x="3052063" y="1084961"/>
                  </a:cubicBezTo>
                  <a:cubicBezTo>
                    <a:pt x="3022345" y="1079246"/>
                    <a:pt x="3002787" y="1076960"/>
                    <a:pt x="2989579" y="1076960"/>
                  </a:cubicBezTo>
                  <a:cubicBezTo>
                    <a:pt x="2937128" y="1076960"/>
                    <a:pt x="2983737" y="1113282"/>
                    <a:pt x="2898774" y="1123696"/>
                  </a:cubicBezTo>
                  <a:lnTo>
                    <a:pt x="2903600" y="1123569"/>
                  </a:lnTo>
                  <a:lnTo>
                    <a:pt x="2912363" y="1123569"/>
                  </a:lnTo>
                  <a:cubicBezTo>
                    <a:pt x="3064255" y="1123569"/>
                    <a:pt x="2864230" y="1170305"/>
                    <a:pt x="2975355" y="1188212"/>
                  </a:cubicBezTo>
                  <a:lnTo>
                    <a:pt x="2860674" y="1188212"/>
                  </a:lnTo>
                  <a:cubicBezTo>
                    <a:pt x="2921380" y="1306830"/>
                    <a:pt x="2758058" y="1416050"/>
                    <a:pt x="3013455" y="1472565"/>
                  </a:cubicBezTo>
                  <a:cubicBezTo>
                    <a:pt x="2998850" y="1480185"/>
                    <a:pt x="2985515" y="1482598"/>
                    <a:pt x="2973323" y="1482598"/>
                  </a:cubicBezTo>
                  <a:lnTo>
                    <a:pt x="2943859" y="1478915"/>
                  </a:lnTo>
                  <a:cubicBezTo>
                    <a:pt x="2934969" y="1477010"/>
                    <a:pt x="2926841" y="1475105"/>
                    <a:pt x="2911601" y="1475105"/>
                  </a:cubicBezTo>
                  <a:lnTo>
                    <a:pt x="2899028" y="1485392"/>
                  </a:lnTo>
                  <a:cubicBezTo>
                    <a:pt x="2966338" y="1497076"/>
                    <a:pt x="2968751" y="1530731"/>
                    <a:pt x="3013582" y="1550035"/>
                  </a:cubicBezTo>
                  <a:cubicBezTo>
                    <a:pt x="2980435" y="1546987"/>
                    <a:pt x="2963925" y="1541907"/>
                    <a:pt x="2944621" y="1541907"/>
                  </a:cubicBezTo>
                  <a:cubicBezTo>
                    <a:pt x="2932302" y="1541907"/>
                    <a:pt x="2918840" y="1543939"/>
                    <a:pt x="2899028" y="1550035"/>
                  </a:cubicBezTo>
                  <a:cubicBezTo>
                    <a:pt x="2955289" y="1598549"/>
                    <a:pt x="2911855" y="1680464"/>
                    <a:pt x="2822701" y="1718056"/>
                  </a:cubicBezTo>
                  <a:cubicBezTo>
                    <a:pt x="3070351" y="1729867"/>
                    <a:pt x="2819907" y="1779397"/>
                    <a:pt x="2860928" y="1834261"/>
                  </a:cubicBezTo>
                  <a:cubicBezTo>
                    <a:pt x="2905886" y="1836420"/>
                    <a:pt x="2969513" y="1832102"/>
                    <a:pt x="2975609" y="1847342"/>
                  </a:cubicBezTo>
                  <a:cubicBezTo>
                    <a:pt x="2861055" y="1874901"/>
                    <a:pt x="2966465" y="1909953"/>
                    <a:pt x="2937382" y="1976374"/>
                  </a:cubicBezTo>
                  <a:lnTo>
                    <a:pt x="2907283" y="1974977"/>
                  </a:lnTo>
                  <a:cubicBezTo>
                    <a:pt x="2890773" y="1974977"/>
                    <a:pt x="2871723" y="1975739"/>
                    <a:pt x="2852801" y="1976628"/>
                  </a:cubicBezTo>
                  <a:lnTo>
                    <a:pt x="2798190" y="1978279"/>
                  </a:lnTo>
                  <a:cubicBezTo>
                    <a:pt x="2766314" y="1978279"/>
                    <a:pt x="2743199" y="1975231"/>
                    <a:pt x="2745739" y="1963547"/>
                  </a:cubicBezTo>
                  <a:cubicBezTo>
                    <a:pt x="2861690" y="1934210"/>
                    <a:pt x="2612516" y="1858137"/>
                    <a:pt x="2784474" y="1808480"/>
                  </a:cubicBezTo>
                  <a:lnTo>
                    <a:pt x="2784474" y="1808480"/>
                  </a:lnTo>
                  <a:cubicBezTo>
                    <a:pt x="2694685" y="1812925"/>
                    <a:pt x="2619248" y="1821561"/>
                    <a:pt x="2592832" y="1847342"/>
                  </a:cubicBezTo>
                  <a:cubicBezTo>
                    <a:pt x="2622423" y="1850263"/>
                    <a:pt x="2668651" y="1847469"/>
                    <a:pt x="2669032" y="1860169"/>
                  </a:cubicBezTo>
                  <a:cubicBezTo>
                    <a:pt x="2601976" y="1860296"/>
                    <a:pt x="2615311" y="1887601"/>
                    <a:pt x="2548255" y="1887601"/>
                  </a:cubicBezTo>
                  <a:lnTo>
                    <a:pt x="2516251" y="1885950"/>
                  </a:lnTo>
                  <a:cubicBezTo>
                    <a:pt x="2518283" y="1863725"/>
                    <a:pt x="2486279" y="1852803"/>
                    <a:pt x="2439796" y="1847342"/>
                  </a:cubicBezTo>
                  <a:lnTo>
                    <a:pt x="2439796" y="1847342"/>
                  </a:lnTo>
                  <a:cubicBezTo>
                    <a:pt x="2396870" y="1908175"/>
                    <a:pt x="2451226" y="1926209"/>
                    <a:pt x="2401189" y="1989455"/>
                  </a:cubicBezTo>
                  <a:lnTo>
                    <a:pt x="2431542" y="1990090"/>
                  </a:lnTo>
                  <a:cubicBezTo>
                    <a:pt x="2550795" y="1990090"/>
                    <a:pt x="2455037" y="1954403"/>
                    <a:pt x="2516251" y="1950720"/>
                  </a:cubicBezTo>
                  <a:lnTo>
                    <a:pt x="2516251" y="1950720"/>
                  </a:lnTo>
                  <a:cubicBezTo>
                    <a:pt x="2599817" y="1952752"/>
                    <a:pt x="2598293" y="1983359"/>
                    <a:pt x="2592577" y="2015363"/>
                  </a:cubicBezTo>
                  <a:cubicBezTo>
                    <a:pt x="2524505" y="2022475"/>
                    <a:pt x="2433192" y="2022094"/>
                    <a:pt x="2401061" y="2041271"/>
                  </a:cubicBezTo>
                  <a:cubicBezTo>
                    <a:pt x="2424683" y="2059178"/>
                    <a:pt x="2548763" y="2043175"/>
                    <a:pt x="2554477" y="2067052"/>
                  </a:cubicBezTo>
                  <a:cubicBezTo>
                    <a:pt x="2509901" y="2086228"/>
                    <a:pt x="2509901" y="2099691"/>
                    <a:pt x="2554477" y="2118868"/>
                  </a:cubicBezTo>
                  <a:cubicBezTo>
                    <a:pt x="2519298" y="2127377"/>
                    <a:pt x="2475610" y="2132965"/>
                    <a:pt x="2415413" y="2132965"/>
                  </a:cubicBezTo>
                  <a:lnTo>
                    <a:pt x="2363089" y="2131694"/>
                  </a:lnTo>
                  <a:lnTo>
                    <a:pt x="2363089" y="2131694"/>
                  </a:lnTo>
                  <a:cubicBezTo>
                    <a:pt x="2384171" y="2154681"/>
                    <a:pt x="2382393" y="2185289"/>
                    <a:pt x="2439670" y="2196211"/>
                  </a:cubicBezTo>
                  <a:cubicBezTo>
                    <a:pt x="2486660" y="2177668"/>
                    <a:pt x="2571242" y="2171700"/>
                    <a:pt x="2668905" y="2170430"/>
                  </a:cubicBezTo>
                  <a:lnTo>
                    <a:pt x="2668905" y="2170430"/>
                  </a:lnTo>
                  <a:cubicBezTo>
                    <a:pt x="2629027" y="2197989"/>
                    <a:pt x="2555113" y="2218055"/>
                    <a:pt x="2466848" y="2218055"/>
                  </a:cubicBezTo>
                  <a:cubicBezTo>
                    <a:pt x="2433955" y="2218055"/>
                    <a:pt x="2399030" y="2215261"/>
                    <a:pt x="2363089" y="2209037"/>
                  </a:cubicBezTo>
                  <a:lnTo>
                    <a:pt x="2363089" y="2209037"/>
                  </a:lnTo>
                  <a:cubicBezTo>
                    <a:pt x="2330704" y="2267330"/>
                    <a:pt x="2427986" y="2281936"/>
                    <a:pt x="2516124" y="2299589"/>
                  </a:cubicBezTo>
                  <a:lnTo>
                    <a:pt x="2401062" y="2299589"/>
                  </a:lnTo>
                  <a:cubicBezTo>
                    <a:pt x="2402332" y="2457196"/>
                    <a:pt x="2401062" y="2591181"/>
                    <a:pt x="2401062" y="2764662"/>
                  </a:cubicBezTo>
                  <a:cubicBezTo>
                    <a:pt x="2649855" y="2736977"/>
                    <a:pt x="2337435" y="2532125"/>
                    <a:pt x="2815717" y="2532125"/>
                  </a:cubicBezTo>
                  <a:lnTo>
                    <a:pt x="2822321" y="2532125"/>
                  </a:lnTo>
                  <a:cubicBezTo>
                    <a:pt x="2828798" y="2512694"/>
                    <a:pt x="2808478" y="2484374"/>
                    <a:pt x="2860548" y="2480436"/>
                  </a:cubicBezTo>
                  <a:lnTo>
                    <a:pt x="2860548" y="2480436"/>
                  </a:lnTo>
                  <a:cubicBezTo>
                    <a:pt x="2974467" y="2506217"/>
                    <a:pt x="2817876" y="2585084"/>
                    <a:pt x="2898774" y="2596641"/>
                  </a:cubicBezTo>
                  <a:lnTo>
                    <a:pt x="2901823" y="2590418"/>
                  </a:lnTo>
                  <a:lnTo>
                    <a:pt x="2918460" y="2588005"/>
                  </a:lnTo>
                  <a:cubicBezTo>
                    <a:pt x="2938271" y="2588005"/>
                    <a:pt x="2966211" y="2599562"/>
                    <a:pt x="2975483" y="2609722"/>
                  </a:cubicBezTo>
                  <a:cubicBezTo>
                    <a:pt x="2952750" y="2611754"/>
                    <a:pt x="2933318" y="2612643"/>
                    <a:pt x="2916682" y="2612643"/>
                  </a:cubicBezTo>
                  <a:cubicBezTo>
                    <a:pt x="2844038" y="2612643"/>
                    <a:pt x="2821813" y="2595752"/>
                    <a:pt x="2784474" y="2583941"/>
                  </a:cubicBezTo>
                  <a:lnTo>
                    <a:pt x="2784474" y="2583941"/>
                  </a:lnTo>
                  <a:cubicBezTo>
                    <a:pt x="2815717" y="2620390"/>
                    <a:pt x="2730118" y="2617469"/>
                    <a:pt x="2745613" y="2648584"/>
                  </a:cubicBezTo>
                  <a:cubicBezTo>
                    <a:pt x="2940304" y="2652013"/>
                    <a:pt x="2720848" y="2731134"/>
                    <a:pt x="2815082" y="2750565"/>
                  </a:cubicBezTo>
                  <a:lnTo>
                    <a:pt x="2819908" y="2751454"/>
                  </a:lnTo>
                  <a:lnTo>
                    <a:pt x="2822321" y="2751962"/>
                  </a:lnTo>
                  <a:lnTo>
                    <a:pt x="2817241" y="2751200"/>
                  </a:lnTo>
                  <a:lnTo>
                    <a:pt x="2814955" y="2750692"/>
                  </a:lnTo>
                  <a:lnTo>
                    <a:pt x="2772664" y="2747009"/>
                  </a:lnTo>
                  <a:cubicBezTo>
                    <a:pt x="2687193" y="2747009"/>
                    <a:pt x="2673096" y="2799206"/>
                    <a:pt x="2745486" y="2803652"/>
                  </a:cubicBezTo>
                  <a:cubicBezTo>
                    <a:pt x="2822194" y="2739390"/>
                    <a:pt x="2963799" y="2731134"/>
                    <a:pt x="2974721" y="2669921"/>
                  </a:cubicBezTo>
                  <a:lnTo>
                    <a:pt x="2974721" y="2664460"/>
                  </a:lnTo>
                  <a:lnTo>
                    <a:pt x="2975356" y="2661539"/>
                  </a:lnTo>
                  <a:lnTo>
                    <a:pt x="2975229" y="2667127"/>
                  </a:lnTo>
                  <a:lnTo>
                    <a:pt x="2974721" y="2669794"/>
                  </a:lnTo>
                  <a:cubicBezTo>
                    <a:pt x="2976753" y="2705100"/>
                    <a:pt x="3040761" y="2719578"/>
                    <a:pt x="3013329" y="2765044"/>
                  </a:cubicBezTo>
                  <a:cubicBezTo>
                    <a:pt x="2983992" y="2770124"/>
                    <a:pt x="2961386" y="2771394"/>
                    <a:pt x="2943225" y="2771394"/>
                  </a:cubicBezTo>
                  <a:cubicBezTo>
                    <a:pt x="2932811" y="2771394"/>
                    <a:pt x="2923794" y="2770886"/>
                    <a:pt x="2907792" y="2769997"/>
                  </a:cubicBezTo>
                  <a:lnTo>
                    <a:pt x="2894457" y="2769489"/>
                  </a:lnTo>
                  <a:cubicBezTo>
                    <a:pt x="2882011" y="2769489"/>
                    <a:pt x="2871851" y="2771140"/>
                    <a:pt x="2860548" y="2777744"/>
                  </a:cubicBezTo>
                  <a:cubicBezTo>
                    <a:pt x="2987294" y="2790190"/>
                    <a:pt x="2817876" y="2803398"/>
                    <a:pt x="2822321" y="2816606"/>
                  </a:cubicBezTo>
                  <a:cubicBezTo>
                    <a:pt x="2956941" y="2847467"/>
                    <a:pt x="2811145" y="2895981"/>
                    <a:pt x="2898648" y="2932938"/>
                  </a:cubicBezTo>
                  <a:cubicBezTo>
                    <a:pt x="2863977" y="2941447"/>
                    <a:pt x="2820289" y="2947162"/>
                    <a:pt x="2760091" y="2947162"/>
                  </a:cubicBezTo>
                  <a:lnTo>
                    <a:pt x="2707386" y="2945892"/>
                  </a:lnTo>
                  <a:lnTo>
                    <a:pt x="2707386" y="2945892"/>
                  </a:lnTo>
                  <a:cubicBezTo>
                    <a:pt x="2718689" y="2997200"/>
                    <a:pt x="2660650" y="3024886"/>
                    <a:pt x="2592451" y="3049270"/>
                  </a:cubicBezTo>
                  <a:cubicBezTo>
                    <a:pt x="2581656" y="3100197"/>
                    <a:pt x="2756281" y="3088640"/>
                    <a:pt x="2745359" y="3139694"/>
                  </a:cubicBezTo>
                  <a:cubicBezTo>
                    <a:pt x="2541270" y="3151124"/>
                    <a:pt x="2795778" y="3188843"/>
                    <a:pt x="2739009" y="3230499"/>
                  </a:cubicBezTo>
                  <a:lnTo>
                    <a:pt x="2727071" y="3230753"/>
                  </a:lnTo>
                  <a:cubicBezTo>
                    <a:pt x="2709037" y="3230753"/>
                    <a:pt x="2693924" y="3228721"/>
                    <a:pt x="2681224" y="3226689"/>
                  </a:cubicBezTo>
                  <a:cubicBezTo>
                    <a:pt x="2668524" y="3224656"/>
                    <a:pt x="2658237" y="3222497"/>
                    <a:pt x="2641981" y="3222497"/>
                  </a:cubicBezTo>
                  <a:lnTo>
                    <a:pt x="2630805" y="3229990"/>
                  </a:lnTo>
                  <a:cubicBezTo>
                    <a:pt x="2701417" y="3232911"/>
                    <a:pt x="2655189" y="3275456"/>
                    <a:pt x="2690114" y="3290443"/>
                  </a:cubicBezTo>
                  <a:lnTo>
                    <a:pt x="2647315" y="3285108"/>
                  </a:lnTo>
                  <a:cubicBezTo>
                    <a:pt x="2623312" y="3285108"/>
                    <a:pt x="2605024" y="3291839"/>
                    <a:pt x="2592578" y="3307461"/>
                  </a:cubicBezTo>
                  <a:cubicBezTo>
                    <a:pt x="2683002" y="3333114"/>
                    <a:pt x="2657729" y="3397503"/>
                    <a:pt x="2707513" y="3436620"/>
                  </a:cubicBezTo>
                  <a:cubicBezTo>
                    <a:pt x="2650744" y="3430016"/>
                    <a:pt x="2610993" y="3417570"/>
                    <a:pt x="2554351" y="3410839"/>
                  </a:cubicBezTo>
                  <a:lnTo>
                    <a:pt x="2554351" y="3410839"/>
                  </a:lnTo>
                  <a:cubicBezTo>
                    <a:pt x="2517521" y="3434842"/>
                    <a:pt x="2668778" y="3453892"/>
                    <a:pt x="2554351" y="3462528"/>
                  </a:cubicBezTo>
                  <a:cubicBezTo>
                    <a:pt x="2553335" y="3445383"/>
                    <a:pt x="2486787" y="3450717"/>
                    <a:pt x="2477770" y="3436747"/>
                  </a:cubicBezTo>
                  <a:cubicBezTo>
                    <a:pt x="2552573" y="3271012"/>
                    <a:pt x="2425954" y="2999486"/>
                    <a:pt x="2554351" y="2842387"/>
                  </a:cubicBezTo>
                  <a:lnTo>
                    <a:pt x="2503297" y="2839339"/>
                  </a:lnTo>
                  <a:cubicBezTo>
                    <a:pt x="2387346" y="2839339"/>
                    <a:pt x="2313813" y="2887599"/>
                    <a:pt x="2363089" y="2894076"/>
                  </a:cubicBezTo>
                  <a:cubicBezTo>
                    <a:pt x="2363343" y="2887218"/>
                    <a:pt x="2382012" y="2883154"/>
                    <a:pt x="2400935" y="2883154"/>
                  </a:cubicBezTo>
                  <a:cubicBezTo>
                    <a:pt x="2417953" y="2883154"/>
                    <a:pt x="2435225" y="2886456"/>
                    <a:pt x="2439670" y="2894076"/>
                  </a:cubicBezTo>
                  <a:cubicBezTo>
                    <a:pt x="2403856" y="2929509"/>
                    <a:pt x="2321941" y="2949194"/>
                    <a:pt x="2286381" y="2984500"/>
                  </a:cubicBezTo>
                  <a:cubicBezTo>
                    <a:pt x="2400427" y="2985897"/>
                    <a:pt x="2298700" y="3105912"/>
                    <a:pt x="2369312" y="3105912"/>
                  </a:cubicBezTo>
                  <a:cubicBezTo>
                    <a:pt x="2384044" y="3105912"/>
                    <a:pt x="2406396" y="3100705"/>
                    <a:pt x="2439670" y="3088005"/>
                  </a:cubicBezTo>
                  <a:lnTo>
                    <a:pt x="2439670" y="3088005"/>
                  </a:lnTo>
                  <a:cubicBezTo>
                    <a:pt x="2335657" y="3145409"/>
                    <a:pt x="2493264" y="3222497"/>
                    <a:pt x="2363089" y="3256026"/>
                  </a:cubicBezTo>
                  <a:cubicBezTo>
                    <a:pt x="2359787" y="3237865"/>
                    <a:pt x="2366518" y="3216402"/>
                    <a:pt x="2302510" y="3216402"/>
                  </a:cubicBezTo>
                  <a:lnTo>
                    <a:pt x="2286381" y="3217291"/>
                  </a:lnTo>
                  <a:cubicBezTo>
                    <a:pt x="2232787" y="3301873"/>
                    <a:pt x="2280412" y="3367532"/>
                    <a:pt x="2400935" y="3385312"/>
                  </a:cubicBezTo>
                  <a:cubicBezTo>
                    <a:pt x="2353056" y="3408045"/>
                    <a:pt x="2438654" y="3462782"/>
                    <a:pt x="2324354" y="3488690"/>
                  </a:cubicBezTo>
                  <a:cubicBezTo>
                    <a:pt x="2195195" y="3467100"/>
                    <a:pt x="2349881" y="3429381"/>
                    <a:pt x="2248027" y="3398393"/>
                  </a:cubicBezTo>
                  <a:lnTo>
                    <a:pt x="2248027" y="3398393"/>
                  </a:lnTo>
                  <a:cubicBezTo>
                    <a:pt x="2098802" y="3416935"/>
                    <a:pt x="2091309" y="3403092"/>
                    <a:pt x="1903857" y="3424174"/>
                  </a:cubicBezTo>
                  <a:lnTo>
                    <a:pt x="1903857" y="3488690"/>
                  </a:lnTo>
                  <a:lnTo>
                    <a:pt x="1968246" y="3487928"/>
                  </a:lnTo>
                  <a:cubicBezTo>
                    <a:pt x="2040128" y="3487928"/>
                    <a:pt x="2082927" y="3492373"/>
                    <a:pt x="2018538" y="3514598"/>
                  </a:cubicBezTo>
                  <a:cubicBezTo>
                    <a:pt x="2038477" y="3516503"/>
                    <a:pt x="2055114" y="3517265"/>
                    <a:pt x="2069465" y="3517265"/>
                  </a:cubicBezTo>
                  <a:cubicBezTo>
                    <a:pt x="2157349" y="3517265"/>
                    <a:pt x="2151126" y="3485642"/>
                    <a:pt x="2209800" y="3475736"/>
                  </a:cubicBezTo>
                  <a:lnTo>
                    <a:pt x="2209800" y="3475736"/>
                  </a:lnTo>
                  <a:cubicBezTo>
                    <a:pt x="2243074" y="3496183"/>
                    <a:pt x="2190750" y="3549904"/>
                    <a:pt x="2277745" y="3549904"/>
                  </a:cubicBezTo>
                  <a:cubicBezTo>
                    <a:pt x="2297811" y="3549904"/>
                    <a:pt x="2325243" y="3547110"/>
                    <a:pt x="2362962" y="3540252"/>
                  </a:cubicBezTo>
                  <a:lnTo>
                    <a:pt x="2362962" y="3540252"/>
                  </a:lnTo>
                  <a:cubicBezTo>
                    <a:pt x="2335276" y="3579876"/>
                    <a:pt x="2401824" y="3587496"/>
                    <a:pt x="2400935" y="3617849"/>
                  </a:cubicBezTo>
                  <a:cubicBezTo>
                    <a:pt x="2377948" y="3610864"/>
                    <a:pt x="2358009" y="3608070"/>
                    <a:pt x="2340102" y="3608070"/>
                  </a:cubicBezTo>
                  <a:cubicBezTo>
                    <a:pt x="2268093" y="3608070"/>
                    <a:pt x="2226310" y="3653409"/>
                    <a:pt x="2133219" y="3656584"/>
                  </a:cubicBezTo>
                  <a:cubicBezTo>
                    <a:pt x="2281809" y="3734816"/>
                    <a:pt x="2066925" y="3741293"/>
                    <a:pt x="2209927" y="3811651"/>
                  </a:cubicBezTo>
                  <a:cubicBezTo>
                    <a:pt x="2168144" y="3804539"/>
                    <a:pt x="2132584" y="3789680"/>
                    <a:pt x="2103247" y="3789680"/>
                  </a:cubicBezTo>
                  <a:cubicBezTo>
                    <a:pt x="2085340" y="3789680"/>
                    <a:pt x="2069719" y="3795268"/>
                    <a:pt x="2056512" y="3811651"/>
                  </a:cubicBezTo>
                  <a:cubicBezTo>
                    <a:pt x="2140459" y="3824351"/>
                    <a:pt x="2051685" y="3886200"/>
                    <a:pt x="2018538" y="3902075"/>
                  </a:cubicBezTo>
                  <a:cubicBezTo>
                    <a:pt x="1933829" y="3850767"/>
                    <a:pt x="2043049" y="3814191"/>
                    <a:pt x="2018538" y="3747008"/>
                  </a:cubicBezTo>
                  <a:lnTo>
                    <a:pt x="2018538" y="3747008"/>
                  </a:lnTo>
                  <a:cubicBezTo>
                    <a:pt x="1512952" y="3838575"/>
                    <a:pt x="2089659" y="4021836"/>
                    <a:pt x="1827531" y="4186301"/>
                  </a:cubicBezTo>
                  <a:cubicBezTo>
                    <a:pt x="1869441" y="4195064"/>
                    <a:pt x="1978915" y="4244848"/>
                    <a:pt x="1903731" y="4250817"/>
                  </a:cubicBezTo>
                  <a:cubicBezTo>
                    <a:pt x="1834897" y="4249674"/>
                    <a:pt x="1873251" y="4211828"/>
                    <a:pt x="1796543" y="4211828"/>
                  </a:cubicBezTo>
                  <a:lnTo>
                    <a:pt x="1788669" y="4212082"/>
                  </a:lnTo>
                  <a:cubicBezTo>
                    <a:pt x="1800607" y="4241927"/>
                    <a:pt x="1678432" y="4226306"/>
                    <a:pt x="1674115" y="4250817"/>
                  </a:cubicBezTo>
                  <a:lnTo>
                    <a:pt x="1702816" y="4250563"/>
                  </a:lnTo>
                  <a:cubicBezTo>
                    <a:pt x="1872362" y="4250563"/>
                    <a:pt x="1715516" y="4273931"/>
                    <a:pt x="1712087" y="4302378"/>
                  </a:cubicBezTo>
                  <a:lnTo>
                    <a:pt x="1735709" y="4316857"/>
                  </a:lnTo>
                  <a:lnTo>
                    <a:pt x="1712087" y="4328287"/>
                  </a:lnTo>
                  <a:lnTo>
                    <a:pt x="1744599" y="4328795"/>
                  </a:lnTo>
                  <a:lnTo>
                    <a:pt x="1779524" y="4328668"/>
                  </a:lnTo>
                  <a:cubicBezTo>
                    <a:pt x="1820418" y="4328668"/>
                    <a:pt x="1857756" y="4329938"/>
                    <a:pt x="1865503" y="4341114"/>
                  </a:cubicBezTo>
                  <a:cubicBezTo>
                    <a:pt x="1842262" y="4347845"/>
                    <a:pt x="1820037" y="4349877"/>
                    <a:pt x="1798828" y="4349877"/>
                  </a:cubicBezTo>
                  <a:cubicBezTo>
                    <a:pt x="1782699" y="4349877"/>
                    <a:pt x="1767205" y="4348734"/>
                    <a:pt x="1752219" y="4347591"/>
                  </a:cubicBezTo>
                  <a:lnTo>
                    <a:pt x="1709040" y="4345178"/>
                  </a:lnTo>
                  <a:cubicBezTo>
                    <a:pt x="1682369" y="4345178"/>
                    <a:pt x="1657859" y="4349623"/>
                    <a:pt x="1635634" y="4367022"/>
                  </a:cubicBezTo>
                  <a:lnTo>
                    <a:pt x="1685291" y="4364863"/>
                  </a:lnTo>
                  <a:cubicBezTo>
                    <a:pt x="1747521" y="4364863"/>
                    <a:pt x="1769111" y="4378452"/>
                    <a:pt x="1750569" y="4405757"/>
                  </a:cubicBezTo>
                  <a:cubicBezTo>
                    <a:pt x="1706500" y="4405122"/>
                    <a:pt x="1698879" y="4392168"/>
                    <a:pt x="1647699" y="4392168"/>
                  </a:cubicBezTo>
                  <a:lnTo>
                    <a:pt x="1635634" y="4392676"/>
                  </a:lnTo>
                  <a:cubicBezTo>
                    <a:pt x="1647191" y="4501769"/>
                    <a:pt x="1597534" y="4523232"/>
                    <a:pt x="1597534" y="4612386"/>
                  </a:cubicBezTo>
                  <a:cubicBezTo>
                    <a:pt x="1572769" y="4605401"/>
                    <a:pt x="1558926" y="4603114"/>
                    <a:pt x="1548004" y="4603114"/>
                  </a:cubicBezTo>
                  <a:cubicBezTo>
                    <a:pt x="1537082" y="4603114"/>
                    <a:pt x="1528954" y="4605400"/>
                    <a:pt x="1515492" y="4607813"/>
                  </a:cubicBezTo>
                  <a:cubicBezTo>
                    <a:pt x="1502030" y="4610226"/>
                    <a:pt x="1483488" y="4612512"/>
                    <a:pt x="1449071" y="4612512"/>
                  </a:cubicBezTo>
                  <a:lnTo>
                    <a:pt x="1444118" y="4612512"/>
                  </a:lnTo>
                  <a:lnTo>
                    <a:pt x="1444118" y="4612512"/>
                  </a:lnTo>
                  <a:cubicBezTo>
                    <a:pt x="1468121" y="4680711"/>
                    <a:pt x="1624458" y="4627371"/>
                    <a:pt x="1635634" y="4689982"/>
                  </a:cubicBezTo>
                  <a:lnTo>
                    <a:pt x="1593978" y="4688967"/>
                  </a:lnTo>
                  <a:cubicBezTo>
                    <a:pt x="1530351" y="4688967"/>
                    <a:pt x="1490219" y="4696840"/>
                    <a:pt x="1482726" y="4715637"/>
                  </a:cubicBezTo>
                  <a:cubicBezTo>
                    <a:pt x="1545210" y="4783963"/>
                    <a:pt x="1581151" y="4930775"/>
                    <a:pt x="1406145" y="5025897"/>
                  </a:cubicBezTo>
                  <a:lnTo>
                    <a:pt x="1412495" y="5025644"/>
                  </a:lnTo>
                  <a:lnTo>
                    <a:pt x="1422909" y="5025517"/>
                  </a:lnTo>
                  <a:cubicBezTo>
                    <a:pt x="1526668" y="5025517"/>
                    <a:pt x="1320420" y="5078349"/>
                    <a:pt x="1444118" y="5116195"/>
                  </a:cubicBezTo>
                  <a:cubicBezTo>
                    <a:pt x="1423798" y="5112512"/>
                    <a:pt x="1408304" y="5110988"/>
                    <a:pt x="1396493" y="5110988"/>
                  </a:cubicBezTo>
                  <a:cubicBezTo>
                    <a:pt x="1320039" y="5110988"/>
                    <a:pt x="1393826" y="5177028"/>
                    <a:pt x="1291210" y="5180838"/>
                  </a:cubicBezTo>
                  <a:cubicBezTo>
                    <a:pt x="1411479" y="5253990"/>
                    <a:pt x="1174751" y="5383784"/>
                    <a:pt x="1139572" y="5487289"/>
                  </a:cubicBezTo>
                  <a:lnTo>
                    <a:pt x="1138810" y="5489702"/>
                  </a:lnTo>
                  <a:lnTo>
                    <a:pt x="1138429" y="5490972"/>
                  </a:lnTo>
                  <a:lnTo>
                    <a:pt x="1139191" y="5488432"/>
                  </a:lnTo>
                  <a:lnTo>
                    <a:pt x="1139572" y="5487162"/>
                  </a:lnTo>
                  <a:cubicBezTo>
                    <a:pt x="1147065" y="5459857"/>
                    <a:pt x="1126110" y="5442077"/>
                    <a:pt x="1061848" y="5439156"/>
                  </a:cubicBezTo>
                  <a:cubicBezTo>
                    <a:pt x="1054228" y="5458078"/>
                    <a:pt x="1013461" y="5465952"/>
                    <a:pt x="949707" y="5465952"/>
                  </a:cubicBezTo>
                  <a:lnTo>
                    <a:pt x="908813" y="5465063"/>
                  </a:lnTo>
                  <a:cubicBezTo>
                    <a:pt x="908813" y="5460872"/>
                    <a:pt x="898271" y="5456681"/>
                    <a:pt x="880746" y="5456681"/>
                  </a:cubicBezTo>
                  <a:lnTo>
                    <a:pt x="870713" y="5465063"/>
                  </a:lnTo>
                  <a:cubicBezTo>
                    <a:pt x="1089407" y="5490082"/>
                    <a:pt x="918718" y="5557265"/>
                    <a:pt x="870713" y="5620003"/>
                  </a:cubicBezTo>
                  <a:lnTo>
                    <a:pt x="823977" y="5622797"/>
                  </a:lnTo>
                  <a:cubicBezTo>
                    <a:pt x="776352" y="5622797"/>
                    <a:pt x="750571" y="5612511"/>
                    <a:pt x="729743" y="5602351"/>
                  </a:cubicBezTo>
                  <a:cubicBezTo>
                    <a:pt x="708915" y="5592191"/>
                    <a:pt x="693167" y="5581904"/>
                    <a:pt x="665608" y="5581904"/>
                  </a:cubicBezTo>
                  <a:cubicBezTo>
                    <a:pt x="649606" y="5581904"/>
                    <a:pt x="629667" y="5585333"/>
                    <a:pt x="602489" y="5594223"/>
                  </a:cubicBezTo>
                  <a:cubicBezTo>
                    <a:pt x="545974" y="5643372"/>
                    <a:pt x="773558" y="5596763"/>
                    <a:pt x="717424" y="5645912"/>
                  </a:cubicBezTo>
                  <a:cubicBezTo>
                    <a:pt x="355982" y="5697601"/>
                    <a:pt x="967994" y="5750814"/>
                    <a:pt x="794004" y="5826760"/>
                  </a:cubicBezTo>
                  <a:cubicBezTo>
                    <a:pt x="770256" y="5818505"/>
                    <a:pt x="753618" y="5815330"/>
                    <a:pt x="740918" y="5815330"/>
                  </a:cubicBezTo>
                  <a:cubicBezTo>
                    <a:pt x="719074" y="5815330"/>
                    <a:pt x="708914" y="5824728"/>
                    <a:pt x="693928" y="5834253"/>
                  </a:cubicBezTo>
                  <a:cubicBezTo>
                    <a:pt x="678942" y="5843778"/>
                    <a:pt x="659130" y="5853176"/>
                    <a:pt x="613284" y="5853176"/>
                  </a:cubicBezTo>
                  <a:lnTo>
                    <a:pt x="602615" y="5852795"/>
                  </a:lnTo>
                  <a:cubicBezTo>
                    <a:pt x="502667" y="5850636"/>
                    <a:pt x="546609" y="5799963"/>
                    <a:pt x="440436" y="5799963"/>
                  </a:cubicBezTo>
                  <a:cubicBezTo>
                    <a:pt x="431673" y="5799963"/>
                    <a:pt x="421895" y="5800344"/>
                    <a:pt x="410972" y="5801106"/>
                  </a:cubicBezTo>
                  <a:lnTo>
                    <a:pt x="410972" y="5878702"/>
                  </a:lnTo>
                  <a:cubicBezTo>
                    <a:pt x="698627" y="5947537"/>
                    <a:pt x="511175" y="6098920"/>
                    <a:pt x="602615" y="6201663"/>
                  </a:cubicBezTo>
                  <a:cubicBezTo>
                    <a:pt x="517399" y="6172072"/>
                    <a:pt x="488315" y="6123812"/>
                    <a:pt x="309881" y="6123812"/>
                  </a:cubicBezTo>
                  <a:lnTo>
                    <a:pt x="296546" y="6124066"/>
                  </a:lnTo>
                  <a:cubicBezTo>
                    <a:pt x="298324" y="6141846"/>
                    <a:pt x="278258" y="6152387"/>
                    <a:pt x="258192" y="6162928"/>
                  </a:cubicBezTo>
                  <a:cubicBezTo>
                    <a:pt x="303404" y="6169024"/>
                    <a:pt x="344933" y="6176644"/>
                    <a:pt x="373000" y="6188709"/>
                  </a:cubicBezTo>
                  <a:cubicBezTo>
                    <a:pt x="125096" y="6302374"/>
                    <a:pt x="698754" y="6447535"/>
                    <a:pt x="373000" y="6576313"/>
                  </a:cubicBezTo>
                  <a:cubicBezTo>
                    <a:pt x="335281" y="6558914"/>
                    <a:pt x="271019" y="6550532"/>
                    <a:pt x="219965" y="6537706"/>
                  </a:cubicBezTo>
                  <a:cubicBezTo>
                    <a:pt x="313818" y="6706870"/>
                    <a:pt x="81027" y="6860286"/>
                    <a:pt x="373000" y="7028561"/>
                  </a:cubicBezTo>
                  <a:cubicBezTo>
                    <a:pt x="314453" y="7052056"/>
                    <a:pt x="234951" y="7068058"/>
                    <a:pt x="258192" y="7118985"/>
                  </a:cubicBezTo>
                  <a:cubicBezTo>
                    <a:pt x="229871" y="7111492"/>
                    <a:pt x="205741" y="7107809"/>
                    <a:pt x="181611" y="7107809"/>
                  </a:cubicBezTo>
                  <a:cubicBezTo>
                    <a:pt x="157480" y="7107809"/>
                    <a:pt x="133351" y="7111619"/>
                    <a:pt x="105030" y="7118985"/>
                  </a:cubicBezTo>
                  <a:cubicBezTo>
                    <a:pt x="0" y="7263765"/>
                    <a:pt x="61215" y="7340727"/>
                    <a:pt x="28448" y="7480808"/>
                  </a:cubicBezTo>
                  <a:cubicBezTo>
                    <a:pt x="95759" y="7492619"/>
                    <a:pt x="98044" y="7526020"/>
                    <a:pt x="143003" y="7544562"/>
                  </a:cubicBezTo>
                  <a:cubicBezTo>
                    <a:pt x="38482" y="7791069"/>
                    <a:pt x="152147" y="8008747"/>
                    <a:pt x="410846" y="8216265"/>
                  </a:cubicBezTo>
                  <a:cubicBezTo>
                    <a:pt x="376810" y="8239125"/>
                    <a:pt x="318771" y="8253984"/>
                    <a:pt x="296292" y="8280781"/>
                  </a:cubicBezTo>
                  <a:cubicBezTo>
                    <a:pt x="421514" y="8336915"/>
                    <a:pt x="483871" y="8424038"/>
                    <a:pt x="449454" y="8487538"/>
                  </a:cubicBezTo>
                  <a:cubicBezTo>
                    <a:pt x="375159" y="8625079"/>
                    <a:pt x="343536" y="8708264"/>
                    <a:pt x="410719" y="8823453"/>
                  </a:cubicBezTo>
                  <a:cubicBezTo>
                    <a:pt x="454915" y="8898637"/>
                    <a:pt x="727838" y="8980552"/>
                    <a:pt x="602362" y="9094725"/>
                  </a:cubicBezTo>
                  <a:cubicBezTo>
                    <a:pt x="698247" y="9122792"/>
                    <a:pt x="668275" y="9193023"/>
                    <a:pt x="793624" y="9211056"/>
                  </a:cubicBezTo>
                  <a:lnTo>
                    <a:pt x="804292" y="9248522"/>
                  </a:lnTo>
                  <a:lnTo>
                    <a:pt x="11686412" y="9248522"/>
                  </a:lnTo>
                  <a:cubicBezTo>
                    <a:pt x="11762358" y="9159622"/>
                    <a:pt x="11957557" y="9066150"/>
                    <a:pt x="11846559" y="8991601"/>
                  </a:cubicBezTo>
                  <a:lnTo>
                    <a:pt x="11846559" y="8991601"/>
                  </a:lnTo>
                  <a:lnTo>
                    <a:pt x="11834748" y="8991728"/>
                  </a:lnTo>
                  <a:cubicBezTo>
                    <a:pt x="11763882" y="8991728"/>
                    <a:pt x="11731624" y="8978774"/>
                    <a:pt x="11738482" y="8952739"/>
                  </a:cubicBezTo>
                  <a:cubicBezTo>
                    <a:pt x="11804268" y="8944865"/>
                    <a:pt x="11735180" y="8891398"/>
                    <a:pt x="11814555" y="8888223"/>
                  </a:cubicBezTo>
                  <a:cubicBezTo>
                    <a:pt x="11829287" y="8894318"/>
                    <a:pt x="11841098" y="8896731"/>
                    <a:pt x="11851385" y="8896731"/>
                  </a:cubicBezTo>
                  <a:cubicBezTo>
                    <a:pt x="11870943" y="8896731"/>
                    <a:pt x="11884659" y="8887968"/>
                    <a:pt x="11901042" y="8879205"/>
                  </a:cubicBezTo>
                  <a:cubicBezTo>
                    <a:pt x="11917425" y="8870442"/>
                    <a:pt x="11936602" y="8861679"/>
                    <a:pt x="11967209" y="8861679"/>
                  </a:cubicBezTo>
                  <a:cubicBezTo>
                    <a:pt x="11987275" y="8861679"/>
                    <a:pt x="12012040" y="8865489"/>
                    <a:pt x="12044171" y="8875395"/>
                  </a:cubicBezTo>
                  <a:cubicBezTo>
                    <a:pt x="12075794" y="8829294"/>
                    <a:pt x="12203556" y="8798433"/>
                    <a:pt x="12082525" y="8772017"/>
                  </a:cubicBezTo>
                  <a:lnTo>
                    <a:pt x="12082525" y="8772017"/>
                  </a:lnTo>
                  <a:cubicBezTo>
                    <a:pt x="12008993" y="8806053"/>
                    <a:pt x="11912092" y="8812530"/>
                    <a:pt x="11813158" y="8812530"/>
                  </a:cubicBezTo>
                  <a:cubicBezTo>
                    <a:pt x="11782297" y="8812530"/>
                    <a:pt x="11751182" y="8811895"/>
                    <a:pt x="11720575" y="8811261"/>
                  </a:cubicBezTo>
                  <a:lnTo>
                    <a:pt x="11630659" y="8809991"/>
                  </a:lnTo>
                  <a:cubicBezTo>
                    <a:pt x="11570842" y="8809991"/>
                    <a:pt x="11515470" y="8812658"/>
                    <a:pt x="11470258" y="8823580"/>
                  </a:cubicBezTo>
                  <a:cubicBezTo>
                    <a:pt x="11470385" y="8810753"/>
                    <a:pt x="11439270" y="8808213"/>
                    <a:pt x="11431904" y="8797799"/>
                  </a:cubicBezTo>
                  <a:cubicBezTo>
                    <a:pt x="11488038" y="8749919"/>
                    <a:pt x="11513692" y="8775574"/>
                    <a:pt x="11393804" y="8746237"/>
                  </a:cubicBezTo>
                  <a:lnTo>
                    <a:pt x="11393804" y="8746237"/>
                  </a:lnTo>
                  <a:lnTo>
                    <a:pt x="11434571" y="8746744"/>
                  </a:lnTo>
                  <a:cubicBezTo>
                    <a:pt x="11753087" y="8746744"/>
                    <a:pt x="11813158" y="8659495"/>
                    <a:pt x="12013818" y="8617077"/>
                  </a:cubicBezTo>
                  <a:lnTo>
                    <a:pt x="12030074" y="8617077"/>
                  </a:lnTo>
                  <a:cubicBezTo>
                    <a:pt x="12117196" y="8617077"/>
                    <a:pt x="12213081" y="8609711"/>
                    <a:pt x="12291821" y="8597138"/>
                  </a:cubicBezTo>
                  <a:lnTo>
                    <a:pt x="12291821" y="8597138"/>
                  </a:lnTo>
                  <a:lnTo>
                    <a:pt x="12291821" y="8521700"/>
                  </a:lnTo>
                  <a:lnTo>
                    <a:pt x="12291821" y="8521700"/>
                  </a:lnTo>
                  <a:cubicBezTo>
                    <a:pt x="12208255" y="8535924"/>
                    <a:pt x="12088748" y="8537956"/>
                    <a:pt x="11967336" y="8539353"/>
                  </a:cubicBezTo>
                  <a:cubicBezTo>
                    <a:pt x="11985751" y="8498840"/>
                    <a:pt x="11919965" y="8486648"/>
                    <a:pt x="11852782" y="8474710"/>
                  </a:cubicBezTo>
                  <a:cubicBezTo>
                    <a:pt x="11839955" y="8525128"/>
                    <a:pt x="11639803" y="8513699"/>
                    <a:pt x="11584939" y="8578088"/>
                  </a:cubicBezTo>
                  <a:cubicBezTo>
                    <a:pt x="11530837" y="8483219"/>
                    <a:pt x="11912599" y="8453628"/>
                    <a:pt x="11699746" y="8384286"/>
                  </a:cubicBezTo>
                  <a:cubicBezTo>
                    <a:pt x="11780138" y="8381746"/>
                    <a:pt x="11823953" y="8349996"/>
                    <a:pt x="11879452" y="8349996"/>
                  </a:cubicBezTo>
                  <a:cubicBezTo>
                    <a:pt x="11894819" y="8349996"/>
                    <a:pt x="11911075" y="8352409"/>
                    <a:pt x="11929363" y="8358632"/>
                  </a:cubicBezTo>
                  <a:cubicBezTo>
                    <a:pt x="11917679" y="8384794"/>
                    <a:pt x="11852781" y="8392922"/>
                    <a:pt x="11814428" y="8410194"/>
                  </a:cubicBezTo>
                  <a:cubicBezTo>
                    <a:pt x="12009372" y="8405240"/>
                    <a:pt x="12171806" y="8390000"/>
                    <a:pt x="12291694" y="8368030"/>
                  </a:cubicBezTo>
                  <a:lnTo>
                    <a:pt x="12291694" y="8368030"/>
                  </a:lnTo>
                  <a:lnTo>
                    <a:pt x="12291694" y="8317484"/>
                  </a:lnTo>
                  <a:lnTo>
                    <a:pt x="12209017" y="8316087"/>
                  </a:lnTo>
                  <a:cubicBezTo>
                    <a:pt x="12143358" y="8316087"/>
                    <a:pt x="12070333" y="8319516"/>
                    <a:pt x="11967209" y="8332597"/>
                  </a:cubicBezTo>
                  <a:cubicBezTo>
                    <a:pt x="11948667" y="8281543"/>
                    <a:pt x="12094971" y="8184134"/>
                    <a:pt x="11967209" y="8151749"/>
                  </a:cubicBezTo>
                  <a:lnTo>
                    <a:pt x="11967209" y="8151749"/>
                  </a:lnTo>
                  <a:cubicBezTo>
                    <a:pt x="11951715" y="8184642"/>
                    <a:pt x="11930252" y="8215122"/>
                    <a:pt x="11814428" y="8242173"/>
                  </a:cubicBezTo>
                  <a:cubicBezTo>
                    <a:pt x="11787122" y="8199628"/>
                    <a:pt x="11572620" y="8220456"/>
                    <a:pt x="11622784" y="8151749"/>
                  </a:cubicBezTo>
                  <a:cubicBezTo>
                    <a:pt x="12115037" y="8112887"/>
                    <a:pt x="12120497" y="7950581"/>
                    <a:pt x="11929363" y="7802880"/>
                  </a:cubicBezTo>
                  <a:cubicBezTo>
                    <a:pt x="12132181" y="7789673"/>
                    <a:pt x="12080746" y="7690486"/>
                    <a:pt x="12158852" y="7634860"/>
                  </a:cubicBezTo>
                  <a:cubicBezTo>
                    <a:pt x="12125196" y="7627493"/>
                    <a:pt x="12097130" y="7624700"/>
                    <a:pt x="12072872" y="7624700"/>
                  </a:cubicBezTo>
                  <a:cubicBezTo>
                    <a:pt x="12031343" y="7624700"/>
                    <a:pt x="12000737" y="7632955"/>
                    <a:pt x="11972162" y="7641337"/>
                  </a:cubicBezTo>
                  <a:cubicBezTo>
                    <a:pt x="11943587" y="7649718"/>
                    <a:pt x="11916917" y="7657974"/>
                    <a:pt x="11883134" y="7657974"/>
                  </a:cubicBezTo>
                  <a:cubicBezTo>
                    <a:pt x="11863322" y="7657974"/>
                    <a:pt x="11840970" y="7655180"/>
                    <a:pt x="11814428" y="7647814"/>
                  </a:cubicBezTo>
                  <a:cubicBezTo>
                    <a:pt x="11829159" y="7631177"/>
                    <a:pt x="11841987" y="7626478"/>
                    <a:pt x="11860021" y="7626478"/>
                  </a:cubicBezTo>
                  <a:cubicBezTo>
                    <a:pt x="11882754" y="7626478"/>
                    <a:pt x="11913869" y="7634098"/>
                    <a:pt x="11967209" y="7634987"/>
                  </a:cubicBezTo>
                  <a:cubicBezTo>
                    <a:pt x="11899899" y="7570470"/>
                    <a:pt x="12003658" y="7528815"/>
                    <a:pt x="12005817" y="7454139"/>
                  </a:cubicBezTo>
                  <a:lnTo>
                    <a:pt x="12053442" y="7456425"/>
                  </a:lnTo>
                  <a:cubicBezTo>
                    <a:pt x="12127991" y="7456425"/>
                    <a:pt x="12174092" y="7437756"/>
                    <a:pt x="12211176" y="7419214"/>
                  </a:cubicBezTo>
                  <a:cubicBezTo>
                    <a:pt x="12240640" y="7404355"/>
                    <a:pt x="12264262" y="7389495"/>
                    <a:pt x="12291820" y="7384162"/>
                  </a:cubicBezTo>
                  <a:lnTo>
                    <a:pt x="12291820" y="7384162"/>
                  </a:lnTo>
                  <a:lnTo>
                    <a:pt x="12291820" y="7253478"/>
                  </a:lnTo>
                  <a:lnTo>
                    <a:pt x="12291820" y="7253478"/>
                  </a:lnTo>
                  <a:cubicBezTo>
                    <a:pt x="12132689" y="7264527"/>
                    <a:pt x="12019025" y="7290816"/>
                    <a:pt x="11929489" y="7325233"/>
                  </a:cubicBezTo>
                  <a:cubicBezTo>
                    <a:pt x="11941427" y="7307835"/>
                    <a:pt x="11983591" y="7300723"/>
                    <a:pt x="11967335" y="7273672"/>
                  </a:cubicBezTo>
                  <a:lnTo>
                    <a:pt x="11938887" y="7273164"/>
                  </a:lnTo>
                  <a:cubicBezTo>
                    <a:pt x="11862814" y="7273164"/>
                    <a:pt x="11863449" y="7286880"/>
                    <a:pt x="11869418" y="7300595"/>
                  </a:cubicBezTo>
                  <a:cubicBezTo>
                    <a:pt x="11875388" y="7314311"/>
                    <a:pt x="11886309" y="7328027"/>
                    <a:pt x="11830937" y="7328027"/>
                  </a:cubicBezTo>
                  <a:cubicBezTo>
                    <a:pt x="11817221" y="7328027"/>
                    <a:pt x="11799314" y="7327138"/>
                    <a:pt x="11776327" y="7325233"/>
                  </a:cubicBezTo>
                  <a:lnTo>
                    <a:pt x="11776327" y="7325233"/>
                  </a:lnTo>
                  <a:cubicBezTo>
                    <a:pt x="11994640" y="7415530"/>
                    <a:pt x="11582652" y="7460489"/>
                    <a:pt x="11508484" y="7531990"/>
                  </a:cubicBezTo>
                  <a:cubicBezTo>
                    <a:pt x="11451968" y="7520941"/>
                    <a:pt x="11453239" y="7490461"/>
                    <a:pt x="11432157" y="7467474"/>
                  </a:cubicBezTo>
                  <a:cubicBezTo>
                    <a:pt x="11518771" y="7456552"/>
                    <a:pt x="11537059" y="7422389"/>
                    <a:pt x="11585318" y="7422389"/>
                  </a:cubicBezTo>
                  <a:cubicBezTo>
                    <a:pt x="11604241" y="7422389"/>
                    <a:pt x="11627737" y="7427595"/>
                    <a:pt x="11661646" y="7441566"/>
                  </a:cubicBezTo>
                  <a:cubicBezTo>
                    <a:pt x="11659487" y="7340855"/>
                    <a:pt x="11734289" y="7237350"/>
                    <a:pt x="11852908" y="7144513"/>
                  </a:cubicBezTo>
                  <a:cubicBezTo>
                    <a:pt x="11935839" y="7184644"/>
                    <a:pt x="12076427" y="7185533"/>
                    <a:pt x="12158977" y="7196075"/>
                  </a:cubicBezTo>
                  <a:cubicBezTo>
                    <a:pt x="12214349" y="7174104"/>
                    <a:pt x="12243686" y="7143243"/>
                    <a:pt x="12291820" y="7118731"/>
                  </a:cubicBezTo>
                  <a:lnTo>
                    <a:pt x="12291820" y="7118731"/>
                  </a:lnTo>
                  <a:lnTo>
                    <a:pt x="12291820" y="6988810"/>
                  </a:lnTo>
                  <a:lnTo>
                    <a:pt x="12291820" y="6988810"/>
                  </a:lnTo>
                  <a:cubicBezTo>
                    <a:pt x="12281913" y="6989572"/>
                    <a:pt x="12270991" y="6989953"/>
                    <a:pt x="12251434" y="6989953"/>
                  </a:cubicBezTo>
                  <a:lnTo>
                    <a:pt x="12235177" y="6989445"/>
                  </a:lnTo>
                  <a:cubicBezTo>
                    <a:pt x="12234415" y="6949949"/>
                    <a:pt x="12251560" y="6916548"/>
                    <a:pt x="12291820" y="6891020"/>
                  </a:cubicBezTo>
                  <a:lnTo>
                    <a:pt x="12291820" y="6891020"/>
                  </a:lnTo>
                  <a:lnTo>
                    <a:pt x="12291820" y="6890766"/>
                  </a:lnTo>
                  <a:lnTo>
                    <a:pt x="12286232" y="6021324"/>
                  </a:lnTo>
                  <a:lnTo>
                    <a:pt x="12273786" y="6020816"/>
                  </a:lnTo>
                  <a:cubicBezTo>
                    <a:pt x="12177266" y="5927217"/>
                    <a:pt x="12263753" y="5912866"/>
                    <a:pt x="12235178" y="5814060"/>
                  </a:cubicBezTo>
                  <a:cubicBezTo>
                    <a:pt x="12122529" y="5812790"/>
                    <a:pt x="11962255" y="5760974"/>
                    <a:pt x="12082397" y="5723636"/>
                  </a:cubicBezTo>
                  <a:lnTo>
                    <a:pt x="12082397" y="5723636"/>
                  </a:lnTo>
                  <a:cubicBezTo>
                    <a:pt x="12088874" y="5742813"/>
                    <a:pt x="12068808" y="5771261"/>
                    <a:pt x="12120751" y="5775325"/>
                  </a:cubicBezTo>
                  <a:cubicBezTo>
                    <a:pt x="12149834" y="5694935"/>
                    <a:pt x="12045186" y="5658612"/>
                    <a:pt x="11917043" y="5658612"/>
                  </a:cubicBezTo>
                  <a:lnTo>
                    <a:pt x="11890754" y="5659120"/>
                  </a:lnTo>
                  <a:cubicBezTo>
                    <a:pt x="11952730" y="5641213"/>
                    <a:pt x="12088112" y="5648199"/>
                    <a:pt x="12120751" y="5620386"/>
                  </a:cubicBezTo>
                  <a:cubicBezTo>
                    <a:pt x="11993497" y="5611623"/>
                    <a:pt x="12106146" y="5521833"/>
                    <a:pt x="11967462" y="5517135"/>
                  </a:cubicBezTo>
                  <a:lnTo>
                    <a:pt x="11967462" y="5517135"/>
                  </a:lnTo>
                  <a:cubicBezTo>
                    <a:pt x="11871323" y="5541264"/>
                    <a:pt x="12047853" y="5584191"/>
                    <a:pt x="11890880" y="5594478"/>
                  </a:cubicBezTo>
                  <a:cubicBezTo>
                    <a:pt x="11882499" y="5575936"/>
                    <a:pt x="11827888" y="5572761"/>
                    <a:pt x="11814680" y="5555869"/>
                  </a:cubicBezTo>
                  <a:cubicBezTo>
                    <a:pt x="11851002" y="5533517"/>
                    <a:pt x="11956032" y="5534533"/>
                    <a:pt x="11929488" y="5491226"/>
                  </a:cubicBezTo>
                  <a:cubicBezTo>
                    <a:pt x="11917042" y="5483480"/>
                    <a:pt x="11903707" y="5480939"/>
                    <a:pt x="11890245" y="5480939"/>
                  </a:cubicBezTo>
                  <a:cubicBezTo>
                    <a:pt x="11876783" y="5480939"/>
                    <a:pt x="11863067" y="5483480"/>
                    <a:pt x="11849859" y="5486019"/>
                  </a:cubicBezTo>
                  <a:lnTo>
                    <a:pt x="11811759" y="5491099"/>
                  </a:lnTo>
                  <a:cubicBezTo>
                    <a:pt x="11798551" y="5491099"/>
                    <a:pt x="11786486" y="5487924"/>
                    <a:pt x="11782168" y="5470398"/>
                  </a:cubicBezTo>
                  <a:lnTo>
                    <a:pt x="11797281" y="5467858"/>
                  </a:lnTo>
                  <a:cubicBezTo>
                    <a:pt x="11804393" y="5467858"/>
                    <a:pt x="11812394" y="5469763"/>
                    <a:pt x="11821284" y="5471541"/>
                  </a:cubicBezTo>
                  <a:lnTo>
                    <a:pt x="11850621" y="5475224"/>
                  </a:lnTo>
                  <a:cubicBezTo>
                    <a:pt x="11862813" y="5475224"/>
                    <a:pt x="11876275" y="5472811"/>
                    <a:pt x="11890753" y="5465191"/>
                  </a:cubicBezTo>
                  <a:cubicBezTo>
                    <a:pt x="11796265" y="5400040"/>
                    <a:pt x="11896975" y="5292217"/>
                    <a:pt x="11776325" y="5258562"/>
                  </a:cubicBezTo>
                  <a:cubicBezTo>
                    <a:pt x="11816076" y="5228844"/>
                    <a:pt x="11925043" y="5222622"/>
                    <a:pt x="11967333" y="5194047"/>
                  </a:cubicBezTo>
                  <a:lnTo>
                    <a:pt x="11853160" y="5193919"/>
                  </a:lnTo>
                  <a:lnTo>
                    <a:pt x="11782421" y="5193411"/>
                  </a:lnTo>
                  <a:cubicBezTo>
                    <a:pt x="11715873" y="5193411"/>
                    <a:pt x="11656056" y="5195697"/>
                    <a:pt x="11622909" y="5207000"/>
                  </a:cubicBezTo>
                  <a:cubicBezTo>
                    <a:pt x="11643610" y="5188712"/>
                    <a:pt x="11581380" y="5142230"/>
                    <a:pt x="11657961" y="5142230"/>
                  </a:cubicBezTo>
                  <a:lnTo>
                    <a:pt x="11661644" y="5142357"/>
                  </a:lnTo>
                  <a:cubicBezTo>
                    <a:pt x="11685139" y="5155185"/>
                    <a:pt x="11710285" y="5162804"/>
                    <a:pt x="11737082" y="5162804"/>
                  </a:cubicBezTo>
                  <a:cubicBezTo>
                    <a:pt x="11761466" y="5162804"/>
                    <a:pt x="11787247" y="5156581"/>
                    <a:pt x="11814552" y="5142357"/>
                  </a:cubicBezTo>
                  <a:lnTo>
                    <a:pt x="11814552" y="5142357"/>
                  </a:lnTo>
                  <a:lnTo>
                    <a:pt x="11773658" y="5143247"/>
                  </a:lnTo>
                  <a:cubicBezTo>
                    <a:pt x="11709777" y="5143247"/>
                    <a:pt x="11669137" y="5135373"/>
                    <a:pt x="11661644" y="5116450"/>
                  </a:cubicBezTo>
                  <a:lnTo>
                    <a:pt x="11661644" y="5116450"/>
                  </a:lnTo>
                  <a:cubicBezTo>
                    <a:pt x="11686282" y="5123435"/>
                    <a:pt x="11699998" y="5125721"/>
                    <a:pt x="11710920" y="5125721"/>
                  </a:cubicBezTo>
                  <a:lnTo>
                    <a:pt x="11743305" y="5121022"/>
                  </a:lnTo>
                  <a:cubicBezTo>
                    <a:pt x="11756640" y="5118736"/>
                    <a:pt x="11775182" y="5116323"/>
                    <a:pt x="11809472" y="5116323"/>
                  </a:cubicBezTo>
                  <a:lnTo>
                    <a:pt x="11814679" y="5116323"/>
                  </a:lnTo>
                  <a:cubicBezTo>
                    <a:pt x="11820521" y="5084319"/>
                    <a:pt x="11794994" y="5062729"/>
                    <a:pt x="11738606" y="5051680"/>
                  </a:cubicBezTo>
                  <a:cubicBezTo>
                    <a:pt x="11719810" y="5066920"/>
                    <a:pt x="11697331" y="5080890"/>
                    <a:pt x="11661771" y="5090415"/>
                  </a:cubicBezTo>
                  <a:cubicBezTo>
                    <a:pt x="11616305" y="5062729"/>
                    <a:pt x="11495782" y="5060316"/>
                    <a:pt x="11432155" y="5038599"/>
                  </a:cubicBezTo>
                  <a:cubicBezTo>
                    <a:pt x="11486130" y="5021708"/>
                    <a:pt x="11569569" y="4970273"/>
                    <a:pt x="11432155" y="4961256"/>
                  </a:cubicBezTo>
                  <a:cubicBezTo>
                    <a:pt x="11384276" y="5044187"/>
                    <a:pt x="11238353" y="5055998"/>
                    <a:pt x="11278866" y="5129277"/>
                  </a:cubicBezTo>
                  <a:cubicBezTo>
                    <a:pt x="11203301" y="5150994"/>
                    <a:pt x="10997307" y="5128896"/>
                    <a:pt x="11049631" y="5193793"/>
                  </a:cubicBezTo>
                  <a:cubicBezTo>
                    <a:pt x="11062077" y="5201540"/>
                    <a:pt x="11075285" y="5204080"/>
                    <a:pt x="11088747" y="5204080"/>
                  </a:cubicBezTo>
                  <a:cubicBezTo>
                    <a:pt x="11102209" y="5204080"/>
                    <a:pt x="11115798" y="5201540"/>
                    <a:pt x="11129006" y="5199000"/>
                  </a:cubicBezTo>
                  <a:lnTo>
                    <a:pt x="11167106" y="5193920"/>
                  </a:lnTo>
                  <a:cubicBezTo>
                    <a:pt x="11180314" y="5193920"/>
                    <a:pt x="11192379" y="5197095"/>
                    <a:pt x="11202539" y="5206874"/>
                  </a:cubicBezTo>
                  <a:cubicBezTo>
                    <a:pt x="11088366" y="5208017"/>
                    <a:pt x="11108813" y="5242815"/>
                    <a:pt x="11175107" y="5242815"/>
                  </a:cubicBezTo>
                  <a:cubicBezTo>
                    <a:pt x="11194030" y="5242815"/>
                    <a:pt x="11216636" y="5240021"/>
                    <a:pt x="11240893" y="5232782"/>
                  </a:cubicBezTo>
                  <a:lnTo>
                    <a:pt x="11240893" y="5232782"/>
                  </a:lnTo>
                  <a:cubicBezTo>
                    <a:pt x="11286359" y="5271263"/>
                    <a:pt x="11251688" y="5276851"/>
                    <a:pt x="11202539" y="5310252"/>
                  </a:cubicBezTo>
                  <a:lnTo>
                    <a:pt x="11241020" y="5314062"/>
                  </a:lnTo>
                  <a:cubicBezTo>
                    <a:pt x="11263626" y="5314062"/>
                    <a:pt x="11283438" y="5310252"/>
                    <a:pt x="11299948" y="5306315"/>
                  </a:cubicBezTo>
                  <a:cubicBezTo>
                    <a:pt x="11316458" y="5302378"/>
                    <a:pt x="11329667" y="5298568"/>
                    <a:pt x="11347573" y="5298568"/>
                  </a:cubicBezTo>
                  <a:lnTo>
                    <a:pt x="11355447" y="5310125"/>
                  </a:lnTo>
                  <a:cubicBezTo>
                    <a:pt x="11355447" y="5323079"/>
                    <a:pt x="11386816" y="5325492"/>
                    <a:pt x="11394309" y="5336033"/>
                  </a:cubicBezTo>
                  <a:cubicBezTo>
                    <a:pt x="11360400" y="5346955"/>
                    <a:pt x="11302234" y="5349749"/>
                    <a:pt x="11235941" y="5349749"/>
                  </a:cubicBezTo>
                  <a:lnTo>
                    <a:pt x="11164440" y="5348987"/>
                  </a:lnTo>
                  <a:cubicBezTo>
                    <a:pt x="11173710" y="5306823"/>
                    <a:pt x="11088621" y="5309617"/>
                    <a:pt x="10973050" y="5284344"/>
                  </a:cubicBezTo>
                  <a:cubicBezTo>
                    <a:pt x="10973558" y="5267072"/>
                    <a:pt x="11040360" y="5272406"/>
                    <a:pt x="11049758" y="5258436"/>
                  </a:cubicBezTo>
                  <a:cubicBezTo>
                    <a:pt x="11024993" y="5251451"/>
                    <a:pt x="11011150" y="5249038"/>
                    <a:pt x="11000228" y="5249038"/>
                  </a:cubicBezTo>
                  <a:cubicBezTo>
                    <a:pt x="10989305" y="5249038"/>
                    <a:pt x="10981051" y="5251451"/>
                    <a:pt x="10967589" y="5253737"/>
                  </a:cubicBezTo>
                  <a:cubicBezTo>
                    <a:pt x="10954127" y="5256023"/>
                    <a:pt x="10935584" y="5258436"/>
                    <a:pt x="10901295" y="5258436"/>
                  </a:cubicBezTo>
                  <a:lnTo>
                    <a:pt x="10896469" y="5258436"/>
                  </a:lnTo>
                  <a:cubicBezTo>
                    <a:pt x="10908280" y="5241037"/>
                    <a:pt x="10950825" y="5233798"/>
                    <a:pt x="10934442" y="5206747"/>
                  </a:cubicBezTo>
                  <a:cubicBezTo>
                    <a:pt x="10879324" y="5193412"/>
                    <a:pt x="10839192" y="5188332"/>
                    <a:pt x="10804267" y="5188332"/>
                  </a:cubicBezTo>
                  <a:cubicBezTo>
                    <a:pt x="10736703" y="5188332"/>
                    <a:pt x="10688951" y="5207001"/>
                    <a:pt x="10590272" y="5219701"/>
                  </a:cubicBezTo>
                  <a:cubicBezTo>
                    <a:pt x="10664059" y="5174997"/>
                    <a:pt x="10642216" y="5094098"/>
                    <a:pt x="10563729" y="5094098"/>
                  </a:cubicBezTo>
                  <a:cubicBezTo>
                    <a:pt x="10548997" y="5094098"/>
                    <a:pt x="10532360" y="5096892"/>
                    <a:pt x="10513945" y="5103369"/>
                  </a:cubicBezTo>
                  <a:cubicBezTo>
                    <a:pt x="10523597" y="5029963"/>
                    <a:pt x="10525883" y="5049902"/>
                    <a:pt x="10666853" y="5038853"/>
                  </a:cubicBezTo>
                  <a:cubicBezTo>
                    <a:pt x="10532233" y="4979798"/>
                    <a:pt x="10488037" y="4935094"/>
                    <a:pt x="10475718" y="4858005"/>
                  </a:cubicBezTo>
                  <a:cubicBezTo>
                    <a:pt x="10456922" y="4869308"/>
                    <a:pt x="10435332" y="4873880"/>
                    <a:pt x="10414250" y="4873880"/>
                  </a:cubicBezTo>
                  <a:cubicBezTo>
                    <a:pt x="10334367" y="4873880"/>
                    <a:pt x="10260199" y="4808602"/>
                    <a:pt x="10361037" y="4793362"/>
                  </a:cubicBezTo>
                  <a:lnTo>
                    <a:pt x="10361037" y="4793362"/>
                  </a:lnTo>
                  <a:cubicBezTo>
                    <a:pt x="10439015" y="4797172"/>
                    <a:pt x="10435967" y="4828287"/>
                    <a:pt x="10514071" y="4832097"/>
                  </a:cubicBezTo>
                  <a:cubicBezTo>
                    <a:pt x="10551028" y="4746372"/>
                    <a:pt x="10484480" y="4745356"/>
                    <a:pt x="10512420" y="4690111"/>
                  </a:cubicBezTo>
                  <a:cubicBezTo>
                    <a:pt x="10264136" y="4690111"/>
                    <a:pt x="10478765" y="4770883"/>
                    <a:pt x="10245975" y="4780535"/>
                  </a:cubicBezTo>
                  <a:cubicBezTo>
                    <a:pt x="10227052" y="4718051"/>
                    <a:pt x="10052045" y="4708272"/>
                    <a:pt x="10016486" y="4651376"/>
                  </a:cubicBezTo>
                  <a:cubicBezTo>
                    <a:pt x="10098781" y="4634739"/>
                    <a:pt x="10151741" y="4665219"/>
                    <a:pt x="10125198" y="4599306"/>
                  </a:cubicBezTo>
                  <a:lnTo>
                    <a:pt x="10114529" y="4599179"/>
                  </a:lnTo>
                  <a:cubicBezTo>
                    <a:pt x="10055348" y="4599179"/>
                    <a:pt x="10052045" y="4617720"/>
                    <a:pt x="10016358" y="4625468"/>
                  </a:cubicBezTo>
                  <a:cubicBezTo>
                    <a:pt x="10057888" y="4592448"/>
                    <a:pt x="9900027" y="4563873"/>
                    <a:pt x="10016358" y="4547998"/>
                  </a:cubicBezTo>
                  <a:lnTo>
                    <a:pt x="10016358" y="4547998"/>
                  </a:lnTo>
                  <a:cubicBezTo>
                    <a:pt x="10040362" y="4564126"/>
                    <a:pt x="10065127" y="4570350"/>
                    <a:pt x="10089383" y="4570350"/>
                  </a:cubicBezTo>
                  <a:cubicBezTo>
                    <a:pt x="10131293" y="4570350"/>
                    <a:pt x="10172188" y="4552062"/>
                    <a:pt x="10207620" y="4535044"/>
                  </a:cubicBezTo>
                  <a:cubicBezTo>
                    <a:pt x="10231242" y="4552951"/>
                    <a:pt x="10354687" y="4537076"/>
                    <a:pt x="10360655" y="4560952"/>
                  </a:cubicBezTo>
                  <a:cubicBezTo>
                    <a:pt x="10376912" y="4602735"/>
                    <a:pt x="10310490" y="4672712"/>
                    <a:pt x="10437363" y="4677284"/>
                  </a:cubicBezTo>
                  <a:cubicBezTo>
                    <a:pt x="10479019" y="4624071"/>
                    <a:pt x="10458826" y="4559301"/>
                    <a:pt x="10536931" y="4559301"/>
                  </a:cubicBezTo>
                  <a:lnTo>
                    <a:pt x="10551917" y="4560825"/>
                  </a:lnTo>
                  <a:cubicBezTo>
                    <a:pt x="10433553" y="4516883"/>
                    <a:pt x="10494513" y="4491864"/>
                    <a:pt x="10590144" y="4457447"/>
                  </a:cubicBezTo>
                  <a:lnTo>
                    <a:pt x="10558394" y="4455923"/>
                  </a:lnTo>
                  <a:cubicBezTo>
                    <a:pt x="10490830" y="4455923"/>
                    <a:pt x="10504546" y="4483228"/>
                    <a:pt x="10437490" y="4483355"/>
                  </a:cubicBezTo>
                  <a:cubicBezTo>
                    <a:pt x="10388341" y="4439794"/>
                    <a:pt x="10365100" y="4427856"/>
                    <a:pt x="10334239" y="4427856"/>
                  </a:cubicBezTo>
                  <a:cubicBezTo>
                    <a:pt x="10315570" y="4427856"/>
                    <a:pt x="10294234" y="4432174"/>
                    <a:pt x="10262738" y="4436492"/>
                  </a:cubicBezTo>
                  <a:cubicBezTo>
                    <a:pt x="10231242" y="4440810"/>
                    <a:pt x="10189586" y="4445128"/>
                    <a:pt x="10130531" y="4445128"/>
                  </a:cubicBezTo>
                  <a:lnTo>
                    <a:pt x="10093066" y="4444619"/>
                  </a:lnTo>
                  <a:cubicBezTo>
                    <a:pt x="10103226" y="4389755"/>
                    <a:pt x="10113513" y="4334637"/>
                    <a:pt x="9979148" y="4328414"/>
                  </a:cubicBezTo>
                  <a:lnTo>
                    <a:pt x="9979148" y="4328414"/>
                  </a:lnTo>
                  <a:lnTo>
                    <a:pt x="10009374" y="4329176"/>
                  </a:lnTo>
                  <a:cubicBezTo>
                    <a:pt x="10091289" y="4329176"/>
                    <a:pt x="10083795" y="4309492"/>
                    <a:pt x="10081129" y="4289933"/>
                  </a:cubicBezTo>
                  <a:cubicBezTo>
                    <a:pt x="10078462" y="4270375"/>
                    <a:pt x="10080621" y="4250691"/>
                    <a:pt x="10182094" y="4250691"/>
                  </a:cubicBezTo>
                  <a:lnTo>
                    <a:pt x="10207875" y="4251072"/>
                  </a:lnTo>
                  <a:cubicBezTo>
                    <a:pt x="10271503" y="4291457"/>
                    <a:pt x="10065508" y="4303650"/>
                    <a:pt x="10169521" y="4315587"/>
                  </a:cubicBezTo>
                  <a:cubicBezTo>
                    <a:pt x="10238355" y="4291330"/>
                    <a:pt x="10396470" y="4297426"/>
                    <a:pt x="10360910" y="4237991"/>
                  </a:cubicBezTo>
                  <a:lnTo>
                    <a:pt x="10360910" y="4237991"/>
                  </a:lnTo>
                  <a:lnTo>
                    <a:pt x="10300331" y="4238753"/>
                  </a:lnTo>
                  <a:cubicBezTo>
                    <a:pt x="10230354" y="4238753"/>
                    <a:pt x="10173966" y="4234307"/>
                    <a:pt x="10169521" y="4212082"/>
                  </a:cubicBezTo>
                  <a:cubicBezTo>
                    <a:pt x="10179681" y="4204970"/>
                    <a:pt x="10193397" y="4202557"/>
                    <a:pt x="10208256" y="4202557"/>
                  </a:cubicBezTo>
                  <a:cubicBezTo>
                    <a:pt x="10222607" y="4202557"/>
                    <a:pt x="10238355" y="4204717"/>
                    <a:pt x="10253214" y="4206875"/>
                  </a:cubicBezTo>
                  <a:lnTo>
                    <a:pt x="10294107" y="4211320"/>
                  </a:lnTo>
                  <a:cubicBezTo>
                    <a:pt x="10312523" y="4211320"/>
                    <a:pt x="10324461" y="4205860"/>
                    <a:pt x="10322301" y="4186301"/>
                  </a:cubicBezTo>
                  <a:cubicBezTo>
                    <a:pt x="10211430" y="4184778"/>
                    <a:pt x="10144882" y="4177411"/>
                    <a:pt x="10086716" y="4177411"/>
                  </a:cubicBezTo>
                  <a:cubicBezTo>
                    <a:pt x="10028677" y="4177411"/>
                    <a:pt x="9978893" y="4184650"/>
                    <a:pt x="9901550" y="4212082"/>
                  </a:cubicBezTo>
                  <a:cubicBezTo>
                    <a:pt x="9866244" y="4153917"/>
                    <a:pt x="9999848" y="4139057"/>
                    <a:pt x="10133579" y="4139057"/>
                  </a:cubicBezTo>
                  <a:cubicBezTo>
                    <a:pt x="10204953" y="4139057"/>
                    <a:pt x="10276454" y="4143375"/>
                    <a:pt x="10322301" y="4147567"/>
                  </a:cubicBezTo>
                  <a:cubicBezTo>
                    <a:pt x="10295123" y="4108070"/>
                    <a:pt x="10361798" y="4100576"/>
                    <a:pt x="10360909" y="4069970"/>
                  </a:cubicBezTo>
                  <a:lnTo>
                    <a:pt x="10360909" y="4069970"/>
                  </a:lnTo>
                  <a:cubicBezTo>
                    <a:pt x="10323190" y="4087115"/>
                    <a:pt x="10290297" y="4093592"/>
                    <a:pt x="10261468" y="4093592"/>
                  </a:cubicBezTo>
                  <a:cubicBezTo>
                    <a:pt x="10216890" y="4093592"/>
                    <a:pt x="10182474" y="4077970"/>
                    <a:pt x="10155549" y="4062350"/>
                  </a:cubicBezTo>
                  <a:cubicBezTo>
                    <a:pt x="10128624" y="4046729"/>
                    <a:pt x="10109321" y="4031235"/>
                    <a:pt x="10093193" y="4031235"/>
                  </a:cubicBezTo>
                  <a:cubicBezTo>
                    <a:pt x="10093193" y="4031235"/>
                    <a:pt x="10093065" y="4031235"/>
                    <a:pt x="10093065" y="4031235"/>
                  </a:cubicBezTo>
                  <a:cubicBezTo>
                    <a:pt x="10052934" y="4067811"/>
                    <a:pt x="10155931" y="4119881"/>
                    <a:pt x="10093065" y="4121658"/>
                  </a:cubicBezTo>
                  <a:cubicBezTo>
                    <a:pt x="10051283" y="4094607"/>
                    <a:pt x="10046202" y="4081654"/>
                    <a:pt x="10030582" y="4081654"/>
                  </a:cubicBezTo>
                  <a:cubicBezTo>
                    <a:pt x="10017374" y="4081654"/>
                    <a:pt x="9996673" y="4090925"/>
                    <a:pt x="9939903" y="4108832"/>
                  </a:cubicBezTo>
                  <a:cubicBezTo>
                    <a:pt x="9967335" y="4035680"/>
                    <a:pt x="9837922" y="3988817"/>
                    <a:pt x="10016485" y="3966592"/>
                  </a:cubicBezTo>
                  <a:lnTo>
                    <a:pt x="10016485" y="3966592"/>
                  </a:lnTo>
                  <a:cubicBezTo>
                    <a:pt x="9983465" y="3970529"/>
                    <a:pt x="9959462" y="3972053"/>
                    <a:pt x="9940793" y="3972053"/>
                  </a:cubicBezTo>
                  <a:cubicBezTo>
                    <a:pt x="9884150" y="3972053"/>
                    <a:pt x="9878436" y="3957701"/>
                    <a:pt x="9824969" y="3953637"/>
                  </a:cubicBezTo>
                  <a:cubicBezTo>
                    <a:pt x="9883388" y="3919601"/>
                    <a:pt x="9962256" y="3899535"/>
                    <a:pt x="10016358" y="3837305"/>
                  </a:cubicBezTo>
                  <a:lnTo>
                    <a:pt x="10016358" y="3837305"/>
                  </a:lnTo>
                  <a:lnTo>
                    <a:pt x="9955398" y="3838067"/>
                  </a:lnTo>
                  <a:cubicBezTo>
                    <a:pt x="9885802" y="3838067"/>
                    <a:pt x="9829795" y="3833495"/>
                    <a:pt x="9831573" y="3811016"/>
                  </a:cubicBezTo>
                  <a:lnTo>
                    <a:pt x="9843765" y="3810762"/>
                  </a:lnTo>
                  <a:cubicBezTo>
                    <a:pt x="9861799" y="3810762"/>
                    <a:pt x="9876912" y="3812794"/>
                    <a:pt x="9889485" y="3814953"/>
                  </a:cubicBezTo>
                  <a:cubicBezTo>
                    <a:pt x="9902058" y="3817112"/>
                    <a:pt x="9912345" y="3819017"/>
                    <a:pt x="9928728" y="3819017"/>
                  </a:cubicBezTo>
                  <a:lnTo>
                    <a:pt x="9939904" y="3811524"/>
                  </a:lnTo>
                  <a:cubicBezTo>
                    <a:pt x="9789155" y="3784854"/>
                    <a:pt x="9751182" y="3720211"/>
                    <a:pt x="9633707" y="3682365"/>
                  </a:cubicBezTo>
                  <a:lnTo>
                    <a:pt x="9633707" y="3682365"/>
                  </a:lnTo>
                  <a:cubicBezTo>
                    <a:pt x="9660251" y="3720465"/>
                    <a:pt x="9599799" y="3805809"/>
                    <a:pt x="9710034" y="3850386"/>
                  </a:cubicBezTo>
                  <a:cubicBezTo>
                    <a:pt x="9685904" y="3847084"/>
                    <a:pt x="9667363" y="3845560"/>
                    <a:pt x="9653266" y="3845560"/>
                  </a:cubicBezTo>
                  <a:cubicBezTo>
                    <a:pt x="9613388" y="3845560"/>
                    <a:pt x="9606784" y="3856736"/>
                    <a:pt x="9600307" y="3868039"/>
                  </a:cubicBezTo>
                  <a:cubicBezTo>
                    <a:pt x="9593830" y="3879342"/>
                    <a:pt x="9587099" y="3890518"/>
                    <a:pt x="9547221" y="3890518"/>
                  </a:cubicBezTo>
                  <a:lnTo>
                    <a:pt x="9519154" y="3889121"/>
                  </a:lnTo>
                  <a:cubicBezTo>
                    <a:pt x="9491087" y="3837813"/>
                    <a:pt x="9491087" y="3837178"/>
                    <a:pt x="9519154" y="3785870"/>
                  </a:cubicBezTo>
                  <a:lnTo>
                    <a:pt x="9365233" y="3785870"/>
                  </a:lnTo>
                  <a:cubicBezTo>
                    <a:pt x="9345929" y="3819144"/>
                    <a:pt x="9349104" y="3833749"/>
                    <a:pt x="9288906" y="3876294"/>
                  </a:cubicBezTo>
                  <a:lnTo>
                    <a:pt x="9347072" y="3896487"/>
                  </a:lnTo>
                  <a:lnTo>
                    <a:pt x="9359772" y="3899916"/>
                  </a:lnTo>
                  <a:lnTo>
                    <a:pt x="9365233" y="3901948"/>
                  </a:lnTo>
                  <a:lnTo>
                    <a:pt x="9353168" y="3898392"/>
                  </a:lnTo>
                  <a:lnTo>
                    <a:pt x="9347072" y="3896614"/>
                  </a:lnTo>
                  <a:cubicBezTo>
                    <a:pt x="9279635" y="3880231"/>
                    <a:pt x="9154794" y="3883152"/>
                    <a:pt x="9097517" y="3863340"/>
                  </a:cubicBezTo>
                  <a:cubicBezTo>
                    <a:pt x="9208007" y="3815207"/>
                    <a:pt x="9070847" y="3779012"/>
                    <a:pt x="9289033" y="3734181"/>
                  </a:cubicBezTo>
                  <a:cubicBezTo>
                    <a:pt x="9300336" y="3752469"/>
                    <a:pt x="9357740" y="3772789"/>
                    <a:pt x="9408540" y="3772789"/>
                  </a:cubicBezTo>
                  <a:cubicBezTo>
                    <a:pt x="9438512" y="3772789"/>
                    <a:pt x="9466071" y="3765677"/>
                    <a:pt x="9474326" y="3747262"/>
                  </a:cubicBezTo>
                  <a:lnTo>
                    <a:pt x="9474326" y="3747262"/>
                  </a:lnTo>
                  <a:lnTo>
                    <a:pt x="9462007" y="3747389"/>
                  </a:lnTo>
                  <a:cubicBezTo>
                    <a:pt x="9401428" y="3747389"/>
                    <a:pt x="9358248" y="3733165"/>
                    <a:pt x="9322815" y="3718941"/>
                  </a:cubicBezTo>
                  <a:cubicBezTo>
                    <a:pt x="9287381" y="3704717"/>
                    <a:pt x="9259696" y="3690493"/>
                    <a:pt x="9230358" y="3690493"/>
                  </a:cubicBezTo>
                  <a:cubicBezTo>
                    <a:pt x="9212959" y="3690493"/>
                    <a:pt x="9194926" y="3695446"/>
                    <a:pt x="9174225" y="3708400"/>
                  </a:cubicBezTo>
                  <a:cubicBezTo>
                    <a:pt x="9046335" y="3610229"/>
                    <a:pt x="9214103" y="3579241"/>
                    <a:pt x="9020935" y="3463036"/>
                  </a:cubicBezTo>
                  <a:lnTo>
                    <a:pt x="9020935" y="3463036"/>
                  </a:lnTo>
                  <a:cubicBezTo>
                    <a:pt x="8927717" y="3493516"/>
                    <a:pt x="9078467" y="3487039"/>
                    <a:pt x="9059670" y="3527679"/>
                  </a:cubicBezTo>
                  <a:cubicBezTo>
                    <a:pt x="8989820" y="3532886"/>
                    <a:pt x="8965309" y="3553714"/>
                    <a:pt x="8875775" y="3553714"/>
                  </a:cubicBezTo>
                  <a:lnTo>
                    <a:pt x="8868281" y="3553587"/>
                  </a:lnTo>
                  <a:lnTo>
                    <a:pt x="8868281" y="3553587"/>
                  </a:lnTo>
                  <a:cubicBezTo>
                    <a:pt x="8850882" y="3619627"/>
                    <a:pt x="9029317" y="3619627"/>
                    <a:pt x="9021063" y="3682619"/>
                  </a:cubicBezTo>
                  <a:lnTo>
                    <a:pt x="8995155" y="3681349"/>
                  </a:lnTo>
                  <a:cubicBezTo>
                    <a:pt x="8925813" y="3681349"/>
                    <a:pt x="8868790" y="3708781"/>
                    <a:pt x="8815577" y="3736213"/>
                  </a:cubicBezTo>
                  <a:cubicBezTo>
                    <a:pt x="8762364" y="3763645"/>
                    <a:pt x="8712960" y="3791077"/>
                    <a:pt x="8658985" y="3791077"/>
                  </a:cubicBezTo>
                  <a:cubicBezTo>
                    <a:pt x="8628632" y="3791077"/>
                    <a:pt x="8596882" y="3782441"/>
                    <a:pt x="8562212" y="3760216"/>
                  </a:cubicBezTo>
                  <a:lnTo>
                    <a:pt x="8562212" y="3760216"/>
                  </a:lnTo>
                  <a:cubicBezTo>
                    <a:pt x="8605772" y="3763645"/>
                    <a:pt x="8627870" y="3774313"/>
                    <a:pt x="8681845" y="3774313"/>
                  </a:cubicBezTo>
                  <a:lnTo>
                    <a:pt x="8715246" y="3773170"/>
                  </a:lnTo>
                  <a:cubicBezTo>
                    <a:pt x="8697340" y="3710432"/>
                    <a:pt x="8464167" y="3720084"/>
                    <a:pt x="8524112" y="3631057"/>
                  </a:cubicBezTo>
                  <a:lnTo>
                    <a:pt x="8524112" y="3631057"/>
                  </a:lnTo>
                  <a:cubicBezTo>
                    <a:pt x="8472550" y="3642741"/>
                    <a:pt x="8432799" y="3647694"/>
                    <a:pt x="8398255" y="3647694"/>
                  </a:cubicBezTo>
                  <a:cubicBezTo>
                    <a:pt x="8333739" y="3647694"/>
                    <a:pt x="8287511" y="3630168"/>
                    <a:pt x="8217788" y="3605276"/>
                  </a:cubicBezTo>
                  <a:cubicBezTo>
                    <a:pt x="8217788" y="3661283"/>
                    <a:pt x="8150985" y="3694811"/>
                    <a:pt x="8064499" y="3721608"/>
                  </a:cubicBezTo>
                  <a:cubicBezTo>
                    <a:pt x="8139937" y="3686683"/>
                    <a:pt x="8087613" y="3608705"/>
                    <a:pt x="8105392" y="3553714"/>
                  </a:cubicBezTo>
                  <a:lnTo>
                    <a:pt x="8109583" y="3553714"/>
                  </a:lnTo>
                  <a:cubicBezTo>
                    <a:pt x="8158605" y="3553714"/>
                    <a:pt x="8188451" y="3560191"/>
                    <a:pt x="8218041" y="3566668"/>
                  </a:cubicBezTo>
                  <a:cubicBezTo>
                    <a:pt x="8197594" y="3548380"/>
                    <a:pt x="8259697" y="3501897"/>
                    <a:pt x="8183497" y="3501897"/>
                  </a:cubicBezTo>
                  <a:lnTo>
                    <a:pt x="8179941" y="3502025"/>
                  </a:lnTo>
                  <a:cubicBezTo>
                    <a:pt x="8172448" y="3510661"/>
                    <a:pt x="8154287" y="3515487"/>
                    <a:pt x="8116314" y="3515487"/>
                  </a:cubicBezTo>
                  <a:lnTo>
                    <a:pt x="8103360" y="3514978"/>
                  </a:lnTo>
                  <a:cubicBezTo>
                    <a:pt x="8104503" y="3454145"/>
                    <a:pt x="8266682" y="3362197"/>
                    <a:pt x="8064752" y="3308095"/>
                  </a:cubicBezTo>
                  <a:lnTo>
                    <a:pt x="8064752" y="3308095"/>
                  </a:lnTo>
                  <a:cubicBezTo>
                    <a:pt x="8059164" y="3323462"/>
                    <a:pt x="8071737" y="3344799"/>
                    <a:pt x="8026779" y="3346957"/>
                  </a:cubicBezTo>
                  <a:cubicBezTo>
                    <a:pt x="7934069" y="3313683"/>
                    <a:pt x="7623808" y="3245103"/>
                    <a:pt x="7835644" y="3191890"/>
                  </a:cubicBezTo>
                  <a:lnTo>
                    <a:pt x="7835644" y="3191890"/>
                  </a:lnTo>
                  <a:cubicBezTo>
                    <a:pt x="7894700" y="3210686"/>
                    <a:pt x="7869300" y="3258057"/>
                    <a:pt x="7873744" y="3295268"/>
                  </a:cubicBezTo>
                  <a:cubicBezTo>
                    <a:pt x="8124062" y="3283330"/>
                    <a:pt x="7795131" y="3218052"/>
                    <a:pt x="7988552" y="3178936"/>
                  </a:cubicBezTo>
                  <a:cubicBezTo>
                    <a:pt x="7852408" y="3168776"/>
                    <a:pt x="7844534" y="3115563"/>
                    <a:pt x="7720836" y="3101339"/>
                  </a:cubicBezTo>
                  <a:lnTo>
                    <a:pt x="7720836" y="3101339"/>
                  </a:lnTo>
                  <a:cubicBezTo>
                    <a:pt x="7705596" y="3123564"/>
                    <a:pt x="7777478" y="3134486"/>
                    <a:pt x="7720836" y="3140201"/>
                  </a:cubicBezTo>
                  <a:cubicBezTo>
                    <a:pt x="7630792" y="3129152"/>
                    <a:pt x="7722741" y="3073399"/>
                    <a:pt x="7764904" y="3062350"/>
                  </a:cubicBezTo>
                  <a:lnTo>
                    <a:pt x="7775573" y="3062223"/>
                  </a:lnTo>
                  <a:cubicBezTo>
                    <a:pt x="7803513" y="3062223"/>
                    <a:pt x="7821547" y="3065525"/>
                    <a:pt x="7839580" y="3068827"/>
                  </a:cubicBezTo>
                  <a:cubicBezTo>
                    <a:pt x="7857614" y="3072129"/>
                    <a:pt x="7875775" y="3075431"/>
                    <a:pt x="7906637" y="3075431"/>
                  </a:cubicBezTo>
                  <a:lnTo>
                    <a:pt x="7912352" y="3075304"/>
                  </a:lnTo>
                  <a:cubicBezTo>
                    <a:pt x="7921115" y="3037331"/>
                    <a:pt x="7860282" y="3004565"/>
                    <a:pt x="7988806" y="2959099"/>
                  </a:cubicBezTo>
                  <a:cubicBezTo>
                    <a:pt x="7864346" y="2946272"/>
                    <a:pt x="7855964" y="2878327"/>
                    <a:pt x="7760588" y="2878327"/>
                  </a:cubicBezTo>
                  <a:lnTo>
                    <a:pt x="7721091" y="2881629"/>
                  </a:lnTo>
                  <a:cubicBezTo>
                    <a:pt x="7744585" y="2847466"/>
                    <a:pt x="7797037" y="2864611"/>
                    <a:pt x="7874126" y="2829813"/>
                  </a:cubicBezTo>
                  <a:lnTo>
                    <a:pt x="7874126" y="2829813"/>
                  </a:lnTo>
                  <a:cubicBezTo>
                    <a:pt x="7894445" y="2848101"/>
                    <a:pt x="7832089" y="2894583"/>
                    <a:pt x="7908669" y="2894583"/>
                  </a:cubicBezTo>
                  <a:lnTo>
                    <a:pt x="7912479" y="2894456"/>
                  </a:lnTo>
                  <a:cubicBezTo>
                    <a:pt x="8103868" y="2688336"/>
                    <a:pt x="7899652" y="2386711"/>
                    <a:pt x="8023477" y="2145411"/>
                  </a:cubicBezTo>
                  <a:lnTo>
                    <a:pt x="8023477" y="2145411"/>
                  </a:lnTo>
                  <a:lnTo>
                    <a:pt x="8016365" y="2145411"/>
                  </a:lnTo>
                  <a:cubicBezTo>
                    <a:pt x="7956167" y="2145411"/>
                    <a:pt x="7938260" y="2131059"/>
                    <a:pt x="7950706" y="2106549"/>
                  </a:cubicBezTo>
                  <a:lnTo>
                    <a:pt x="7950706" y="2106549"/>
                  </a:lnTo>
                  <a:cubicBezTo>
                    <a:pt x="7702421" y="2118868"/>
                    <a:pt x="7880221" y="2226818"/>
                    <a:pt x="7744458" y="2226818"/>
                  </a:cubicBezTo>
                  <a:cubicBezTo>
                    <a:pt x="7715376" y="2226818"/>
                    <a:pt x="7671688" y="2221865"/>
                    <a:pt x="7606282" y="2209800"/>
                  </a:cubicBezTo>
                  <a:lnTo>
                    <a:pt x="7606282" y="2209800"/>
                  </a:lnTo>
                  <a:cubicBezTo>
                    <a:pt x="7634095" y="2249424"/>
                    <a:pt x="7540242" y="2247900"/>
                    <a:pt x="7568182" y="2287270"/>
                  </a:cubicBezTo>
                  <a:lnTo>
                    <a:pt x="7597646" y="2285746"/>
                  </a:lnTo>
                  <a:cubicBezTo>
                    <a:pt x="7691245" y="2285746"/>
                    <a:pt x="7612887" y="2343785"/>
                    <a:pt x="7682609" y="2351913"/>
                  </a:cubicBezTo>
                  <a:cubicBezTo>
                    <a:pt x="7457946" y="2403221"/>
                    <a:pt x="7741283" y="2457069"/>
                    <a:pt x="7529320" y="2545715"/>
                  </a:cubicBezTo>
                  <a:cubicBezTo>
                    <a:pt x="7541766" y="2553462"/>
                    <a:pt x="7555102" y="2556002"/>
                    <a:pt x="7568690" y="2556002"/>
                  </a:cubicBezTo>
                  <a:cubicBezTo>
                    <a:pt x="7582278" y="2556002"/>
                    <a:pt x="7595868" y="2553462"/>
                    <a:pt x="7609203" y="2550922"/>
                  </a:cubicBezTo>
                  <a:lnTo>
                    <a:pt x="7647430" y="2545842"/>
                  </a:lnTo>
                  <a:cubicBezTo>
                    <a:pt x="7660638" y="2545842"/>
                    <a:pt x="7672576" y="2549017"/>
                    <a:pt x="7682609" y="2558669"/>
                  </a:cubicBezTo>
                  <a:cubicBezTo>
                    <a:pt x="7676514" y="2570480"/>
                    <a:pt x="7662163" y="2574544"/>
                    <a:pt x="7643875" y="2574544"/>
                  </a:cubicBezTo>
                  <a:cubicBezTo>
                    <a:pt x="7625206" y="2574544"/>
                    <a:pt x="7602600" y="2570480"/>
                    <a:pt x="7580502" y="2566289"/>
                  </a:cubicBezTo>
                  <a:cubicBezTo>
                    <a:pt x="7558404" y="2562098"/>
                    <a:pt x="7536814" y="2558034"/>
                    <a:pt x="7520304" y="2558034"/>
                  </a:cubicBezTo>
                  <a:cubicBezTo>
                    <a:pt x="7505191" y="2558034"/>
                    <a:pt x="7494396" y="2561463"/>
                    <a:pt x="7491475" y="2571623"/>
                  </a:cubicBezTo>
                  <a:cubicBezTo>
                    <a:pt x="7554467" y="2577338"/>
                    <a:pt x="7554467" y="2669286"/>
                    <a:pt x="7491475" y="2675001"/>
                  </a:cubicBezTo>
                  <a:lnTo>
                    <a:pt x="7460232" y="2675763"/>
                  </a:lnTo>
                  <a:cubicBezTo>
                    <a:pt x="7316976" y="2675763"/>
                    <a:pt x="7342250" y="2618740"/>
                    <a:pt x="7261985" y="2597404"/>
                  </a:cubicBezTo>
                  <a:lnTo>
                    <a:pt x="7261985" y="2597404"/>
                  </a:lnTo>
                  <a:cubicBezTo>
                    <a:pt x="7343392" y="2683256"/>
                    <a:pt x="7224520" y="2752090"/>
                    <a:pt x="7261985" y="2791333"/>
                  </a:cubicBezTo>
                  <a:cubicBezTo>
                    <a:pt x="7269479" y="2772410"/>
                    <a:pt x="7310245" y="2764536"/>
                    <a:pt x="7374127" y="2764536"/>
                  </a:cubicBezTo>
                  <a:lnTo>
                    <a:pt x="7415147" y="2765425"/>
                  </a:lnTo>
                  <a:cubicBezTo>
                    <a:pt x="7310372" y="2801112"/>
                    <a:pt x="7471281" y="2777617"/>
                    <a:pt x="7491729" y="2804160"/>
                  </a:cubicBezTo>
                  <a:cubicBezTo>
                    <a:pt x="7452740" y="2810637"/>
                    <a:pt x="7423276" y="2812288"/>
                    <a:pt x="7398130" y="2812288"/>
                  </a:cubicBezTo>
                  <a:cubicBezTo>
                    <a:pt x="7384795" y="2812288"/>
                    <a:pt x="7372603" y="2811780"/>
                    <a:pt x="7361046" y="2811399"/>
                  </a:cubicBezTo>
                  <a:lnTo>
                    <a:pt x="7327010" y="2810510"/>
                  </a:lnTo>
                  <a:cubicBezTo>
                    <a:pt x="7307325" y="2810510"/>
                    <a:pt x="7287005" y="2811907"/>
                    <a:pt x="7262113" y="2817241"/>
                  </a:cubicBezTo>
                  <a:cubicBezTo>
                    <a:pt x="7270876" y="2845562"/>
                    <a:pt x="7274179" y="2871851"/>
                    <a:pt x="7199248" y="2871851"/>
                  </a:cubicBezTo>
                  <a:cubicBezTo>
                    <a:pt x="7185024" y="2871851"/>
                    <a:pt x="7167880" y="2870962"/>
                    <a:pt x="7147432" y="2868803"/>
                  </a:cubicBezTo>
                  <a:lnTo>
                    <a:pt x="7147432" y="2868803"/>
                  </a:lnTo>
                  <a:cubicBezTo>
                    <a:pt x="7153782" y="2887980"/>
                    <a:pt x="7133843" y="2916428"/>
                    <a:pt x="7185405" y="2920492"/>
                  </a:cubicBezTo>
                  <a:lnTo>
                    <a:pt x="7185405" y="2881757"/>
                  </a:lnTo>
                  <a:cubicBezTo>
                    <a:pt x="7252334" y="2881884"/>
                    <a:pt x="7239126" y="2909062"/>
                    <a:pt x="7307071" y="2909062"/>
                  </a:cubicBezTo>
                  <a:lnTo>
                    <a:pt x="7338821" y="2907538"/>
                  </a:lnTo>
                  <a:cubicBezTo>
                    <a:pt x="7372603" y="2861818"/>
                    <a:pt x="7240269" y="2840863"/>
                    <a:pt x="7376921" y="2829941"/>
                  </a:cubicBezTo>
                  <a:cubicBezTo>
                    <a:pt x="7384922" y="2955036"/>
                    <a:pt x="7409560" y="2998597"/>
                    <a:pt x="7529829" y="3075432"/>
                  </a:cubicBezTo>
                  <a:cubicBezTo>
                    <a:pt x="7509128" y="3077972"/>
                    <a:pt x="7492745" y="3079115"/>
                    <a:pt x="7479537" y="3079115"/>
                  </a:cubicBezTo>
                  <a:cubicBezTo>
                    <a:pt x="7416418" y="3079115"/>
                    <a:pt x="7426578" y="3054223"/>
                    <a:pt x="7376793" y="3049651"/>
                  </a:cubicBezTo>
                  <a:cubicBezTo>
                    <a:pt x="7363966" y="3134614"/>
                    <a:pt x="7348472" y="3198368"/>
                    <a:pt x="7376793" y="3269361"/>
                  </a:cubicBezTo>
                  <a:lnTo>
                    <a:pt x="7336662" y="3268472"/>
                  </a:lnTo>
                  <a:cubicBezTo>
                    <a:pt x="7272400" y="3268472"/>
                    <a:pt x="7231379" y="3276219"/>
                    <a:pt x="7223885" y="3295269"/>
                  </a:cubicBezTo>
                  <a:cubicBezTo>
                    <a:pt x="7350885" y="3299714"/>
                    <a:pt x="7359649" y="3344290"/>
                    <a:pt x="7453120" y="3359912"/>
                  </a:cubicBezTo>
                  <a:cubicBezTo>
                    <a:pt x="7460614" y="3311271"/>
                    <a:pt x="7522208" y="3300983"/>
                    <a:pt x="7529702" y="3282442"/>
                  </a:cubicBezTo>
                  <a:lnTo>
                    <a:pt x="7529702" y="3282442"/>
                  </a:lnTo>
                  <a:cubicBezTo>
                    <a:pt x="7601203" y="3307714"/>
                    <a:pt x="7544307" y="3383914"/>
                    <a:pt x="7444231" y="3383914"/>
                  </a:cubicBezTo>
                  <a:cubicBezTo>
                    <a:pt x="7423403" y="3383914"/>
                    <a:pt x="7400543" y="3380612"/>
                    <a:pt x="7376667" y="3372738"/>
                  </a:cubicBezTo>
                  <a:lnTo>
                    <a:pt x="7376667" y="3372738"/>
                  </a:lnTo>
                  <a:cubicBezTo>
                    <a:pt x="7417053" y="3420871"/>
                    <a:pt x="7296276" y="3414521"/>
                    <a:pt x="7261985" y="3437254"/>
                  </a:cubicBezTo>
                  <a:cubicBezTo>
                    <a:pt x="7307070" y="3439286"/>
                    <a:pt x="7370570" y="3435095"/>
                    <a:pt x="7376667" y="3450208"/>
                  </a:cubicBezTo>
                  <a:cubicBezTo>
                    <a:pt x="7323073" y="3510152"/>
                    <a:pt x="7081773" y="3513708"/>
                    <a:pt x="6955789" y="3514851"/>
                  </a:cubicBezTo>
                  <a:cubicBezTo>
                    <a:pt x="6968616" y="3545077"/>
                    <a:pt x="6995032" y="3570604"/>
                    <a:pt x="7070596" y="3579494"/>
                  </a:cubicBezTo>
                  <a:cubicBezTo>
                    <a:pt x="7077328" y="3560317"/>
                    <a:pt x="7056880" y="3531869"/>
                    <a:pt x="7108569" y="3527932"/>
                  </a:cubicBezTo>
                  <a:cubicBezTo>
                    <a:pt x="7128254" y="3542283"/>
                    <a:pt x="7157464" y="3546474"/>
                    <a:pt x="7190992" y="3546474"/>
                  </a:cubicBezTo>
                  <a:cubicBezTo>
                    <a:pt x="7213979" y="3546474"/>
                    <a:pt x="7238999" y="3544442"/>
                    <a:pt x="7264399" y="3542537"/>
                  </a:cubicBezTo>
                  <a:lnTo>
                    <a:pt x="7339329" y="3538600"/>
                  </a:lnTo>
                  <a:cubicBezTo>
                    <a:pt x="7388224" y="3538600"/>
                    <a:pt x="7431022" y="3546728"/>
                    <a:pt x="7453121" y="3579494"/>
                  </a:cubicBezTo>
                  <a:cubicBezTo>
                    <a:pt x="7421752" y="3573017"/>
                    <a:pt x="7398892" y="3570223"/>
                    <a:pt x="7381874" y="3570223"/>
                  </a:cubicBezTo>
                  <a:cubicBezTo>
                    <a:pt x="7313040" y="3570223"/>
                    <a:pt x="7341488" y="3615943"/>
                    <a:pt x="7300340" y="3644137"/>
                  </a:cubicBezTo>
                  <a:lnTo>
                    <a:pt x="7355967" y="3644518"/>
                  </a:lnTo>
                  <a:lnTo>
                    <a:pt x="7367777" y="3644518"/>
                  </a:lnTo>
                  <a:cubicBezTo>
                    <a:pt x="7408545" y="3644518"/>
                    <a:pt x="7445501" y="3645788"/>
                    <a:pt x="7453121" y="3656964"/>
                  </a:cubicBezTo>
                  <a:cubicBezTo>
                    <a:pt x="7312405" y="3702811"/>
                    <a:pt x="7446263" y="3762628"/>
                    <a:pt x="7338694" y="3812031"/>
                  </a:cubicBezTo>
                  <a:cubicBezTo>
                    <a:pt x="7366761" y="3841241"/>
                    <a:pt x="7454010" y="3850766"/>
                    <a:pt x="7529702" y="3863720"/>
                  </a:cubicBezTo>
                  <a:cubicBezTo>
                    <a:pt x="7638921" y="3813809"/>
                    <a:pt x="7562087" y="3727703"/>
                    <a:pt x="7568437" y="3682872"/>
                  </a:cubicBezTo>
                  <a:lnTo>
                    <a:pt x="7568437" y="3682872"/>
                  </a:lnTo>
                  <a:cubicBezTo>
                    <a:pt x="7662417" y="3776471"/>
                    <a:pt x="7937626" y="3792219"/>
                    <a:pt x="7836153" y="3902582"/>
                  </a:cubicBezTo>
                  <a:cubicBezTo>
                    <a:pt x="7851901" y="3911091"/>
                    <a:pt x="7866887" y="3914393"/>
                    <a:pt x="7881365" y="3914393"/>
                  </a:cubicBezTo>
                  <a:cubicBezTo>
                    <a:pt x="7904606" y="3914393"/>
                    <a:pt x="7926196" y="3906011"/>
                    <a:pt x="7946262" y="3897629"/>
                  </a:cubicBezTo>
                  <a:cubicBezTo>
                    <a:pt x="7966327" y="3889247"/>
                    <a:pt x="7984616" y="3880865"/>
                    <a:pt x="8001506" y="3880865"/>
                  </a:cubicBezTo>
                  <a:cubicBezTo>
                    <a:pt x="8010650" y="3880865"/>
                    <a:pt x="8019287" y="3883405"/>
                    <a:pt x="8027414" y="3889628"/>
                  </a:cubicBezTo>
                  <a:cubicBezTo>
                    <a:pt x="8017000" y="3929252"/>
                    <a:pt x="7855964" y="3918076"/>
                    <a:pt x="7836152" y="3954271"/>
                  </a:cubicBezTo>
                  <a:cubicBezTo>
                    <a:pt x="7813419" y="3928236"/>
                    <a:pt x="7924798" y="3915282"/>
                    <a:pt x="7826881" y="3915282"/>
                  </a:cubicBezTo>
                  <a:lnTo>
                    <a:pt x="7797417" y="3915535"/>
                  </a:lnTo>
                  <a:cubicBezTo>
                    <a:pt x="7775065" y="3942205"/>
                    <a:pt x="7845042" y="4000371"/>
                    <a:pt x="7759444" y="4005959"/>
                  </a:cubicBezTo>
                  <a:cubicBezTo>
                    <a:pt x="7815325" y="3965319"/>
                    <a:pt x="7634984" y="3938522"/>
                    <a:pt x="7568437" y="3915535"/>
                  </a:cubicBezTo>
                  <a:cubicBezTo>
                    <a:pt x="7548497" y="3908551"/>
                    <a:pt x="7617205" y="3894707"/>
                    <a:pt x="7606537" y="3889627"/>
                  </a:cubicBezTo>
                  <a:cubicBezTo>
                    <a:pt x="7568944" y="3872482"/>
                    <a:pt x="7526145" y="3866767"/>
                    <a:pt x="7488680" y="3866767"/>
                  </a:cubicBezTo>
                  <a:cubicBezTo>
                    <a:pt x="7450072" y="3866767"/>
                    <a:pt x="7417179" y="3872864"/>
                    <a:pt x="7401685" y="3878959"/>
                  </a:cubicBezTo>
                  <a:cubicBezTo>
                    <a:pt x="7386192" y="3885055"/>
                    <a:pt x="7388224" y="3891151"/>
                    <a:pt x="7419466" y="3891151"/>
                  </a:cubicBezTo>
                  <a:lnTo>
                    <a:pt x="7453247" y="3889500"/>
                  </a:lnTo>
                  <a:lnTo>
                    <a:pt x="7453247" y="3889500"/>
                  </a:lnTo>
                  <a:cubicBezTo>
                    <a:pt x="7449438" y="3922647"/>
                    <a:pt x="7310372" y="3910201"/>
                    <a:pt x="7262113" y="3928235"/>
                  </a:cubicBezTo>
                  <a:cubicBezTo>
                    <a:pt x="7365744" y="3968875"/>
                    <a:pt x="7370317" y="3993132"/>
                    <a:pt x="7376794" y="4044440"/>
                  </a:cubicBezTo>
                  <a:cubicBezTo>
                    <a:pt x="7271130" y="4053203"/>
                    <a:pt x="7289291" y="4046853"/>
                    <a:pt x="7224013" y="4083175"/>
                  </a:cubicBezTo>
                  <a:cubicBezTo>
                    <a:pt x="7224013" y="4070348"/>
                    <a:pt x="7193152" y="4068062"/>
                    <a:pt x="7185405" y="4057521"/>
                  </a:cubicBezTo>
                  <a:cubicBezTo>
                    <a:pt x="7206995" y="4025898"/>
                    <a:pt x="7333614" y="4030089"/>
                    <a:pt x="7300467" y="3979924"/>
                  </a:cubicBezTo>
                  <a:lnTo>
                    <a:pt x="7267828" y="3979035"/>
                  </a:lnTo>
                  <a:cubicBezTo>
                    <a:pt x="7229474" y="3979035"/>
                    <a:pt x="7203058" y="3983099"/>
                    <a:pt x="7176515" y="3987036"/>
                  </a:cubicBezTo>
                  <a:cubicBezTo>
                    <a:pt x="7149971" y="3990973"/>
                    <a:pt x="7123556" y="3995037"/>
                    <a:pt x="7085329" y="3995037"/>
                  </a:cubicBezTo>
                  <a:lnTo>
                    <a:pt x="7032624" y="3992878"/>
                  </a:lnTo>
                  <a:lnTo>
                    <a:pt x="7032624" y="3992878"/>
                  </a:lnTo>
                  <a:cubicBezTo>
                    <a:pt x="6983475" y="4021580"/>
                    <a:pt x="7033258" y="4083683"/>
                    <a:pt x="6893431" y="4083683"/>
                  </a:cubicBezTo>
                  <a:lnTo>
                    <a:pt x="6879715" y="4083302"/>
                  </a:lnTo>
                  <a:cubicBezTo>
                    <a:pt x="6767574" y="4055108"/>
                    <a:pt x="7074787" y="4011674"/>
                    <a:pt x="6879715" y="3992878"/>
                  </a:cubicBezTo>
                  <a:lnTo>
                    <a:pt x="6879715" y="3992878"/>
                  </a:lnTo>
                  <a:cubicBezTo>
                    <a:pt x="6742047" y="4041265"/>
                    <a:pt x="6837551" y="4048250"/>
                    <a:pt x="6688453" y="4083302"/>
                  </a:cubicBezTo>
                  <a:cubicBezTo>
                    <a:pt x="6711694" y="4101336"/>
                    <a:pt x="6835646" y="4085207"/>
                    <a:pt x="6841234" y="4109210"/>
                  </a:cubicBezTo>
                  <a:cubicBezTo>
                    <a:pt x="6696074" y="4142738"/>
                    <a:pt x="6937881" y="4152898"/>
                    <a:pt x="6917942" y="4186553"/>
                  </a:cubicBezTo>
                  <a:cubicBezTo>
                    <a:pt x="6797927" y="4203698"/>
                    <a:pt x="6775956" y="4253609"/>
                    <a:pt x="6605395" y="4253609"/>
                  </a:cubicBezTo>
                  <a:lnTo>
                    <a:pt x="6535291" y="4251196"/>
                  </a:lnTo>
                  <a:cubicBezTo>
                    <a:pt x="6568946" y="4209667"/>
                    <a:pt x="6435977" y="4224399"/>
                    <a:pt x="6420356" y="4199634"/>
                  </a:cubicBezTo>
                  <a:cubicBezTo>
                    <a:pt x="6597013" y="4171948"/>
                    <a:pt x="6277608" y="4065522"/>
                    <a:pt x="6496683" y="4018659"/>
                  </a:cubicBezTo>
                  <a:lnTo>
                    <a:pt x="6496683" y="4018659"/>
                  </a:lnTo>
                  <a:lnTo>
                    <a:pt x="6612127" y="4096129"/>
                  </a:lnTo>
                  <a:lnTo>
                    <a:pt x="6606666" y="4095875"/>
                  </a:lnTo>
                  <a:lnTo>
                    <a:pt x="6596633" y="4095748"/>
                  </a:lnTo>
                  <a:cubicBezTo>
                    <a:pt x="6498716" y="4095748"/>
                    <a:pt x="6530466" y="4139182"/>
                    <a:pt x="6496684" y="4160772"/>
                  </a:cubicBezTo>
                  <a:cubicBezTo>
                    <a:pt x="6609587" y="4127117"/>
                    <a:pt x="6673849" y="4157597"/>
                    <a:pt x="6764781" y="4122037"/>
                  </a:cubicBezTo>
                  <a:cubicBezTo>
                    <a:pt x="6750557" y="4113147"/>
                    <a:pt x="6733031" y="4110353"/>
                    <a:pt x="6715124" y="4110353"/>
                  </a:cubicBezTo>
                  <a:lnTo>
                    <a:pt x="6670420" y="4114290"/>
                  </a:lnTo>
                  <a:cubicBezTo>
                    <a:pt x="6656196" y="4116195"/>
                    <a:pt x="6643242" y="4118227"/>
                    <a:pt x="6622287" y="4118227"/>
                  </a:cubicBezTo>
                  <a:lnTo>
                    <a:pt x="6612000" y="4109210"/>
                  </a:lnTo>
                  <a:cubicBezTo>
                    <a:pt x="6636131" y="4063363"/>
                    <a:pt x="6624827" y="4044821"/>
                    <a:pt x="6726427" y="4005705"/>
                  </a:cubicBezTo>
                  <a:cubicBezTo>
                    <a:pt x="6684518" y="3998593"/>
                    <a:pt x="6649846" y="3996307"/>
                    <a:pt x="6619494" y="3996307"/>
                  </a:cubicBezTo>
                  <a:cubicBezTo>
                    <a:pt x="6595110" y="3996307"/>
                    <a:pt x="6573520" y="3997704"/>
                    <a:pt x="6553326" y="3999101"/>
                  </a:cubicBezTo>
                  <a:lnTo>
                    <a:pt x="6495033" y="4001895"/>
                  </a:lnTo>
                  <a:cubicBezTo>
                    <a:pt x="6471412" y="4001895"/>
                    <a:pt x="6447408" y="3999736"/>
                    <a:pt x="6420357" y="3992751"/>
                  </a:cubicBezTo>
                  <a:cubicBezTo>
                    <a:pt x="6456044" y="3961382"/>
                    <a:pt x="6518401" y="3951476"/>
                    <a:pt x="6584314" y="3951476"/>
                  </a:cubicBezTo>
                  <a:cubicBezTo>
                    <a:pt x="6640957" y="3951476"/>
                    <a:pt x="6700138" y="3958715"/>
                    <a:pt x="6747383" y="3966081"/>
                  </a:cubicBezTo>
                  <a:cubicBezTo>
                    <a:pt x="6792087" y="3972939"/>
                    <a:pt x="6826123" y="3979797"/>
                    <a:pt x="6838950" y="3979797"/>
                  </a:cubicBezTo>
                  <a:cubicBezTo>
                    <a:pt x="6839712" y="3979797"/>
                    <a:pt x="6840347" y="3979797"/>
                    <a:pt x="6840982" y="3979670"/>
                  </a:cubicBezTo>
                  <a:cubicBezTo>
                    <a:pt x="6770877" y="3917440"/>
                    <a:pt x="6719570" y="3954397"/>
                    <a:pt x="6840982" y="3902200"/>
                  </a:cubicBezTo>
                  <a:lnTo>
                    <a:pt x="6703695" y="3901184"/>
                  </a:lnTo>
                  <a:cubicBezTo>
                    <a:pt x="6544437" y="3901184"/>
                    <a:pt x="6400673" y="3906518"/>
                    <a:pt x="6305550" y="3927981"/>
                  </a:cubicBezTo>
                  <a:cubicBezTo>
                    <a:pt x="6377051" y="3903343"/>
                    <a:pt x="6309868" y="3895596"/>
                    <a:pt x="6305550" y="3863465"/>
                  </a:cubicBezTo>
                  <a:cubicBezTo>
                    <a:pt x="6328537" y="3855337"/>
                    <a:pt x="6348603" y="3852797"/>
                    <a:pt x="6367145" y="3852797"/>
                  </a:cubicBezTo>
                  <a:cubicBezTo>
                    <a:pt x="6381623" y="3852797"/>
                    <a:pt x="6395085" y="3854321"/>
                    <a:pt x="6408420" y="3855845"/>
                  </a:cubicBezTo>
                  <a:lnTo>
                    <a:pt x="6448044" y="3858893"/>
                  </a:lnTo>
                  <a:cubicBezTo>
                    <a:pt x="6463411" y="3858893"/>
                    <a:pt x="6479159" y="3856861"/>
                    <a:pt x="6496558" y="3850638"/>
                  </a:cubicBezTo>
                  <a:cubicBezTo>
                    <a:pt x="6500495" y="3814062"/>
                    <a:pt x="6345428" y="3765167"/>
                    <a:pt x="6420231" y="3747133"/>
                  </a:cubicBezTo>
                  <a:lnTo>
                    <a:pt x="6420231" y="3747133"/>
                  </a:lnTo>
                  <a:cubicBezTo>
                    <a:pt x="6492240" y="3770247"/>
                    <a:pt x="6597649" y="3782058"/>
                    <a:pt x="6649974" y="3811649"/>
                  </a:cubicBezTo>
                  <a:cubicBezTo>
                    <a:pt x="6640576" y="3830191"/>
                    <a:pt x="6586982" y="3833493"/>
                    <a:pt x="6573266" y="3850638"/>
                  </a:cubicBezTo>
                  <a:lnTo>
                    <a:pt x="6611493" y="3849622"/>
                  </a:lnTo>
                  <a:cubicBezTo>
                    <a:pt x="6701790" y="3849622"/>
                    <a:pt x="6733667" y="3869434"/>
                    <a:pt x="6764782" y="3889373"/>
                  </a:cubicBezTo>
                  <a:cubicBezTo>
                    <a:pt x="6807454" y="3877689"/>
                    <a:pt x="6877177" y="3869815"/>
                    <a:pt x="6933057" y="3869815"/>
                  </a:cubicBezTo>
                  <a:cubicBezTo>
                    <a:pt x="7004177" y="3869815"/>
                    <a:pt x="7052691" y="3882388"/>
                    <a:pt x="6994272" y="3915281"/>
                  </a:cubicBezTo>
                  <a:cubicBezTo>
                    <a:pt x="7039484" y="3912233"/>
                    <a:pt x="7075425" y="3911598"/>
                    <a:pt x="7105524" y="3911598"/>
                  </a:cubicBezTo>
                  <a:cubicBezTo>
                    <a:pt x="7118351" y="3911598"/>
                    <a:pt x="7130162" y="3911725"/>
                    <a:pt x="7141084" y="3911852"/>
                  </a:cubicBezTo>
                  <a:lnTo>
                    <a:pt x="7171690" y="3912105"/>
                  </a:lnTo>
                  <a:cubicBezTo>
                    <a:pt x="7204837" y="3912105"/>
                    <a:pt x="7231380" y="3910581"/>
                    <a:pt x="7262114" y="3902327"/>
                  </a:cubicBezTo>
                  <a:cubicBezTo>
                    <a:pt x="7169404" y="3888992"/>
                    <a:pt x="7134987" y="3788661"/>
                    <a:pt x="7223887" y="3773167"/>
                  </a:cubicBezTo>
                  <a:lnTo>
                    <a:pt x="7223887" y="3773167"/>
                  </a:lnTo>
                  <a:cubicBezTo>
                    <a:pt x="7224649" y="3807458"/>
                    <a:pt x="7202551" y="3849240"/>
                    <a:pt x="7300468" y="3850764"/>
                  </a:cubicBezTo>
                  <a:cubicBezTo>
                    <a:pt x="7275703" y="3787391"/>
                    <a:pt x="7293737" y="3789931"/>
                    <a:pt x="7300468" y="3721478"/>
                  </a:cubicBezTo>
                  <a:lnTo>
                    <a:pt x="7274434" y="3720335"/>
                  </a:lnTo>
                  <a:cubicBezTo>
                    <a:pt x="7240271" y="3720335"/>
                    <a:pt x="7228967" y="3728082"/>
                    <a:pt x="7217665" y="3735702"/>
                  </a:cubicBezTo>
                  <a:cubicBezTo>
                    <a:pt x="7206363" y="3743322"/>
                    <a:pt x="7194932" y="3751069"/>
                    <a:pt x="7160642" y="3751069"/>
                  </a:cubicBezTo>
                  <a:cubicBezTo>
                    <a:pt x="7147307" y="3751069"/>
                    <a:pt x="7130416" y="3749926"/>
                    <a:pt x="7108826" y="3747132"/>
                  </a:cubicBezTo>
                  <a:cubicBezTo>
                    <a:pt x="7083680" y="3675377"/>
                    <a:pt x="7131940" y="3612512"/>
                    <a:pt x="7032499" y="3592065"/>
                  </a:cubicBezTo>
                  <a:lnTo>
                    <a:pt x="7032499" y="3592065"/>
                  </a:lnTo>
                  <a:cubicBezTo>
                    <a:pt x="6971157" y="3700904"/>
                    <a:pt x="7105905" y="3790947"/>
                    <a:pt x="6994272" y="3850637"/>
                  </a:cubicBezTo>
                  <a:cubicBezTo>
                    <a:pt x="6926073" y="3795646"/>
                    <a:pt x="6636386" y="3777231"/>
                    <a:pt x="6573140" y="3760086"/>
                  </a:cubicBezTo>
                  <a:cubicBezTo>
                    <a:pt x="6636005" y="3747767"/>
                    <a:pt x="6682741" y="3729733"/>
                    <a:pt x="6724651" y="3710429"/>
                  </a:cubicBezTo>
                  <a:lnTo>
                    <a:pt x="6724651" y="3710429"/>
                  </a:lnTo>
                  <a:cubicBezTo>
                    <a:pt x="6685407" y="3735829"/>
                    <a:pt x="6751067" y="3750180"/>
                    <a:pt x="6809487" y="3750180"/>
                  </a:cubicBezTo>
                  <a:cubicBezTo>
                    <a:pt x="6855842" y="3750180"/>
                    <a:pt x="6897879" y="3741163"/>
                    <a:pt x="6879591" y="3721351"/>
                  </a:cubicBezTo>
                  <a:cubicBezTo>
                    <a:pt x="6874892" y="3709794"/>
                    <a:pt x="6842888" y="3707762"/>
                    <a:pt x="6804915" y="3707762"/>
                  </a:cubicBezTo>
                  <a:cubicBezTo>
                    <a:pt x="6794628" y="3707762"/>
                    <a:pt x="6783960" y="3707889"/>
                    <a:pt x="6773165" y="3708016"/>
                  </a:cubicBezTo>
                  <a:lnTo>
                    <a:pt x="6728207" y="3708270"/>
                  </a:lnTo>
                  <a:cubicBezTo>
                    <a:pt x="6754496" y="3695824"/>
                    <a:pt x="6779769" y="3683124"/>
                    <a:pt x="6797168" y="3669535"/>
                  </a:cubicBezTo>
                  <a:lnTo>
                    <a:pt x="6797168" y="3669535"/>
                  </a:lnTo>
                  <a:lnTo>
                    <a:pt x="6785992" y="3669535"/>
                  </a:lnTo>
                  <a:cubicBezTo>
                    <a:pt x="6727445" y="3669535"/>
                    <a:pt x="6681217" y="3665598"/>
                    <a:pt x="6649975" y="3656454"/>
                  </a:cubicBezTo>
                  <a:lnTo>
                    <a:pt x="6649975" y="3656454"/>
                  </a:lnTo>
                  <a:cubicBezTo>
                    <a:pt x="6655563" y="3688458"/>
                    <a:pt x="6630036" y="3710048"/>
                    <a:pt x="6570346" y="3713985"/>
                  </a:cubicBezTo>
                  <a:lnTo>
                    <a:pt x="6550914" y="3711953"/>
                  </a:lnTo>
                  <a:cubicBezTo>
                    <a:pt x="6543167" y="3711953"/>
                    <a:pt x="6534023" y="3712969"/>
                    <a:pt x="6524498" y="3713985"/>
                  </a:cubicBezTo>
                  <a:lnTo>
                    <a:pt x="6496304" y="3716017"/>
                  </a:lnTo>
                  <a:cubicBezTo>
                    <a:pt x="6478143" y="3716017"/>
                    <a:pt x="6462776" y="3711826"/>
                    <a:pt x="6458585" y="3695189"/>
                  </a:cubicBezTo>
                  <a:cubicBezTo>
                    <a:pt x="6539865" y="3671186"/>
                    <a:pt x="6643498" y="3654295"/>
                    <a:pt x="6649848" y="3604765"/>
                  </a:cubicBezTo>
                  <a:lnTo>
                    <a:pt x="6649848" y="3604765"/>
                  </a:lnTo>
                  <a:lnTo>
                    <a:pt x="6622542" y="3605654"/>
                  </a:lnTo>
                  <a:cubicBezTo>
                    <a:pt x="6584824" y="3605654"/>
                    <a:pt x="6544818" y="3600828"/>
                    <a:pt x="6508369" y="3596129"/>
                  </a:cubicBezTo>
                  <a:cubicBezTo>
                    <a:pt x="6471921" y="3591430"/>
                    <a:pt x="6439281" y="3586477"/>
                    <a:pt x="6416294" y="3586477"/>
                  </a:cubicBezTo>
                  <a:cubicBezTo>
                    <a:pt x="6393816" y="3586477"/>
                    <a:pt x="6380480" y="3591049"/>
                    <a:pt x="6382004" y="3604638"/>
                  </a:cubicBezTo>
                  <a:cubicBezTo>
                    <a:pt x="6283833" y="3573269"/>
                    <a:pt x="6237986" y="3524247"/>
                    <a:pt x="6152134" y="3488433"/>
                  </a:cubicBezTo>
                  <a:lnTo>
                    <a:pt x="6152134" y="3488433"/>
                  </a:lnTo>
                  <a:cubicBezTo>
                    <a:pt x="6075172" y="3499228"/>
                    <a:pt x="6235192" y="3567681"/>
                    <a:pt x="6085205" y="3567681"/>
                  </a:cubicBezTo>
                  <a:lnTo>
                    <a:pt x="6037580" y="3566030"/>
                  </a:lnTo>
                  <a:cubicBezTo>
                    <a:pt x="6049265" y="3548631"/>
                    <a:pt x="6091936" y="3541519"/>
                    <a:pt x="6075807" y="3514468"/>
                  </a:cubicBezTo>
                  <a:cubicBezTo>
                    <a:pt x="6054091" y="3511674"/>
                    <a:pt x="6037327" y="3510531"/>
                    <a:pt x="6023992" y="3510531"/>
                  </a:cubicBezTo>
                  <a:cubicBezTo>
                    <a:pt x="5989829" y="3510531"/>
                    <a:pt x="5978399" y="3518277"/>
                    <a:pt x="5967096" y="3525898"/>
                  </a:cubicBezTo>
                  <a:cubicBezTo>
                    <a:pt x="5955792" y="3533518"/>
                    <a:pt x="5944362" y="3541392"/>
                    <a:pt x="5910073" y="3541392"/>
                  </a:cubicBezTo>
                  <a:lnTo>
                    <a:pt x="5884165" y="3540249"/>
                  </a:lnTo>
                  <a:cubicBezTo>
                    <a:pt x="5916296" y="3498847"/>
                    <a:pt x="5916804" y="3513452"/>
                    <a:pt x="5853304" y="3488560"/>
                  </a:cubicBezTo>
                  <a:lnTo>
                    <a:pt x="5866893" y="3488560"/>
                  </a:lnTo>
                  <a:cubicBezTo>
                    <a:pt x="5923916" y="3488560"/>
                    <a:pt x="5968874" y="3492624"/>
                    <a:pt x="5999354" y="3501641"/>
                  </a:cubicBezTo>
                  <a:cubicBezTo>
                    <a:pt x="5912486" y="3468748"/>
                    <a:pt x="5994400" y="3382006"/>
                    <a:pt x="5888863" y="3382006"/>
                  </a:cubicBezTo>
                  <a:lnTo>
                    <a:pt x="5846318" y="3385435"/>
                  </a:lnTo>
                  <a:cubicBezTo>
                    <a:pt x="5905373" y="3394198"/>
                    <a:pt x="5732780" y="3418455"/>
                    <a:pt x="5884165" y="3436997"/>
                  </a:cubicBezTo>
                  <a:lnTo>
                    <a:pt x="5731001" y="3436997"/>
                  </a:lnTo>
                  <a:cubicBezTo>
                    <a:pt x="5719317" y="3462397"/>
                    <a:pt x="5782309" y="3462651"/>
                    <a:pt x="5807328" y="3475732"/>
                  </a:cubicBezTo>
                  <a:cubicBezTo>
                    <a:pt x="5786246" y="3498719"/>
                    <a:pt x="5787770" y="3529453"/>
                    <a:pt x="5731001" y="3540248"/>
                  </a:cubicBezTo>
                  <a:cubicBezTo>
                    <a:pt x="5687948" y="3537581"/>
                    <a:pt x="5671565" y="3526024"/>
                    <a:pt x="5654674" y="3514467"/>
                  </a:cubicBezTo>
                  <a:cubicBezTo>
                    <a:pt x="5681471" y="3428869"/>
                    <a:pt x="5697473" y="3339588"/>
                    <a:pt x="5960490" y="3333492"/>
                  </a:cubicBezTo>
                  <a:cubicBezTo>
                    <a:pt x="5908039" y="3294503"/>
                    <a:pt x="5978778" y="3287518"/>
                    <a:pt x="5958966" y="3226431"/>
                  </a:cubicBezTo>
                  <a:lnTo>
                    <a:pt x="5955791" y="3224780"/>
                  </a:lnTo>
                  <a:cubicBezTo>
                    <a:pt x="5948806" y="3224780"/>
                    <a:pt x="5938265" y="3255514"/>
                    <a:pt x="5909944" y="3286248"/>
                  </a:cubicBezTo>
                  <a:cubicBezTo>
                    <a:pt x="5881623" y="3316982"/>
                    <a:pt x="5835395" y="3347589"/>
                    <a:pt x="5756782" y="3347589"/>
                  </a:cubicBezTo>
                  <a:lnTo>
                    <a:pt x="5730874" y="3346573"/>
                  </a:lnTo>
                  <a:cubicBezTo>
                    <a:pt x="5731001" y="3333492"/>
                    <a:pt x="5699886" y="3331079"/>
                    <a:pt x="5692520" y="3320665"/>
                  </a:cubicBezTo>
                  <a:cubicBezTo>
                    <a:pt x="5881623" y="3299329"/>
                    <a:pt x="5651372" y="3170043"/>
                    <a:pt x="5768847" y="3126863"/>
                  </a:cubicBezTo>
                  <a:lnTo>
                    <a:pt x="5768847" y="3126863"/>
                  </a:lnTo>
                  <a:cubicBezTo>
                    <a:pt x="5825616" y="3129276"/>
                    <a:pt x="5803899" y="3158232"/>
                    <a:pt x="5807201" y="3178552"/>
                  </a:cubicBezTo>
                  <a:cubicBezTo>
                    <a:pt x="5856985" y="3174234"/>
                    <a:pt x="5879464" y="3171567"/>
                    <a:pt x="5893561" y="3171567"/>
                  </a:cubicBezTo>
                  <a:cubicBezTo>
                    <a:pt x="5914262" y="3171567"/>
                    <a:pt x="5916548" y="3177282"/>
                    <a:pt x="5960363" y="3191506"/>
                  </a:cubicBezTo>
                  <a:cubicBezTo>
                    <a:pt x="5953378" y="3167122"/>
                    <a:pt x="5959347" y="3155692"/>
                    <a:pt x="5982588" y="3155692"/>
                  </a:cubicBezTo>
                  <a:cubicBezTo>
                    <a:pt x="5995288" y="3155692"/>
                    <a:pt x="6013195" y="3159121"/>
                    <a:pt x="6036944" y="3165598"/>
                  </a:cubicBezTo>
                  <a:cubicBezTo>
                    <a:pt x="6053073" y="3112766"/>
                    <a:pt x="5911214" y="3113274"/>
                    <a:pt x="5960363" y="3049266"/>
                  </a:cubicBezTo>
                  <a:lnTo>
                    <a:pt x="6113652" y="3049266"/>
                  </a:lnTo>
                  <a:cubicBezTo>
                    <a:pt x="5937249" y="3000498"/>
                    <a:pt x="6012052" y="2928743"/>
                    <a:pt x="5960490" y="2855591"/>
                  </a:cubicBezTo>
                  <a:lnTo>
                    <a:pt x="6016243" y="2855083"/>
                  </a:lnTo>
                  <a:lnTo>
                    <a:pt x="6026276" y="2855083"/>
                  </a:lnTo>
                  <a:cubicBezTo>
                    <a:pt x="6067679" y="2855083"/>
                    <a:pt x="6105905" y="2853940"/>
                    <a:pt x="6113652" y="2842510"/>
                  </a:cubicBezTo>
                  <a:cubicBezTo>
                    <a:pt x="6056502" y="2827524"/>
                    <a:pt x="5957443" y="2826508"/>
                    <a:pt x="5922390" y="2803775"/>
                  </a:cubicBezTo>
                  <a:cubicBezTo>
                    <a:pt x="5999352" y="2747133"/>
                    <a:pt x="6169151" y="2600194"/>
                    <a:pt x="5960618" y="2532630"/>
                  </a:cubicBezTo>
                  <a:lnTo>
                    <a:pt x="5960618" y="2532630"/>
                  </a:lnTo>
                  <a:cubicBezTo>
                    <a:pt x="5878957" y="2540758"/>
                    <a:pt x="5924677" y="2612259"/>
                    <a:pt x="5960618" y="2623181"/>
                  </a:cubicBezTo>
                  <a:lnTo>
                    <a:pt x="5954521" y="2622927"/>
                  </a:lnTo>
                  <a:lnTo>
                    <a:pt x="5943726" y="2622800"/>
                  </a:lnTo>
                  <a:cubicBezTo>
                    <a:pt x="5884798" y="2622800"/>
                    <a:pt x="5881496" y="2641342"/>
                    <a:pt x="5845810" y="2649089"/>
                  </a:cubicBezTo>
                  <a:cubicBezTo>
                    <a:pt x="5874257" y="2587113"/>
                    <a:pt x="5747512" y="2571238"/>
                    <a:pt x="5665724" y="2571238"/>
                  </a:cubicBezTo>
                  <a:lnTo>
                    <a:pt x="5654802" y="2571492"/>
                  </a:lnTo>
                  <a:cubicBezTo>
                    <a:pt x="5659247" y="2538726"/>
                    <a:pt x="5710174" y="2521454"/>
                    <a:pt x="5807583" y="2519930"/>
                  </a:cubicBezTo>
                  <a:cubicBezTo>
                    <a:pt x="5802249" y="2470146"/>
                    <a:pt x="5837555" y="2406646"/>
                    <a:pt x="5731129" y="2390771"/>
                  </a:cubicBezTo>
                  <a:lnTo>
                    <a:pt x="5731129" y="2390771"/>
                  </a:lnTo>
                  <a:cubicBezTo>
                    <a:pt x="5804154" y="2508246"/>
                    <a:pt x="5537073" y="2533011"/>
                    <a:pt x="5271516" y="2533011"/>
                  </a:cubicBezTo>
                  <a:lnTo>
                    <a:pt x="5233543" y="2532884"/>
                  </a:lnTo>
                  <a:cubicBezTo>
                    <a:pt x="5314569" y="2516628"/>
                    <a:pt x="5383530" y="2476369"/>
                    <a:pt x="5457825" y="2476369"/>
                  </a:cubicBezTo>
                  <a:cubicBezTo>
                    <a:pt x="5484114" y="2476369"/>
                    <a:pt x="5510911" y="2481449"/>
                    <a:pt x="5539232" y="2494276"/>
                  </a:cubicBezTo>
                  <a:cubicBezTo>
                    <a:pt x="5527802" y="2437761"/>
                    <a:pt x="5652770" y="2436745"/>
                    <a:pt x="5577967" y="2390771"/>
                  </a:cubicBezTo>
                  <a:lnTo>
                    <a:pt x="5577967" y="2390771"/>
                  </a:lnTo>
                  <a:cubicBezTo>
                    <a:pt x="5601081" y="2393692"/>
                    <a:pt x="5619496" y="2394962"/>
                    <a:pt x="5634101" y="2394962"/>
                  </a:cubicBezTo>
                  <a:cubicBezTo>
                    <a:pt x="5689600" y="2394962"/>
                    <a:pt x="5691124" y="2376674"/>
                    <a:pt x="5692775" y="2358513"/>
                  </a:cubicBezTo>
                  <a:cubicBezTo>
                    <a:pt x="5694426" y="2340352"/>
                    <a:pt x="5695823" y="2322064"/>
                    <a:pt x="5751195" y="2322064"/>
                  </a:cubicBezTo>
                  <a:cubicBezTo>
                    <a:pt x="5765800" y="2322064"/>
                    <a:pt x="5784342" y="2323334"/>
                    <a:pt x="5807456" y="2326255"/>
                  </a:cubicBezTo>
                  <a:cubicBezTo>
                    <a:pt x="5835523" y="2282059"/>
                    <a:pt x="5666359" y="2304919"/>
                    <a:pt x="5654675" y="2274439"/>
                  </a:cubicBezTo>
                  <a:lnTo>
                    <a:pt x="5677916" y="2260215"/>
                  </a:lnTo>
                  <a:lnTo>
                    <a:pt x="5654675" y="2248658"/>
                  </a:lnTo>
                  <a:lnTo>
                    <a:pt x="5654675" y="2248658"/>
                  </a:lnTo>
                  <a:cubicBezTo>
                    <a:pt x="5675376" y="2255516"/>
                    <a:pt x="5689981" y="2257929"/>
                    <a:pt x="5702935" y="2257929"/>
                  </a:cubicBezTo>
                  <a:lnTo>
                    <a:pt x="5744591" y="2252722"/>
                  </a:lnTo>
                  <a:cubicBezTo>
                    <a:pt x="5760466" y="2250055"/>
                    <a:pt x="5780151" y="2247515"/>
                    <a:pt x="5809234" y="2247515"/>
                  </a:cubicBezTo>
                  <a:lnTo>
                    <a:pt x="5845810" y="2248658"/>
                  </a:lnTo>
                  <a:cubicBezTo>
                    <a:pt x="5748909" y="2290822"/>
                    <a:pt x="6000496" y="2300220"/>
                    <a:pt x="6036183" y="2338066"/>
                  </a:cubicBezTo>
                  <a:cubicBezTo>
                    <a:pt x="6017133" y="2314825"/>
                    <a:pt x="6081903" y="2263136"/>
                    <a:pt x="5998845" y="2261612"/>
                  </a:cubicBezTo>
                  <a:cubicBezTo>
                    <a:pt x="5997448" y="2271899"/>
                    <a:pt x="5983478" y="2275836"/>
                    <a:pt x="5965698" y="2275836"/>
                  </a:cubicBezTo>
                  <a:cubicBezTo>
                    <a:pt x="5928995" y="2275836"/>
                    <a:pt x="5876036" y="2259326"/>
                    <a:pt x="5883910" y="2248658"/>
                  </a:cubicBezTo>
                  <a:cubicBezTo>
                    <a:pt x="5991860" y="2235577"/>
                    <a:pt x="5873496" y="2193794"/>
                    <a:pt x="5883910" y="2171315"/>
                  </a:cubicBezTo>
                  <a:cubicBezTo>
                    <a:pt x="5912231" y="2163822"/>
                    <a:pt x="5936488" y="2160012"/>
                    <a:pt x="5960618" y="2160012"/>
                  </a:cubicBezTo>
                  <a:cubicBezTo>
                    <a:pt x="5984748" y="2160012"/>
                    <a:pt x="6009005" y="2163822"/>
                    <a:pt x="6037199" y="2171315"/>
                  </a:cubicBezTo>
                  <a:cubicBezTo>
                    <a:pt x="6085713" y="2127246"/>
                    <a:pt x="6123686" y="2079748"/>
                    <a:pt x="6151753" y="2029075"/>
                  </a:cubicBezTo>
                  <a:cubicBezTo>
                    <a:pt x="5987034" y="2015994"/>
                    <a:pt x="5968238" y="1953256"/>
                    <a:pt x="5922518" y="1899916"/>
                  </a:cubicBezTo>
                  <a:cubicBezTo>
                    <a:pt x="5931535" y="1864229"/>
                    <a:pt x="6064504" y="1870452"/>
                    <a:pt x="6113780" y="1848354"/>
                  </a:cubicBezTo>
                  <a:cubicBezTo>
                    <a:pt x="6126734" y="1828034"/>
                    <a:pt x="6116320" y="1765677"/>
                    <a:pt x="6151753" y="1706241"/>
                  </a:cubicBezTo>
                  <a:lnTo>
                    <a:pt x="6102731" y="1704590"/>
                  </a:lnTo>
                  <a:cubicBezTo>
                    <a:pt x="6077585" y="1704590"/>
                    <a:pt x="6049772" y="1705479"/>
                    <a:pt x="6021959" y="1706368"/>
                  </a:cubicBezTo>
                  <a:lnTo>
                    <a:pt x="5941187" y="1708146"/>
                  </a:lnTo>
                  <a:cubicBezTo>
                    <a:pt x="5894705" y="1708146"/>
                    <a:pt x="5857367" y="1705098"/>
                    <a:pt x="5845937" y="1693160"/>
                  </a:cubicBezTo>
                  <a:cubicBezTo>
                    <a:pt x="5949442" y="1671697"/>
                    <a:pt x="5926582" y="1578860"/>
                    <a:pt x="5880862" y="1512312"/>
                  </a:cubicBezTo>
                  <a:lnTo>
                    <a:pt x="5874766" y="1512312"/>
                  </a:lnTo>
                  <a:cubicBezTo>
                    <a:pt x="5763514" y="1512312"/>
                    <a:pt x="5688203" y="1524758"/>
                    <a:pt x="5654929" y="1551047"/>
                  </a:cubicBezTo>
                  <a:lnTo>
                    <a:pt x="5658739" y="1550539"/>
                  </a:lnTo>
                  <a:lnTo>
                    <a:pt x="5665724" y="1550285"/>
                  </a:lnTo>
                  <a:cubicBezTo>
                    <a:pt x="5689219" y="1550285"/>
                    <a:pt x="5701030" y="1563620"/>
                    <a:pt x="5701030" y="1576955"/>
                  </a:cubicBezTo>
                  <a:cubicBezTo>
                    <a:pt x="5701030" y="1590290"/>
                    <a:pt x="5689219" y="1603625"/>
                    <a:pt x="5662422" y="1603625"/>
                  </a:cubicBezTo>
                  <a:lnTo>
                    <a:pt x="5655056" y="1602736"/>
                  </a:lnTo>
                  <a:cubicBezTo>
                    <a:pt x="5600573" y="1601847"/>
                    <a:pt x="5619623" y="1575939"/>
                    <a:pt x="5555615" y="1575939"/>
                  </a:cubicBezTo>
                  <a:lnTo>
                    <a:pt x="5539613" y="1576955"/>
                  </a:lnTo>
                  <a:cubicBezTo>
                    <a:pt x="5621528" y="1658870"/>
                    <a:pt x="5664962" y="1680968"/>
                    <a:pt x="5807837" y="1693160"/>
                  </a:cubicBezTo>
                  <a:cubicBezTo>
                    <a:pt x="5647309" y="1712210"/>
                    <a:pt x="5705094" y="1745357"/>
                    <a:pt x="5796915" y="1745357"/>
                  </a:cubicBezTo>
                  <a:lnTo>
                    <a:pt x="5807837" y="1744976"/>
                  </a:lnTo>
                  <a:lnTo>
                    <a:pt x="5807837" y="1744976"/>
                  </a:lnTo>
                  <a:cubicBezTo>
                    <a:pt x="5780913" y="1757803"/>
                    <a:pt x="5753100" y="1763010"/>
                    <a:pt x="5725033" y="1763010"/>
                  </a:cubicBezTo>
                  <a:cubicBezTo>
                    <a:pt x="5657469" y="1763010"/>
                    <a:pt x="5588000" y="1732403"/>
                    <a:pt x="5524627" y="1701796"/>
                  </a:cubicBezTo>
                  <a:cubicBezTo>
                    <a:pt x="5461254" y="1671189"/>
                    <a:pt x="5403850" y="1640709"/>
                    <a:pt x="5356352" y="1640709"/>
                  </a:cubicBezTo>
                  <a:lnTo>
                    <a:pt x="5348732" y="1641471"/>
                  </a:lnTo>
                  <a:cubicBezTo>
                    <a:pt x="5380736" y="1685667"/>
                    <a:pt x="5293995" y="1718052"/>
                    <a:pt x="5205476" y="1718052"/>
                  </a:cubicBezTo>
                  <a:lnTo>
                    <a:pt x="5157470" y="1714750"/>
                  </a:lnTo>
                  <a:lnTo>
                    <a:pt x="5157470" y="1714750"/>
                  </a:lnTo>
                  <a:cubicBezTo>
                    <a:pt x="5171059" y="1728847"/>
                    <a:pt x="5142738" y="1757168"/>
                    <a:pt x="5157470" y="1770757"/>
                  </a:cubicBezTo>
                  <a:cubicBezTo>
                    <a:pt x="5133721" y="1767582"/>
                    <a:pt x="5115560" y="1766185"/>
                    <a:pt x="5101463" y="1766185"/>
                  </a:cubicBezTo>
                  <a:cubicBezTo>
                    <a:pt x="5026279" y="1766185"/>
                    <a:pt x="5066411" y="1805047"/>
                    <a:pt x="5004308" y="1809492"/>
                  </a:cubicBezTo>
                  <a:cubicBezTo>
                    <a:pt x="4895977" y="1747897"/>
                    <a:pt x="5094097" y="1702304"/>
                    <a:pt x="4966208" y="1680333"/>
                  </a:cubicBezTo>
                  <a:cubicBezTo>
                    <a:pt x="5005959" y="1641979"/>
                    <a:pt x="5160010" y="1642360"/>
                    <a:pt x="5118989" y="1576955"/>
                  </a:cubicBezTo>
                  <a:lnTo>
                    <a:pt x="5118989" y="1576955"/>
                  </a:lnTo>
                  <a:cubicBezTo>
                    <a:pt x="5163058" y="1577717"/>
                    <a:pt x="5170551" y="1590417"/>
                    <a:pt x="5221859" y="1590417"/>
                  </a:cubicBezTo>
                  <a:lnTo>
                    <a:pt x="5233924" y="1589909"/>
                  </a:lnTo>
                  <a:cubicBezTo>
                    <a:pt x="5280787" y="1503041"/>
                    <a:pt x="5225034" y="1441827"/>
                    <a:pt x="5233924" y="1383153"/>
                  </a:cubicBezTo>
                  <a:lnTo>
                    <a:pt x="5233924" y="1383153"/>
                  </a:lnTo>
                  <a:cubicBezTo>
                    <a:pt x="5229098" y="1394329"/>
                    <a:pt x="5197984" y="1396615"/>
                    <a:pt x="5159884" y="1396615"/>
                  </a:cubicBezTo>
                  <a:lnTo>
                    <a:pt x="5118990" y="1396107"/>
                  </a:lnTo>
                  <a:lnTo>
                    <a:pt x="5118990" y="1396107"/>
                  </a:lnTo>
                  <a:cubicBezTo>
                    <a:pt x="5074921" y="1438144"/>
                    <a:pt x="5235956" y="1475609"/>
                    <a:pt x="5118990" y="1499485"/>
                  </a:cubicBezTo>
                  <a:cubicBezTo>
                    <a:pt x="5021327" y="1498088"/>
                    <a:pt x="4985131" y="1475736"/>
                    <a:pt x="4927474" y="1460750"/>
                  </a:cubicBezTo>
                  <a:cubicBezTo>
                    <a:pt x="4937380" y="1333369"/>
                    <a:pt x="5530978" y="1338957"/>
                    <a:pt x="5463414" y="1228213"/>
                  </a:cubicBezTo>
                  <a:lnTo>
                    <a:pt x="5424933" y="1226181"/>
                  </a:lnTo>
                  <a:cubicBezTo>
                    <a:pt x="5333874" y="1226181"/>
                    <a:pt x="5380483" y="1272663"/>
                    <a:pt x="5310633" y="1279902"/>
                  </a:cubicBezTo>
                  <a:cubicBezTo>
                    <a:pt x="5270374" y="1265805"/>
                    <a:pt x="5238116" y="1259074"/>
                    <a:pt x="5210557" y="1259074"/>
                  </a:cubicBezTo>
                  <a:cubicBezTo>
                    <a:pt x="5174489" y="1259074"/>
                    <a:pt x="5146422" y="1270631"/>
                    <a:pt x="5119117" y="1292856"/>
                  </a:cubicBezTo>
                  <a:cubicBezTo>
                    <a:pt x="4980687" y="1264027"/>
                    <a:pt x="4931538" y="1206115"/>
                    <a:pt x="5042663" y="1150743"/>
                  </a:cubicBezTo>
                  <a:lnTo>
                    <a:pt x="5042663" y="1150743"/>
                  </a:lnTo>
                  <a:cubicBezTo>
                    <a:pt x="5070349" y="1188843"/>
                    <a:pt x="5136262" y="1213862"/>
                    <a:pt x="5234052" y="1228213"/>
                  </a:cubicBezTo>
                  <a:cubicBezTo>
                    <a:pt x="5181474" y="1198749"/>
                    <a:pt x="5332477" y="1179572"/>
                    <a:pt x="5234052" y="1176397"/>
                  </a:cubicBezTo>
                  <a:lnTo>
                    <a:pt x="5234052" y="1176397"/>
                  </a:lnTo>
                  <a:cubicBezTo>
                    <a:pt x="5224781" y="1185922"/>
                    <a:pt x="5209033" y="1189732"/>
                    <a:pt x="5192015" y="1189732"/>
                  </a:cubicBezTo>
                  <a:cubicBezTo>
                    <a:pt x="5145914" y="1189732"/>
                    <a:pt x="5089526" y="1161411"/>
                    <a:pt x="5119117" y="1137535"/>
                  </a:cubicBezTo>
                  <a:cubicBezTo>
                    <a:pt x="5348733" y="1136011"/>
                    <a:pt x="5220463" y="1050921"/>
                    <a:pt x="5424679" y="1015742"/>
                  </a:cubicBezTo>
                  <a:lnTo>
                    <a:pt x="5403216" y="1014091"/>
                  </a:lnTo>
                  <a:cubicBezTo>
                    <a:pt x="5393818" y="1014091"/>
                    <a:pt x="5382388" y="1014980"/>
                    <a:pt x="5370577" y="1015996"/>
                  </a:cubicBezTo>
                  <a:lnTo>
                    <a:pt x="5335779" y="1017901"/>
                  </a:lnTo>
                  <a:cubicBezTo>
                    <a:pt x="5307839" y="1017901"/>
                    <a:pt x="5289170" y="1011678"/>
                    <a:pt x="5310633" y="982849"/>
                  </a:cubicBezTo>
                  <a:cubicBezTo>
                    <a:pt x="5230369" y="967863"/>
                    <a:pt x="5166869" y="988945"/>
                    <a:pt x="5119117" y="944114"/>
                  </a:cubicBezTo>
                  <a:cubicBezTo>
                    <a:pt x="5322063" y="912110"/>
                    <a:pt x="5196968" y="877312"/>
                    <a:pt x="5234052" y="827909"/>
                  </a:cubicBezTo>
                  <a:cubicBezTo>
                    <a:pt x="5091939" y="815463"/>
                    <a:pt x="4983735" y="791714"/>
                    <a:pt x="4889628" y="763266"/>
                  </a:cubicBezTo>
                  <a:cubicBezTo>
                    <a:pt x="4998721" y="705862"/>
                    <a:pt x="5215637" y="745359"/>
                    <a:pt x="5272025" y="698750"/>
                  </a:cubicBezTo>
                  <a:lnTo>
                    <a:pt x="5272025" y="698750"/>
                  </a:lnTo>
                  <a:lnTo>
                    <a:pt x="5243831" y="699258"/>
                  </a:lnTo>
                  <a:cubicBezTo>
                    <a:pt x="5122673" y="699258"/>
                    <a:pt x="5155185" y="663190"/>
                    <a:pt x="5154296" y="633980"/>
                  </a:cubicBezTo>
                  <a:lnTo>
                    <a:pt x="5147946" y="633980"/>
                  </a:lnTo>
                  <a:cubicBezTo>
                    <a:pt x="5031868" y="633980"/>
                    <a:pt x="4983862" y="674874"/>
                    <a:pt x="4813047" y="685796"/>
                  </a:cubicBezTo>
                  <a:cubicBezTo>
                    <a:pt x="4739260" y="735707"/>
                    <a:pt x="4910456" y="736596"/>
                    <a:pt x="4774820" y="776220"/>
                  </a:cubicBezTo>
                  <a:cubicBezTo>
                    <a:pt x="4956938" y="776855"/>
                    <a:pt x="4835145" y="829052"/>
                    <a:pt x="4938015" y="829052"/>
                  </a:cubicBezTo>
                  <a:lnTo>
                    <a:pt x="4966082" y="828036"/>
                  </a:lnTo>
                  <a:lnTo>
                    <a:pt x="4966082" y="828036"/>
                  </a:lnTo>
                  <a:cubicBezTo>
                    <a:pt x="4957446" y="852293"/>
                    <a:pt x="5009008" y="856484"/>
                    <a:pt x="5004309" y="879598"/>
                  </a:cubicBezTo>
                  <a:cubicBezTo>
                    <a:pt x="4960240" y="873502"/>
                    <a:pt x="4928236" y="870581"/>
                    <a:pt x="4901058" y="870581"/>
                  </a:cubicBezTo>
                  <a:cubicBezTo>
                    <a:pt x="4856354" y="870581"/>
                    <a:pt x="4824858" y="878455"/>
                    <a:pt x="4774820" y="892552"/>
                  </a:cubicBezTo>
                  <a:cubicBezTo>
                    <a:pt x="4802379" y="943987"/>
                    <a:pt x="4802379" y="944495"/>
                    <a:pt x="4774820" y="995930"/>
                  </a:cubicBezTo>
                  <a:lnTo>
                    <a:pt x="4721988" y="994660"/>
                  </a:lnTo>
                  <a:cubicBezTo>
                    <a:pt x="4661917" y="994660"/>
                    <a:pt x="4618610" y="1000248"/>
                    <a:pt x="4583050" y="1008884"/>
                  </a:cubicBezTo>
                  <a:cubicBezTo>
                    <a:pt x="4619245" y="1048508"/>
                    <a:pt x="4702430" y="1072003"/>
                    <a:pt x="4736339" y="1112135"/>
                  </a:cubicBezTo>
                  <a:cubicBezTo>
                    <a:pt x="4774693" y="1095117"/>
                    <a:pt x="4798950" y="1073273"/>
                    <a:pt x="4851020" y="1060573"/>
                  </a:cubicBezTo>
                  <a:lnTo>
                    <a:pt x="4851020" y="1060573"/>
                  </a:lnTo>
                  <a:cubicBezTo>
                    <a:pt x="4840606" y="1083179"/>
                    <a:pt x="4958589" y="1124962"/>
                    <a:pt x="4849115" y="1138170"/>
                  </a:cubicBezTo>
                  <a:lnTo>
                    <a:pt x="4845432" y="1138170"/>
                  </a:lnTo>
                  <a:cubicBezTo>
                    <a:pt x="4796410" y="1138170"/>
                    <a:pt x="4765676" y="1131820"/>
                    <a:pt x="4736339" y="1125343"/>
                  </a:cubicBezTo>
                  <a:lnTo>
                    <a:pt x="4736339" y="1125343"/>
                  </a:lnTo>
                  <a:cubicBezTo>
                    <a:pt x="4701160" y="1251454"/>
                    <a:pt x="4641216" y="1286379"/>
                    <a:pt x="4774693" y="1435350"/>
                  </a:cubicBezTo>
                  <a:cubicBezTo>
                    <a:pt x="4738244" y="1427730"/>
                    <a:pt x="4721734" y="1424936"/>
                    <a:pt x="4706494" y="1424936"/>
                  </a:cubicBezTo>
                  <a:lnTo>
                    <a:pt x="4724147" y="1436874"/>
                  </a:lnTo>
                  <a:cubicBezTo>
                    <a:pt x="4728846" y="1442843"/>
                    <a:pt x="4725544" y="1448812"/>
                    <a:pt x="4677284" y="1448812"/>
                  </a:cubicBezTo>
                  <a:lnTo>
                    <a:pt x="4659631" y="1448304"/>
                  </a:lnTo>
                  <a:lnTo>
                    <a:pt x="4659631" y="1448304"/>
                  </a:lnTo>
                  <a:cubicBezTo>
                    <a:pt x="4598544" y="1559302"/>
                    <a:pt x="4751198" y="1598418"/>
                    <a:pt x="4774693" y="1680968"/>
                  </a:cubicBezTo>
                  <a:cubicBezTo>
                    <a:pt x="4754500" y="1673729"/>
                    <a:pt x="4727322" y="1670808"/>
                    <a:pt x="4698239" y="1670808"/>
                  </a:cubicBezTo>
                  <a:cubicBezTo>
                    <a:pt x="4641978" y="1670808"/>
                    <a:pt x="4578732" y="1681857"/>
                    <a:pt x="4545077" y="1693795"/>
                  </a:cubicBezTo>
                  <a:cubicBezTo>
                    <a:pt x="4659631" y="1706749"/>
                    <a:pt x="4620388" y="1771646"/>
                    <a:pt x="4659631" y="1810000"/>
                  </a:cubicBezTo>
                  <a:lnTo>
                    <a:pt x="4696461" y="1812032"/>
                  </a:lnTo>
                  <a:cubicBezTo>
                    <a:pt x="4738498" y="1812032"/>
                    <a:pt x="4749674" y="1801618"/>
                    <a:pt x="4760977" y="1791204"/>
                  </a:cubicBezTo>
                  <a:cubicBezTo>
                    <a:pt x="4772279" y="1780790"/>
                    <a:pt x="4783582" y="1770376"/>
                    <a:pt x="4825747" y="1770376"/>
                  </a:cubicBezTo>
                  <a:lnTo>
                    <a:pt x="4851147" y="1771392"/>
                  </a:lnTo>
                  <a:cubicBezTo>
                    <a:pt x="4948175" y="1785997"/>
                    <a:pt x="4937506" y="1836924"/>
                    <a:pt x="5004309" y="1861816"/>
                  </a:cubicBezTo>
                  <a:cubicBezTo>
                    <a:pt x="4986655" y="1856228"/>
                    <a:pt x="4973955" y="1853942"/>
                    <a:pt x="4964430" y="1853942"/>
                  </a:cubicBezTo>
                  <a:cubicBezTo>
                    <a:pt x="4940173" y="1853942"/>
                    <a:pt x="4935728" y="1868928"/>
                    <a:pt x="4917694" y="1883787"/>
                  </a:cubicBezTo>
                  <a:cubicBezTo>
                    <a:pt x="4899661" y="1898647"/>
                    <a:pt x="4868037" y="1913632"/>
                    <a:pt x="4784853" y="1913632"/>
                  </a:cubicBezTo>
                  <a:lnTo>
                    <a:pt x="4774819" y="1913505"/>
                  </a:lnTo>
                  <a:cubicBezTo>
                    <a:pt x="4772915" y="1895726"/>
                    <a:pt x="4792727" y="1885185"/>
                    <a:pt x="4812919" y="1874770"/>
                  </a:cubicBezTo>
                  <a:cubicBezTo>
                    <a:pt x="4790948" y="1872866"/>
                    <a:pt x="4772153" y="1872103"/>
                    <a:pt x="4755642" y="1872103"/>
                  </a:cubicBezTo>
                  <a:cubicBezTo>
                    <a:pt x="4645025" y="1872103"/>
                    <a:pt x="4644390" y="1909441"/>
                    <a:pt x="4545077" y="1913505"/>
                  </a:cubicBezTo>
                  <a:cubicBezTo>
                    <a:pt x="4542663" y="1957193"/>
                    <a:pt x="4614037" y="1968623"/>
                    <a:pt x="4506723" y="1990975"/>
                  </a:cubicBezTo>
                  <a:cubicBezTo>
                    <a:pt x="4500246" y="1971671"/>
                    <a:pt x="4520312" y="1943350"/>
                    <a:pt x="4468623" y="1939413"/>
                  </a:cubicBezTo>
                  <a:lnTo>
                    <a:pt x="4468623" y="1939413"/>
                  </a:lnTo>
                  <a:cubicBezTo>
                    <a:pt x="4385184" y="1962908"/>
                    <a:pt x="4475481" y="2044950"/>
                    <a:pt x="4392042" y="2068445"/>
                  </a:cubicBezTo>
                  <a:lnTo>
                    <a:pt x="4432936" y="2070223"/>
                  </a:lnTo>
                  <a:cubicBezTo>
                    <a:pt x="4548632" y="2070223"/>
                    <a:pt x="4514470" y="2019677"/>
                    <a:pt x="4621657" y="2016756"/>
                  </a:cubicBezTo>
                  <a:cubicBezTo>
                    <a:pt x="4629786" y="2032123"/>
                    <a:pt x="4642104" y="2068572"/>
                    <a:pt x="4701794" y="2068572"/>
                  </a:cubicBezTo>
                  <a:cubicBezTo>
                    <a:pt x="4720844" y="2068572"/>
                    <a:pt x="4744721" y="2064889"/>
                    <a:pt x="4774692" y="2055618"/>
                  </a:cubicBezTo>
                  <a:cubicBezTo>
                    <a:pt x="4745482" y="2044823"/>
                    <a:pt x="4744466" y="1933825"/>
                    <a:pt x="4851019" y="1926332"/>
                  </a:cubicBezTo>
                  <a:lnTo>
                    <a:pt x="4903471" y="1924047"/>
                  </a:lnTo>
                  <a:cubicBezTo>
                    <a:pt x="4940300" y="1924047"/>
                    <a:pt x="4965700" y="1927857"/>
                    <a:pt x="4991228" y="1931667"/>
                  </a:cubicBezTo>
                  <a:cubicBezTo>
                    <a:pt x="5016755" y="1935477"/>
                    <a:pt x="5042155" y="1939287"/>
                    <a:pt x="5080509" y="1939287"/>
                  </a:cubicBezTo>
                  <a:cubicBezTo>
                    <a:pt x="5080636" y="1939287"/>
                    <a:pt x="5080636" y="1939287"/>
                    <a:pt x="5080762" y="1939287"/>
                  </a:cubicBezTo>
                  <a:cubicBezTo>
                    <a:pt x="5174616" y="1891789"/>
                    <a:pt x="5166741" y="1782823"/>
                    <a:pt x="5348478" y="1732658"/>
                  </a:cubicBezTo>
                  <a:cubicBezTo>
                    <a:pt x="5353304" y="1772409"/>
                    <a:pt x="5503291" y="1750184"/>
                    <a:pt x="5539486" y="1771393"/>
                  </a:cubicBezTo>
                  <a:cubicBezTo>
                    <a:pt x="5435092" y="1800603"/>
                    <a:pt x="5442458" y="1867659"/>
                    <a:pt x="5271771" y="1874771"/>
                  </a:cubicBezTo>
                  <a:cubicBezTo>
                    <a:pt x="5362449" y="1887344"/>
                    <a:pt x="5392674" y="1920110"/>
                    <a:pt x="5501641" y="1926460"/>
                  </a:cubicBezTo>
                  <a:cubicBezTo>
                    <a:pt x="5460366" y="1930524"/>
                    <a:pt x="5426584" y="1931921"/>
                    <a:pt x="5398136" y="1931921"/>
                  </a:cubicBezTo>
                  <a:cubicBezTo>
                    <a:pt x="5364735" y="1931921"/>
                    <a:pt x="5338827" y="1929889"/>
                    <a:pt x="5317237" y="1927984"/>
                  </a:cubicBezTo>
                  <a:cubicBezTo>
                    <a:pt x="5295647" y="1926079"/>
                    <a:pt x="5278375" y="1924047"/>
                    <a:pt x="5261992" y="1924047"/>
                  </a:cubicBezTo>
                  <a:lnTo>
                    <a:pt x="5233798" y="1926460"/>
                  </a:lnTo>
                  <a:cubicBezTo>
                    <a:pt x="5321809" y="1937763"/>
                    <a:pt x="5340224" y="1987420"/>
                    <a:pt x="5233798" y="2004057"/>
                  </a:cubicBezTo>
                  <a:cubicBezTo>
                    <a:pt x="5161788" y="1979419"/>
                    <a:pt x="5256150" y="1980689"/>
                    <a:pt x="5233798" y="1939414"/>
                  </a:cubicBezTo>
                  <a:lnTo>
                    <a:pt x="5233798" y="1939414"/>
                  </a:lnTo>
                  <a:cubicBezTo>
                    <a:pt x="4984751" y="1969767"/>
                    <a:pt x="5286884" y="2046094"/>
                    <a:pt x="5271771" y="2068573"/>
                  </a:cubicBezTo>
                  <a:cubicBezTo>
                    <a:pt x="5308347" y="2057778"/>
                    <a:pt x="5289297" y="2028441"/>
                    <a:pt x="5357496" y="2028441"/>
                  </a:cubicBezTo>
                  <a:lnTo>
                    <a:pt x="5386832" y="2029838"/>
                  </a:lnTo>
                  <a:cubicBezTo>
                    <a:pt x="5424171" y="2060191"/>
                    <a:pt x="5551171" y="2060445"/>
                    <a:pt x="5616194" y="2081400"/>
                  </a:cubicBezTo>
                  <a:cubicBezTo>
                    <a:pt x="5352797" y="2092068"/>
                    <a:pt x="5677916" y="2222243"/>
                    <a:pt x="5425186" y="2236467"/>
                  </a:cubicBezTo>
                  <a:cubicBezTo>
                    <a:pt x="5464937" y="2199764"/>
                    <a:pt x="5464937" y="2182619"/>
                    <a:pt x="5425186" y="2146043"/>
                  </a:cubicBezTo>
                  <a:lnTo>
                    <a:pt x="5334635" y="2145789"/>
                  </a:lnTo>
                  <a:lnTo>
                    <a:pt x="5274056" y="2145408"/>
                  </a:lnTo>
                  <a:cubicBezTo>
                    <a:pt x="5209160" y="2145408"/>
                    <a:pt x="5150485" y="2147567"/>
                    <a:pt x="5118862" y="2158870"/>
                  </a:cubicBezTo>
                  <a:cubicBezTo>
                    <a:pt x="5037963" y="2150234"/>
                    <a:pt x="5138421" y="2080130"/>
                    <a:pt x="5031232" y="2080130"/>
                  </a:cubicBezTo>
                  <a:lnTo>
                    <a:pt x="5004054" y="2081273"/>
                  </a:lnTo>
                  <a:cubicBezTo>
                    <a:pt x="5053838" y="2169030"/>
                    <a:pt x="4820920" y="2215766"/>
                    <a:pt x="5004054" y="2288029"/>
                  </a:cubicBezTo>
                  <a:cubicBezTo>
                    <a:pt x="5042789" y="2270884"/>
                    <a:pt x="5039995" y="2240023"/>
                    <a:pt x="5118862" y="2236467"/>
                  </a:cubicBezTo>
                  <a:cubicBezTo>
                    <a:pt x="5148072" y="2241547"/>
                    <a:pt x="5170678" y="2242817"/>
                    <a:pt x="5188840" y="2242817"/>
                  </a:cubicBezTo>
                  <a:cubicBezTo>
                    <a:pt x="5199380" y="2242817"/>
                    <a:pt x="5208398" y="2242309"/>
                    <a:pt x="5224527" y="2241420"/>
                  </a:cubicBezTo>
                  <a:lnTo>
                    <a:pt x="5237988" y="2240912"/>
                  </a:lnTo>
                  <a:cubicBezTo>
                    <a:pt x="5250307" y="2240912"/>
                    <a:pt x="5260594" y="2242563"/>
                    <a:pt x="5271771" y="2249167"/>
                  </a:cubicBezTo>
                  <a:cubicBezTo>
                    <a:pt x="5204334" y="2295268"/>
                    <a:pt x="5179061" y="2355593"/>
                    <a:pt x="5004055" y="2365372"/>
                  </a:cubicBezTo>
                  <a:cubicBezTo>
                    <a:pt x="5096765" y="2373373"/>
                    <a:pt x="5153661" y="2376675"/>
                    <a:pt x="5189475" y="2376675"/>
                  </a:cubicBezTo>
                  <a:cubicBezTo>
                    <a:pt x="5306950" y="2376675"/>
                    <a:pt x="5197984" y="2341623"/>
                    <a:pt x="5386833" y="2326637"/>
                  </a:cubicBezTo>
                  <a:cubicBezTo>
                    <a:pt x="5399533" y="2280790"/>
                    <a:pt x="5388865" y="2259835"/>
                    <a:pt x="5425187" y="2249040"/>
                  </a:cubicBezTo>
                  <a:cubicBezTo>
                    <a:pt x="5425695" y="2266185"/>
                    <a:pt x="5492370" y="2260978"/>
                    <a:pt x="5501641" y="2274948"/>
                  </a:cubicBezTo>
                  <a:cubicBezTo>
                    <a:pt x="5568443" y="2373246"/>
                    <a:pt x="5470525" y="2470274"/>
                    <a:pt x="5158741" y="2470274"/>
                  </a:cubicBezTo>
                  <a:cubicBezTo>
                    <a:pt x="5091685" y="2470274"/>
                    <a:pt x="5014723" y="2465829"/>
                    <a:pt x="4927347" y="2455923"/>
                  </a:cubicBezTo>
                  <a:lnTo>
                    <a:pt x="4927347" y="2455923"/>
                  </a:lnTo>
                  <a:cubicBezTo>
                    <a:pt x="4742816" y="2533393"/>
                    <a:pt x="4944111" y="2585463"/>
                    <a:pt x="4774566" y="2662552"/>
                  </a:cubicBezTo>
                  <a:cubicBezTo>
                    <a:pt x="4819524" y="2664711"/>
                    <a:pt x="4883024" y="2660393"/>
                    <a:pt x="4889247" y="2675633"/>
                  </a:cubicBezTo>
                  <a:cubicBezTo>
                    <a:pt x="4821556" y="2687317"/>
                    <a:pt x="4825619" y="2723131"/>
                    <a:pt x="4736212" y="2727195"/>
                  </a:cubicBezTo>
                  <a:cubicBezTo>
                    <a:pt x="4785615" y="2710177"/>
                    <a:pt x="4786250" y="2679189"/>
                    <a:pt x="4698112" y="2675633"/>
                  </a:cubicBezTo>
                  <a:lnTo>
                    <a:pt x="4698112" y="2675633"/>
                  </a:lnTo>
                  <a:cubicBezTo>
                    <a:pt x="4666743" y="2704081"/>
                    <a:pt x="4709415" y="2744467"/>
                    <a:pt x="4582796" y="2766057"/>
                  </a:cubicBezTo>
                  <a:cubicBezTo>
                    <a:pt x="4602481" y="2764914"/>
                    <a:pt x="4617213" y="2764533"/>
                    <a:pt x="4627881" y="2764533"/>
                  </a:cubicBezTo>
                  <a:cubicBezTo>
                    <a:pt x="4708399" y="2764533"/>
                    <a:pt x="4565016" y="2791838"/>
                    <a:pt x="4659377" y="2792092"/>
                  </a:cubicBezTo>
                  <a:cubicBezTo>
                    <a:pt x="4669283" y="2773804"/>
                    <a:pt x="4743451" y="2777233"/>
                    <a:pt x="4774439" y="2766184"/>
                  </a:cubicBezTo>
                  <a:lnTo>
                    <a:pt x="4774439" y="2766184"/>
                  </a:lnTo>
                  <a:cubicBezTo>
                    <a:pt x="4765930" y="2790441"/>
                    <a:pt x="4817746" y="2794632"/>
                    <a:pt x="4812666" y="2817873"/>
                  </a:cubicBezTo>
                  <a:lnTo>
                    <a:pt x="4807078" y="2817619"/>
                  </a:lnTo>
                  <a:lnTo>
                    <a:pt x="4797045" y="2817492"/>
                  </a:lnTo>
                  <a:cubicBezTo>
                    <a:pt x="4768978" y="2817492"/>
                    <a:pt x="4750944" y="2820794"/>
                    <a:pt x="4732656" y="2824223"/>
                  </a:cubicBezTo>
                  <a:cubicBezTo>
                    <a:pt x="4714368" y="2827652"/>
                    <a:pt x="4696207" y="2830954"/>
                    <a:pt x="4665346" y="2830954"/>
                  </a:cubicBezTo>
                  <a:lnTo>
                    <a:pt x="4659377" y="2830827"/>
                  </a:lnTo>
                  <a:cubicBezTo>
                    <a:pt x="4651122" y="2820921"/>
                    <a:pt x="4658615" y="2805427"/>
                    <a:pt x="4621404" y="2804919"/>
                  </a:cubicBezTo>
                  <a:lnTo>
                    <a:pt x="4621404" y="2804919"/>
                  </a:lnTo>
                  <a:cubicBezTo>
                    <a:pt x="4618229" y="2827398"/>
                    <a:pt x="4629913" y="2845051"/>
                    <a:pt x="4659377" y="2856608"/>
                  </a:cubicBezTo>
                  <a:cubicBezTo>
                    <a:pt x="4604259" y="2851020"/>
                    <a:pt x="4556507" y="2821429"/>
                    <a:pt x="4516756" y="2821429"/>
                  </a:cubicBezTo>
                  <a:cubicBezTo>
                    <a:pt x="4499103" y="2821429"/>
                    <a:pt x="4482847" y="2827271"/>
                    <a:pt x="4468369" y="2843654"/>
                  </a:cubicBezTo>
                  <a:cubicBezTo>
                    <a:pt x="4793616" y="2871213"/>
                    <a:pt x="4397503" y="3076445"/>
                    <a:pt x="4687063" y="3076445"/>
                  </a:cubicBezTo>
                  <a:lnTo>
                    <a:pt x="4698112" y="3076191"/>
                  </a:lnTo>
                  <a:lnTo>
                    <a:pt x="4698112" y="3076191"/>
                  </a:lnTo>
                  <a:cubicBezTo>
                    <a:pt x="4595877" y="3080509"/>
                    <a:pt x="4563492" y="3108449"/>
                    <a:pt x="4468369" y="3114926"/>
                  </a:cubicBezTo>
                  <a:cubicBezTo>
                    <a:pt x="4403472" y="3047235"/>
                    <a:pt x="4528821" y="2996816"/>
                    <a:pt x="4544950" y="2921124"/>
                  </a:cubicBezTo>
                  <a:cubicBezTo>
                    <a:pt x="4510152" y="2885564"/>
                    <a:pt x="4273043" y="2918076"/>
                    <a:pt x="4315080" y="2856608"/>
                  </a:cubicBezTo>
                  <a:lnTo>
                    <a:pt x="4315080" y="2856608"/>
                  </a:lnTo>
                  <a:cubicBezTo>
                    <a:pt x="4335019" y="2862069"/>
                    <a:pt x="4350386" y="2864482"/>
                    <a:pt x="4362324" y="2864482"/>
                  </a:cubicBezTo>
                  <a:cubicBezTo>
                    <a:pt x="4398646" y="2864482"/>
                    <a:pt x="4404361" y="2842765"/>
                    <a:pt x="4417315" y="2821175"/>
                  </a:cubicBezTo>
                  <a:cubicBezTo>
                    <a:pt x="4430268" y="2799585"/>
                    <a:pt x="4450461" y="2777868"/>
                    <a:pt x="4515993" y="2777868"/>
                  </a:cubicBezTo>
                  <a:lnTo>
                    <a:pt x="4544949" y="2779138"/>
                  </a:lnTo>
                  <a:cubicBezTo>
                    <a:pt x="4476623" y="2717670"/>
                    <a:pt x="4592574" y="2708399"/>
                    <a:pt x="4621530" y="2649979"/>
                  </a:cubicBezTo>
                  <a:lnTo>
                    <a:pt x="4621530" y="2649979"/>
                  </a:lnTo>
                  <a:cubicBezTo>
                    <a:pt x="4571619" y="2654297"/>
                    <a:pt x="4549140" y="2656964"/>
                    <a:pt x="4535043" y="2656964"/>
                  </a:cubicBezTo>
                  <a:cubicBezTo>
                    <a:pt x="4514469" y="2656964"/>
                    <a:pt x="4512056" y="2651249"/>
                    <a:pt x="4468496" y="2637152"/>
                  </a:cubicBezTo>
                  <a:lnTo>
                    <a:pt x="4468496" y="2637152"/>
                  </a:lnTo>
                  <a:cubicBezTo>
                    <a:pt x="4465829" y="2659631"/>
                    <a:pt x="4477005" y="2677284"/>
                    <a:pt x="4506596" y="2688714"/>
                  </a:cubicBezTo>
                  <a:cubicBezTo>
                    <a:pt x="4362959" y="2704843"/>
                    <a:pt x="4265804" y="2736720"/>
                    <a:pt x="4162172" y="2766311"/>
                  </a:cubicBezTo>
                  <a:cubicBezTo>
                    <a:pt x="4234181" y="2769486"/>
                    <a:pt x="4140836" y="2787647"/>
                    <a:pt x="4200525" y="2792219"/>
                  </a:cubicBezTo>
                  <a:cubicBezTo>
                    <a:pt x="4208146" y="2783964"/>
                    <a:pt x="4288663" y="2770375"/>
                    <a:pt x="4347846" y="2770375"/>
                  </a:cubicBezTo>
                  <a:lnTo>
                    <a:pt x="4353687" y="2779138"/>
                  </a:lnTo>
                  <a:cubicBezTo>
                    <a:pt x="4270375" y="2788663"/>
                    <a:pt x="4183253" y="2824858"/>
                    <a:pt x="4102862" y="2824858"/>
                  </a:cubicBezTo>
                  <a:lnTo>
                    <a:pt x="4047491" y="2818000"/>
                  </a:lnTo>
                  <a:lnTo>
                    <a:pt x="4047491" y="2818000"/>
                  </a:lnTo>
                  <a:cubicBezTo>
                    <a:pt x="4080892" y="2884294"/>
                    <a:pt x="4109721" y="2875658"/>
                    <a:pt x="3894456" y="2895470"/>
                  </a:cubicBezTo>
                  <a:cubicBezTo>
                    <a:pt x="3951987" y="2955033"/>
                    <a:pt x="3893694" y="2948810"/>
                    <a:pt x="3779775" y="2973067"/>
                  </a:cubicBezTo>
                  <a:lnTo>
                    <a:pt x="3781807" y="2973067"/>
                  </a:lnTo>
                  <a:lnTo>
                    <a:pt x="3785617" y="2973067"/>
                  </a:lnTo>
                  <a:cubicBezTo>
                    <a:pt x="3894963" y="2973067"/>
                    <a:pt x="3887344" y="3073143"/>
                    <a:pt x="3856102" y="3076445"/>
                  </a:cubicBezTo>
                  <a:cubicBezTo>
                    <a:pt x="3846323" y="3055744"/>
                    <a:pt x="3832353" y="3048886"/>
                    <a:pt x="3814573" y="3048886"/>
                  </a:cubicBezTo>
                  <a:cubicBezTo>
                    <a:pt x="3796157" y="3048886"/>
                    <a:pt x="3773552" y="3056379"/>
                    <a:pt x="3747136" y="3063872"/>
                  </a:cubicBezTo>
                  <a:cubicBezTo>
                    <a:pt x="3720720" y="3071365"/>
                    <a:pt x="3690748" y="3078731"/>
                    <a:pt x="3657474" y="3078731"/>
                  </a:cubicBezTo>
                  <a:lnTo>
                    <a:pt x="3626232" y="3076445"/>
                  </a:lnTo>
                  <a:lnTo>
                    <a:pt x="3626232" y="3076445"/>
                  </a:lnTo>
                  <a:cubicBezTo>
                    <a:pt x="3682493" y="3115688"/>
                    <a:pt x="3708020" y="3112767"/>
                    <a:pt x="3626232" y="3153915"/>
                  </a:cubicBezTo>
                  <a:cubicBezTo>
                    <a:pt x="3839211" y="3177918"/>
                    <a:pt x="3722498" y="3203064"/>
                    <a:pt x="3779648" y="3257293"/>
                  </a:cubicBezTo>
                  <a:lnTo>
                    <a:pt x="3777616" y="3257293"/>
                  </a:lnTo>
                  <a:lnTo>
                    <a:pt x="3773552" y="3257293"/>
                  </a:lnTo>
                  <a:cubicBezTo>
                    <a:pt x="3711703" y="3257293"/>
                    <a:pt x="3680842" y="3267834"/>
                    <a:pt x="3664840" y="3283202"/>
                  </a:cubicBezTo>
                  <a:cubicBezTo>
                    <a:pt x="3718434" y="3286630"/>
                    <a:pt x="3708400" y="3311523"/>
                    <a:pt x="3741548" y="3321936"/>
                  </a:cubicBezTo>
                  <a:cubicBezTo>
                    <a:pt x="3694812" y="3349368"/>
                    <a:pt x="3597276" y="3359402"/>
                    <a:pt x="3588259" y="3399406"/>
                  </a:cubicBezTo>
                  <a:cubicBezTo>
                    <a:pt x="3641853" y="3424172"/>
                    <a:pt x="3689350" y="3451349"/>
                    <a:pt x="3702812" y="3489703"/>
                  </a:cubicBezTo>
                  <a:cubicBezTo>
                    <a:pt x="3687318" y="3484115"/>
                    <a:pt x="3665474" y="3481702"/>
                    <a:pt x="3641598" y="3481702"/>
                  </a:cubicBezTo>
                  <a:cubicBezTo>
                    <a:pt x="3595752" y="3481702"/>
                    <a:pt x="3542284" y="3490592"/>
                    <a:pt x="3511804" y="3502657"/>
                  </a:cubicBezTo>
                  <a:lnTo>
                    <a:pt x="3517011" y="3502403"/>
                  </a:lnTo>
                  <a:lnTo>
                    <a:pt x="3526409" y="3502276"/>
                  </a:lnTo>
                  <a:cubicBezTo>
                    <a:pt x="3614293" y="3502276"/>
                    <a:pt x="3587496" y="3540884"/>
                    <a:pt x="3643503" y="3551806"/>
                  </a:cubicBezTo>
                  <a:lnTo>
                    <a:pt x="3656965" y="3553203"/>
                  </a:lnTo>
                  <a:lnTo>
                    <a:pt x="3664839" y="3554346"/>
                  </a:lnTo>
                  <a:lnTo>
                    <a:pt x="3649472" y="3553076"/>
                  </a:lnTo>
                  <a:lnTo>
                    <a:pt x="3643376" y="3551933"/>
                  </a:lnTo>
                  <a:lnTo>
                    <a:pt x="3635121" y="3551171"/>
                  </a:lnTo>
                  <a:lnTo>
                    <a:pt x="3622040" y="3550790"/>
                  </a:lnTo>
                  <a:cubicBezTo>
                    <a:pt x="3584067" y="3550790"/>
                    <a:pt x="3586988" y="3564633"/>
                    <a:pt x="3589782" y="3578476"/>
                  </a:cubicBezTo>
                  <a:cubicBezTo>
                    <a:pt x="3592576" y="3592319"/>
                    <a:pt x="3595370" y="3606162"/>
                    <a:pt x="3554984" y="3606162"/>
                  </a:cubicBezTo>
                  <a:lnTo>
                    <a:pt x="3549904" y="3606035"/>
                  </a:lnTo>
                  <a:cubicBezTo>
                    <a:pt x="3556254" y="3580000"/>
                    <a:pt x="3523996" y="3567045"/>
                    <a:pt x="3447542" y="3567045"/>
                  </a:cubicBezTo>
                  <a:lnTo>
                    <a:pt x="3435223" y="3567299"/>
                  </a:lnTo>
                  <a:cubicBezTo>
                    <a:pt x="3427984" y="3575808"/>
                    <a:pt x="3410077" y="3580761"/>
                    <a:pt x="3371469" y="3580761"/>
                  </a:cubicBezTo>
                  <a:lnTo>
                    <a:pt x="3358388" y="3580253"/>
                  </a:lnTo>
                  <a:lnTo>
                    <a:pt x="3358388" y="3580253"/>
                  </a:lnTo>
                  <a:cubicBezTo>
                    <a:pt x="3449955" y="3699887"/>
                    <a:pt x="3398393" y="3774817"/>
                    <a:pt x="3281807" y="3851525"/>
                  </a:cubicBezTo>
                  <a:cubicBezTo>
                    <a:pt x="3459861" y="3913882"/>
                    <a:pt x="3297429" y="4001512"/>
                    <a:pt x="3243834" y="4083935"/>
                  </a:cubicBezTo>
                  <a:cubicBezTo>
                    <a:pt x="3369437" y="4087491"/>
                    <a:pt x="3356610" y="4144260"/>
                    <a:pt x="3304032" y="4144260"/>
                  </a:cubicBezTo>
                  <a:cubicBezTo>
                    <a:pt x="3287015" y="4144260"/>
                    <a:pt x="3265806" y="4138291"/>
                    <a:pt x="3243834" y="4122670"/>
                  </a:cubicBezTo>
                  <a:cubicBezTo>
                    <a:pt x="3231515" y="4140069"/>
                    <a:pt x="3189352" y="4147308"/>
                    <a:pt x="3211957" y="4174867"/>
                  </a:cubicBezTo>
                  <a:lnTo>
                    <a:pt x="3223896" y="4175121"/>
                  </a:lnTo>
                  <a:cubicBezTo>
                    <a:pt x="3241929" y="4175121"/>
                    <a:pt x="3257043" y="4173089"/>
                    <a:pt x="3269743" y="4171057"/>
                  </a:cubicBezTo>
                  <a:cubicBezTo>
                    <a:pt x="3282442" y="4169025"/>
                    <a:pt x="3292730" y="4166866"/>
                    <a:pt x="3309240" y="4166866"/>
                  </a:cubicBezTo>
                  <a:lnTo>
                    <a:pt x="3320416" y="4174359"/>
                  </a:lnTo>
                  <a:cubicBezTo>
                    <a:pt x="3303906" y="4199124"/>
                    <a:pt x="3237739" y="4206744"/>
                    <a:pt x="3250185" y="4239510"/>
                  </a:cubicBezTo>
                  <a:lnTo>
                    <a:pt x="3262123" y="4239764"/>
                  </a:lnTo>
                  <a:cubicBezTo>
                    <a:pt x="3280284" y="4239764"/>
                    <a:pt x="3295397" y="4237732"/>
                    <a:pt x="3308097" y="4235700"/>
                  </a:cubicBezTo>
                  <a:cubicBezTo>
                    <a:pt x="3320797" y="4233668"/>
                    <a:pt x="3331084" y="4231636"/>
                    <a:pt x="3347340" y="4231636"/>
                  </a:cubicBezTo>
                  <a:lnTo>
                    <a:pt x="3358261" y="4239128"/>
                  </a:lnTo>
                  <a:cubicBezTo>
                    <a:pt x="3341497" y="4287515"/>
                    <a:pt x="3352673" y="4305931"/>
                    <a:pt x="3243707" y="4342380"/>
                  </a:cubicBezTo>
                  <a:cubicBezTo>
                    <a:pt x="3303778" y="4343650"/>
                    <a:pt x="3376295" y="4340601"/>
                    <a:pt x="3358261" y="4368288"/>
                  </a:cubicBezTo>
                  <a:cubicBezTo>
                    <a:pt x="3320796" y="4359016"/>
                    <a:pt x="3296793" y="4355334"/>
                    <a:pt x="3281680" y="4355334"/>
                  </a:cubicBezTo>
                  <a:cubicBezTo>
                    <a:pt x="3222498" y="4355334"/>
                    <a:pt x="3299841" y="4412611"/>
                    <a:pt x="3243707" y="4419977"/>
                  </a:cubicBezTo>
                  <a:cubicBezTo>
                    <a:pt x="2991993" y="4397371"/>
                    <a:pt x="3291078" y="4307455"/>
                    <a:pt x="3243707" y="4264910"/>
                  </a:cubicBezTo>
                  <a:cubicBezTo>
                    <a:pt x="3048254" y="4148959"/>
                    <a:pt x="3298190" y="4058662"/>
                    <a:pt x="3167126" y="3916041"/>
                  </a:cubicBezTo>
                  <a:cubicBezTo>
                    <a:pt x="3150870" y="3898515"/>
                    <a:pt x="2918460" y="3799201"/>
                    <a:pt x="3167126" y="3760974"/>
                  </a:cubicBezTo>
                  <a:cubicBezTo>
                    <a:pt x="3084957" y="3715381"/>
                    <a:pt x="3081401" y="3643626"/>
                    <a:pt x="3013710" y="3592953"/>
                  </a:cubicBezTo>
                  <a:lnTo>
                    <a:pt x="3013710" y="3592953"/>
                  </a:lnTo>
                  <a:cubicBezTo>
                    <a:pt x="3037967" y="3601462"/>
                    <a:pt x="3059049" y="3604637"/>
                    <a:pt x="3078353" y="3604637"/>
                  </a:cubicBezTo>
                  <a:cubicBezTo>
                    <a:pt x="3122549" y="3604637"/>
                    <a:pt x="3158109" y="3588000"/>
                    <a:pt x="3205226" y="3580126"/>
                  </a:cubicBezTo>
                  <a:cubicBezTo>
                    <a:pt x="3160141" y="3540883"/>
                    <a:pt x="3090418" y="3511419"/>
                    <a:pt x="3205226" y="3476748"/>
                  </a:cubicBezTo>
                  <a:lnTo>
                    <a:pt x="3205226" y="3476748"/>
                  </a:lnTo>
                  <a:cubicBezTo>
                    <a:pt x="3185033" y="3503926"/>
                    <a:pt x="3210814" y="3514467"/>
                    <a:pt x="3246755" y="3514467"/>
                  </a:cubicBezTo>
                  <a:cubicBezTo>
                    <a:pt x="3270250" y="3514467"/>
                    <a:pt x="3297936" y="3510022"/>
                    <a:pt x="3320161" y="3502656"/>
                  </a:cubicBezTo>
                  <a:lnTo>
                    <a:pt x="3320161" y="3502656"/>
                  </a:lnTo>
                  <a:cubicBezTo>
                    <a:pt x="3313049" y="3537708"/>
                    <a:pt x="3312415" y="3549519"/>
                    <a:pt x="3319907" y="3549519"/>
                  </a:cubicBezTo>
                  <a:cubicBezTo>
                    <a:pt x="3334767" y="3549519"/>
                    <a:pt x="3381503" y="3503291"/>
                    <a:pt x="3473197" y="3502656"/>
                  </a:cubicBezTo>
                  <a:cubicBezTo>
                    <a:pt x="3397631" y="3453634"/>
                    <a:pt x="3610356" y="3407152"/>
                    <a:pt x="3473197" y="3347716"/>
                  </a:cubicBezTo>
                  <a:lnTo>
                    <a:pt x="3473197" y="3347716"/>
                  </a:lnTo>
                  <a:cubicBezTo>
                    <a:pt x="3471673" y="3364099"/>
                    <a:pt x="3464053" y="3370068"/>
                    <a:pt x="3452496" y="3370068"/>
                  </a:cubicBezTo>
                  <a:cubicBezTo>
                    <a:pt x="3436367" y="3370068"/>
                    <a:pt x="3412744" y="3358384"/>
                    <a:pt x="3387344" y="3346700"/>
                  </a:cubicBezTo>
                  <a:cubicBezTo>
                    <a:pt x="3361944" y="3335016"/>
                    <a:pt x="3335021" y="3323332"/>
                    <a:pt x="3312541" y="3323332"/>
                  </a:cubicBezTo>
                  <a:cubicBezTo>
                    <a:pt x="3300730" y="3323332"/>
                    <a:pt x="3290062" y="3326507"/>
                    <a:pt x="3281553" y="3334635"/>
                  </a:cubicBezTo>
                  <a:cubicBezTo>
                    <a:pt x="3349244" y="3337810"/>
                    <a:pt x="3369056" y="3356860"/>
                    <a:pt x="3358261" y="3386324"/>
                  </a:cubicBezTo>
                  <a:cubicBezTo>
                    <a:pt x="3333115" y="3380609"/>
                    <a:pt x="3312160" y="3378831"/>
                    <a:pt x="3293746" y="3378831"/>
                  </a:cubicBezTo>
                  <a:cubicBezTo>
                    <a:pt x="3277871" y="3378831"/>
                    <a:pt x="3264028" y="3380228"/>
                    <a:pt x="3251328" y="3381498"/>
                  </a:cubicBezTo>
                  <a:lnTo>
                    <a:pt x="3215260" y="3384165"/>
                  </a:lnTo>
                  <a:cubicBezTo>
                    <a:pt x="3199639" y="3384165"/>
                    <a:pt x="3184399" y="3381625"/>
                    <a:pt x="3167127" y="3373370"/>
                  </a:cubicBezTo>
                  <a:cubicBezTo>
                    <a:pt x="3238628" y="3348859"/>
                    <a:pt x="3144267" y="3350002"/>
                    <a:pt x="3169667" y="3308727"/>
                  </a:cubicBezTo>
                  <a:lnTo>
                    <a:pt x="3169667" y="3308727"/>
                  </a:lnTo>
                  <a:lnTo>
                    <a:pt x="3174620" y="3308727"/>
                  </a:lnTo>
                  <a:cubicBezTo>
                    <a:pt x="3235707" y="3308727"/>
                    <a:pt x="3265679" y="3298313"/>
                    <a:pt x="3281554" y="3282946"/>
                  </a:cubicBezTo>
                  <a:cubicBezTo>
                    <a:pt x="3164079" y="3203825"/>
                    <a:pt x="3300350" y="3123561"/>
                    <a:pt x="3243581" y="3037455"/>
                  </a:cubicBezTo>
                  <a:lnTo>
                    <a:pt x="3243581" y="3037455"/>
                  </a:lnTo>
                  <a:cubicBezTo>
                    <a:pt x="3235960" y="3054854"/>
                    <a:pt x="3223515" y="3061839"/>
                    <a:pt x="3210434" y="3061839"/>
                  </a:cubicBezTo>
                  <a:cubicBezTo>
                    <a:pt x="3159126" y="3061839"/>
                    <a:pt x="3098166" y="2955286"/>
                    <a:pt x="3281554" y="2947158"/>
                  </a:cubicBezTo>
                  <a:lnTo>
                    <a:pt x="3281554" y="2947158"/>
                  </a:lnTo>
                  <a:cubicBezTo>
                    <a:pt x="3243200" y="2978908"/>
                    <a:pt x="3212847" y="3026279"/>
                    <a:pt x="3349118" y="3026279"/>
                  </a:cubicBezTo>
                  <a:lnTo>
                    <a:pt x="3396743" y="3024755"/>
                  </a:lnTo>
                  <a:cubicBezTo>
                    <a:pt x="3319146" y="2976368"/>
                    <a:pt x="3488056" y="2961128"/>
                    <a:pt x="3388615" y="2907026"/>
                  </a:cubicBezTo>
                  <a:lnTo>
                    <a:pt x="3372993" y="2906391"/>
                  </a:lnTo>
                  <a:cubicBezTo>
                    <a:pt x="3352547" y="2906391"/>
                    <a:pt x="3333623" y="2910582"/>
                    <a:pt x="3316605" y="2914773"/>
                  </a:cubicBezTo>
                  <a:cubicBezTo>
                    <a:pt x="3299587" y="2918964"/>
                    <a:pt x="3284602" y="2923155"/>
                    <a:pt x="3272155" y="2923155"/>
                  </a:cubicBezTo>
                  <a:cubicBezTo>
                    <a:pt x="3260217" y="2923155"/>
                    <a:pt x="3250565" y="2919472"/>
                    <a:pt x="3243453" y="2908423"/>
                  </a:cubicBezTo>
                  <a:cubicBezTo>
                    <a:pt x="3427857" y="2886198"/>
                    <a:pt x="3029840" y="2802378"/>
                    <a:pt x="3358007" y="2792091"/>
                  </a:cubicBezTo>
                  <a:lnTo>
                    <a:pt x="3358007" y="2792091"/>
                  </a:lnTo>
                  <a:cubicBezTo>
                    <a:pt x="3373121" y="2831334"/>
                    <a:pt x="3257550" y="2857750"/>
                    <a:pt x="3396616" y="2869561"/>
                  </a:cubicBezTo>
                  <a:cubicBezTo>
                    <a:pt x="3503169" y="2674108"/>
                    <a:pt x="3310510" y="2526026"/>
                    <a:pt x="3473069" y="2327017"/>
                  </a:cubicBezTo>
                  <a:lnTo>
                    <a:pt x="3473069" y="2327017"/>
                  </a:lnTo>
                  <a:lnTo>
                    <a:pt x="3521329" y="2329430"/>
                  </a:lnTo>
                  <a:cubicBezTo>
                    <a:pt x="3634232" y="2329430"/>
                    <a:pt x="3653790" y="2284345"/>
                    <a:pt x="3581654" y="2261993"/>
                  </a:cubicBezTo>
                  <a:lnTo>
                    <a:pt x="3570478" y="2261866"/>
                  </a:lnTo>
                  <a:cubicBezTo>
                    <a:pt x="3512312" y="2261866"/>
                    <a:pt x="3508756" y="2280535"/>
                    <a:pt x="3473196" y="2288155"/>
                  </a:cubicBezTo>
                  <a:cubicBezTo>
                    <a:pt x="3407283" y="2271518"/>
                    <a:pt x="3322574" y="2261231"/>
                    <a:pt x="3320034" y="2223512"/>
                  </a:cubicBezTo>
                  <a:cubicBezTo>
                    <a:pt x="3480308" y="2214495"/>
                    <a:pt x="3426841" y="2126357"/>
                    <a:pt x="3320034" y="2107180"/>
                  </a:cubicBezTo>
                  <a:cubicBezTo>
                    <a:pt x="3315589" y="2118737"/>
                    <a:pt x="3283077" y="2120769"/>
                    <a:pt x="3244723" y="2120769"/>
                  </a:cubicBezTo>
                  <a:cubicBezTo>
                    <a:pt x="3234436" y="2120769"/>
                    <a:pt x="3223641" y="2120642"/>
                    <a:pt x="3212973" y="2120515"/>
                  </a:cubicBezTo>
                  <a:lnTo>
                    <a:pt x="3166999" y="2120261"/>
                  </a:lnTo>
                  <a:lnTo>
                    <a:pt x="3166999" y="2068572"/>
                  </a:lnTo>
                  <a:cubicBezTo>
                    <a:pt x="3181858" y="2077208"/>
                    <a:pt x="3195828" y="2080383"/>
                    <a:pt x="3209163" y="2080383"/>
                  </a:cubicBezTo>
                  <a:cubicBezTo>
                    <a:pt x="3226562" y="2080383"/>
                    <a:pt x="3242565" y="2075049"/>
                    <a:pt x="3257169" y="2069588"/>
                  </a:cubicBezTo>
                  <a:cubicBezTo>
                    <a:pt x="3271774" y="2064127"/>
                    <a:pt x="3285110" y="2058793"/>
                    <a:pt x="3305429" y="2058793"/>
                  </a:cubicBezTo>
                  <a:lnTo>
                    <a:pt x="3320034" y="2068572"/>
                  </a:lnTo>
                  <a:cubicBezTo>
                    <a:pt x="3321812" y="2075430"/>
                    <a:pt x="3324733" y="2081907"/>
                    <a:pt x="3349879" y="2081907"/>
                  </a:cubicBezTo>
                  <a:lnTo>
                    <a:pt x="3358007" y="2081399"/>
                  </a:lnTo>
                  <a:cubicBezTo>
                    <a:pt x="3293746" y="2038727"/>
                    <a:pt x="3335529" y="1998849"/>
                    <a:pt x="3358007" y="1952240"/>
                  </a:cubicBezTo>
                  <a:cubicBezTo>
                    <a:pt x="3307207" y="1939159"/>
                    <a:pt x="3215894" y="1939921"/>
                    <a:pt x="3205227" y="1913505"/>
                  </a:cubicBezTo>
                  <a:cubicBezTo>
                    <a:pt x="3197353" y="1876294"/>
                    <a:pt x="3214878" y="1847846"/>
                    <a:pt x="3281427" y="1835908"/>
                  </a:cubicBezTo>
                  <a:lnTo>
                    <a:pt x="3281427" y="1835908"/>
                  </a:lnTo>
                  <a:cubicBezTo>
                    <a:pt x="3374644" y="1846068"/>
                    <a:pt x="3177413" y="1913505"/>
                    <a:pt x="3354071" y="1913505"/>
                  </a:cubicBezTo>
                  <a:lnTo>
                    <a:pt x="3358007" y="1913505"/>
                  </a:lnTo>
                  <a:cubicBezTo>
                    <a:pt x="3372486" y="1894709"/>
                    <a:pt x="3488691" y="1891026"/>
                    <a:pt x="3625723" y="1887597"/>
                  </a:cubicBezTo>
                  <a:cubicBezTo>
                    <a:pt x="3595370" y="1794760"/>
                    <a:pt x="3621405" y="1725545"/>
                    <a:pt x="3702304" y="1629152"/>
                  </a:cubicBezTo>
                  <a:lnTo>
                    <a:pt x="3702304" y="1629152"/>
                  </a:lnTo>
                  <a:cubicBezTo>
                    <a:pt x="3812921" y="1667887"/>
                    <a:pt x="3589020" y="1836035"/>
                    <a:pt x="3881501" y="1836035"/>
                  </a:cubicBezTo>
                  <a:lnTo>
                    <a:pt x="3893820" y="1835781"/>
                  </a:lnTo>
                  <a:lnTo>
                    <a:pt x="3893820" y="1835781"/>
                  </a:lnTo>
                  <a:cubicBezTo>
                    <a:pt x="3803777" y="1913124"/>
                    <a:pt x="3670300" y="2069715"/>
                    <a:pt x="3893820" y="2158742"/>
                  </a:cubicBezTo>
                  <a:cubicBezTo>
                    <a:pt x="3942080" y="2032377"/>
                    <a:pt x="3890264" y="1961511"/>
                    <a:pt x="3893820" y="1848735"/>
                  </a:cubicBezTo>
                  <a:cubicBezTo>
                    <a:pt x="3965194" y="1846957"/>
                    <a:pt x="4021836" y="1840226"/>
                    <a:pt x="4046855" y="1822954"/>
                  </a:cubicBezTo>
                  <a:cubicBezTo>
                    <a:pt x="4043299" y="1786632"/>
                    <a:pt x="3928872" y="1760470"/>
                    <a:pt x="4008628" y="1719576"/>
                  </a:cubicBezTo>
                  <a:lnTo>
                    <a:pt x="4008628" y="1719576"/>
                  </a:lnTo>
                  <a:cubicBezTo>
                    <a:pt x="4012565" y="1733419"/>
                    <a:pt x="4018153" y="1746373"/>
                    <a:pt x="4069080" y="1746373"/>
                  </a:cubicBezTo>
                  <a:lnTo>
                    <a:pt x="4084955" y="1745484"/>
                  </a:lnTo>
                  <a:cubicBezTo>
                    <a:pt x="4069080" y="1664458"/>
                    <a:pt x="4125087" y="1525266"/>
                    <a:pt x="3893693" y="1512820"/>
                  </a:cubicBezTo>
                  <a:cubicBezTo>
                    <a:pt x="3929888" y="1502152"/>
                    <a:pt x="3910965" y="1472688"/>
                    <a:pt x="3979291" y="1472688"/>
                  </a:cubicBezTo>
                  <a:lnTo>
                    <a:pt x="4008628" y="1474085"/>
                  </a:lnTo>
                  <a:cubicBezTo>
                    <a:pt x="3997579" y="1481959"/>
                    <a:pt x="3913378" y="1523615"/>
                    <a:pt x="4008628" y="1525774"/>
                  </a:cubicBezTo>
                  <a:cubicBezTo>
                    <a:pt x="4200144" y="1370199"/>
                    <a:pt x="3903218" y="1259201"/>
                    <a:pt x="3969893" y="1112262"/>
                  </a:cubicBezTo>
                  <a:lnTo>
                    <a:pt x="3969893" y="1112262"/>
                  </a:lnTo>
                  <a:cubicBezTo>
                    <a:pt x="3998849" y="1118739"/>
                    <a:pt x="4017391" y="1121279"/>
                    <a:pt x="4028186" y="1121279"/>
                  </a:cubicBezTo>
                  <a:cubicBezTo>
                    <a:pt x="4067683" y="1121279"/>
                    <a:pt x="4004564" y="1086354"/>
                    <a:pt x="3969893" y="1073527"/>
                  </a:cubicBezTo>
                  <a:lnTo>
                    <a:pt x="4084955" y="1073527"/>
                  </a:lnTo>
                  <a:cubicBezTo>
                    <a:pt x="4097782" y="1026283"/>
                    <a:pt x="4025900" y="1007233"/>
                    <a:pt x="3931920" y="996057"/>
                  </a:cubicBezTo>
                  <a:cubicBezTo>
                    <a:pt x="3878834" y="1088640"/>
                    <a:pt x="3776091" y="1183128"/>
                    <a:pt x="3778885" y="1241421"/>
                  </a:cubicBezTo>
                  <a:cubicBezTo>
                    <a:pt x="3721608" y="1238881"/>
                    <a:pt x="3672840" y="1229229"/>
                    <a:pt x="3626485" y="1229229"/>
                  </a:cubicBezTo>
                  <a:cubicBezTo>
                    <a:pt x="3600323" y="1229229"/>
                    <a:pt x="3574923" y="1232277"/>
                    <a:pt x="3549142" y="1241421"/>
                  </a:cubicBezTo>
                  <a:cubicBezTo>
                    <a:pt x="3551809" y="1279394"/>
                    <a:pt x="3666109" y="1279521"/>
                    <a:pt x="3702050" y="1306064"/>
                  </a:cubicBezTo>
                  <a:cubicBezTo>
                    <a:pt x="3645409" y="1321177"/>
                    <a:pt x="3594228" y="1338322"/>
                    <a:pt x="3549142" y="1357753"/>
                  </a:cubicBezTo>
                  <a:lnTo>
                    <a:pt x="3502660" y="1360166"/>
                  </a:lnTo>
                  <a:cubicBezTo>
                    <a:pt x="3426587" y="1360166"/>
                    <a:pt x="3424555" y="1335020"/>
                    <a:pt x="3396361" y="1319018"/>
                  </a:cubicBezTo>
                  <a:cubicBezTo>
                    <a:pt x="3433699" y="1293872"/>
                    <a:pt x="3585591" y="1279394"/>
                    <a:pt x="3472815" y="1241548"/>
                  </a:cubicBezTo>
                  <a:lnTo>
                    <a:pt x="3472815" y="1241548"/>
                  </a:lnTo>
                  <a:cubicBezTo>
                    <a:pt x="3221101" y="1249041"/>
                    <a:pt x="3425063" y="1341751"/>
                    <a:pt x="3281172" y="1370580"/>
                  </a:cubicBezTo>
                  <a:lnTo>
                    <a:pt x="3358388" y="1370453"/>
                  </a:lnTo>
                  <a:lnTo>
                    <a:pt x="3408426" y="1370072"/>
                  </a:lnTo>
                  <a:cubicBezTo>
                    <a:pt x="3494532" y="1370072"/>
                    <a:pt x="3566287" y="1374771"/>
                    <a:pt x="3549396" y="1409442"/>
                  </a:cubicBezTo>
                  <a:lnTo>
                    <a:pt x="3519170" y="1410839"/>
                  </a:lnTo>
                  <a:cubicBezTo>
                    <a:pt x="3483102" y="1410839"/>
                    <a:pt x="3468370" y="1403727"/>
                    <a:pt x="3453511" y="1396615"/>
                  </a:cubicBezTo>
                  <a:cubicBezTo>
                    <a:pt x="3438652" y="1389503"/>
                    <a:pt x="3423920" y="1382391"/>
                    <a:pt x="3387979" y="1382391"/>
                  </a:cubicBezTo>
                  <a:lnTo>
                    <a:pt x="3357880" y="1383788"/>
                  </a:lnTo>
                  <a:cubicBezTo>
                    <a:pt x="3299968" y="1450717"/>
                    <a:pt x="3532886" y="1419475"/>
                    <a:pt x="3549396" y="1461258"/>
                  </a:cubicBezTo>
                  <a:cubicBezTo>
                    <a:pt x="3490595" y="1473704"/>
                    <a:pt x="3478149" y="1481451"/>
                    <a:pt x="3443478" y="1481451"/>
                  </a:cubicBezTo>
                  <a:cubicBezTo>
                    <a:pt x="3424809" y="1481451"/>
                    <a:pt x="3399790" y="1479165"/>
                    <a:pt x="3357880" y="1474212"/>
                  </a:cubicBezTo>
                  <a:cubicBezTo>
                    <a:pt x="3352038" y="1534537"/>
                    <a:pt x="3259709" y="1517011"/>
                    <a:pt x="3319907" y="1577590"/>
                  </a:cubicBezTo>
                  <a:cubicBezTo>
                    <a:pt x="3341878" y="1584829"/>
                    <a:pt x="3357372" y="1587623"/>
                    <a:pt x="3370072" y="1587623"/>
                  </a:cubicBezTo>
                  <a:cubicBezTo>
                    <a:pt x="3402584" y="1587623"/>
                    <a:pt x="3416808" y="1569843"/>
                    <a:pt x="3472942" y="1564636"/>
                  </a:cubicBezTo>
                  <a:lnTo>
                    <a:pt x="3472942" y="1564636"/>
                  </a:lnTo>
                  <a:cubicBezTo>
                    <a:pt x="3479419" y="1583940"/>
                    <a:pt x="3459227" y="1612134"/>
                    <a:pt x="3511296" y="1616325"/>
                  </a:cubicBezTo>
                  <a:cubicBezTo>
                    <a:pt x="3529838" y="1600958"/>
                    <a:pt x="3552063" y="1587115"/>
                    <a:pt x="3587877" y="1577590"/>
                  </a:cubicBezTo>
                  <a:lnTo>
                    <a:pt x="3587877" y="1577590"/>
                  </a:lnTo>
                  <a:cubicBezTo>
                    <a:pt x="3619373" y="1612515"/>
                    <a:pt x="3380359" y="1715766"/>
                    <a:pt x="3511296" y="1784346"/>
                  </a:cubicBezTo>
                  <a:lnTo>
                    <a:pt x="3505073" y="1784092"/>
                  </a:lnTo>
                  <a:lnTo>
                    <a:pt x="3494152" y="1783965"/>
                  </a:lnTo>
                  <a:cubicBezTo>
                    <a:pt x="3435350" y="1783965"/>
                    <a:pt x="3431922" y="1802507"/>
                    <a:pt x="3396488" y="1810127"/>
                  </a:cubicBezTo>
                  <a:cubicBezTo>
                    <a:pt x="3371469" y="1794252"/>
                    <a:pt x="3346323" y="1788283"/>
                    <a:pt x="3319527" y="1788283"/>
                  </a:cubicBezTo>
                  <a:cubicBezTo>
                    <a:pt x="3285110" y="1788283"/>
                    <a:pt x="3247899" y="1798189"/>
                    <a:pt x="3205100" y="1810127"/>
                  </a:cubicBezTo>
                  <a:lnTo>
                    <a:pt x="3205100" y="1745611"/>
                  </a:lnTo>
                  <a:cubicBezTo>
                    <a:pt x="3220213" y="1748024"/>
                    <a:pt x="3277363" y="1760724"/>
                    <a:pt x="3317368" y="1760724"/>
                  </a:cubicBezTo>
                  <a:cubicBezTo>
                    <a:pt x="3339212" y="1760724"/>
                    <a:pt x="3355976" y="1756914"/>
                    <a:pt x="3357881" y="1745611"/>
                  </a:cubicBezTo>
                  <a:cubicBezTo>
                    <a:pt x="3298699" y="1742182"/>
                    <a:pt x="3331846" y="1717290"/>
                    <a:pt x="3357881" y="1706876"/>
                  </a:cubicBezTo>
                  <a:lnTo>
                    <a:pt x="3325877" y="1705225"/>
                  </a:lnTo>
                  <a:cubicBezTo>
                    <a:pt x="3258694" y="1705225"/>
                    <a:pt x="3272156" y="1732530"/>
                    <a:pt x="3205100" y="1732657"/>
                  </a:cubicBezTo>
                  <a:cubicBezTo>
                    <a:pt x="3233294" y="1659251"/>
                    <a:pt x="2965832" y="1627628"/>
                    <a:pt x="3128519" y="1551682"/>
                  </a:cubicBezTo>
                  <a:lnTo>
                    <a:pt x="3128519" y="1551682"/>
                  </a:lnTo>
                  <a:cubicBezTo>
                    <a:pt x="3147315" y="1567049"/>
                    <a:pt x="3169286" y="1581146"/>
                    <a:pt x="3205100" y="1590544"/>
                  </a:cubicBezTo>
                  <a:cubicBezTo>
                    <a:pt x="3114676" y="1555619"/>
                    <a:pt x="3273299" y="1516757"/>
                    <a:pt x="3166873" y="1487039"/>
                  </a:cubicBezTo>
                  <a:lnTo>
                    <a:pt x="3166873" y="1487039"/>
                  </a:lnTo>
                  <a:cubicBezTo>
                    <a:pt x="3113787" y="1495040"/>
                    <a:pt x="3161285" y="1536950"/>
                    <a:pt x="3090292" y="1538855"/>
                  </a:cubicBezTo>
                  <a:cubicBezTo>
                    <a:pt x="3089784" y="1521710"/>
                    <a:pt x="3023109" y="1527044"/>
                    <a:pt x="3013584" y="1512947"/>
                  </a:cubicBezTo>
                  <a:cubicBezTo>
                    <a:pt x="3116327" y="1467735"/>
                    <a:pt x="3112644" y="1457702"/>
                    <a:pt x="3128646" y="1396742"/>
                  </a:cubicBezTo>
                  <a:cubicBezTo>
                    <a:pt x="3083561" y="1394710"/>
                    <a:pt x="3019934" y="1399028"/>
                    <a:pt x="3013584" y="1383788"/>
                  </a:cubicBezTo>
                  <a:cubicBezTo>
                    <a:pt x="3135377" y="1376803"/>
                    <a:pt x="2978532" y="1306064"/>
                    <a:pt x="3045969" y="1306064"/>
                  </a:cubicBezTo>
                  <a:lnTo>
                    <a:pt x="3052192" y="1306445"/>
                  </a:lnTo>
                  <a:cubicBezTo>
                    <a:pt x="3093848" y="1313430"/>
                    <a:pt x="3129408" y="1328416"/>
                    <a:pt x="3158618" y="1328416"/>
                  </a:cubicBezTo>
                  <a:cubicBezTo>
                    <a:pt x="3176525" y="1328416"/>
                    <a:pt x="3192019" y="1322828"/>
                    <a:pt x="3205100" y="1306445"/>
                  </a:cubicBezTo>
                  <a:cubicBezTo>
                    <a:pt x="3063495" y="1302508"/>
                    <a:pt x="3061463" y="1251454"/>
                    <a:pt x="2975611" y="1228975"/>
                  </a:cubicBezTo>
                  <a:cubicBezTo>
                    <a:pt x="2998726" y="1222498"/>
                    <a:pt x="3023363" y="1221355"/>
                    <a:pt x="3049144" y="1221355"/>
                  </a:cubicBezTo>
                  <a:cubicBezTo>
                    <a:pt x="3056002" y="1221355"/>
                    <a:pt x="3062987" y="1221482"/>
                    <a:pt x="3076957" y="1221609"/>
                  </a:cubicBezTo>
                  <a:lnTo>
                    <a:pt x="3091054" y="1221736"/>
                  </a:lnTo>
                  <a:cubicBezTo>
                    <a:pt x="3128392" y="1221736"/>
                    <a:pt x="3167127" y="1219577"/>
                    <a:pt x="3205227" y="1203321"/>
                  </a:cubicBezTo>
                  <a:cubicBezTo>
                    <a:pt x="3190495" y="1194177"/>
                    <a:pt x="3173096" y="1191129"/>
                    <a:pt x="3154682" y="1191129"/>
                  </a:cubicBezTo>
                  <a:cubicBezTo>
                    <a:pt x="3137029" y="1191129"/>
                    <a:pt x="3118486" y="1193923"/>
                    <a:pt x="3100707" y="1196717"/>
                  </a:cubicBezTo>
                  <a:lnTo>
                    <a:pt x="3050796" y="1202305"/>
                  </a:lnTo>
                  <a:cubicBezTo>
                    <a:pt x="3035429" y="1202305"/>
                    <a:pt x="3022475" y="1199384"/>
                    <a:pt x="3013585" y="1190367"/>
                  </a:cubicBezTo>
                  <a:cubicBezTo>
                    <a:pt x="3079244" y="1164967"/>
                    <a:pt x="3131314" y="1135249"/>
                    <a:pt x="3243455" y="1125851"/>
                  </a:cubicBezTo>
                  <a:cubicBezTo>
                    <a:pt x="3145030" y="808351"/>
                    <a:pt x="3277745" y="660015"/>
                    <a:pt x="3281428" y="337816"/>
                  </a:cubicBezTo>
                  <a:cubicBezTo>
                    <a:pt x="3236597" y="335784"/>
                    <a:pt x="3173097" y="339975"/>
                    <a:pt x="3167001" y="324862"/>
                  </a:cubicBezTo>
                  <a:cubicBezTo>
                    <a:pt x="3162302" y="269617"/>
                    <a:pt x="3213864" y="261362"/>
                    <a:pt x="3281428" y="208530"/>
                  </a:cubicBezTo>
                  <a:cubicBezTo>
                    <a:pt x="2980057" y="188845"/>
                    <a:pt x="3283841" y="20570"/>
                    <a:pt x="2937385" y="2028"/>
                  </a:cubicBezTo>
                  <a:close/>
                </a:path>
              </a:pathLst>
            </a:custGeom>
            <a:blipFill>
              <a:blip r:embed="rId2"/>
              <a:stretch>
                <a:fillRect l="-4715" r="-4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63188" y="2971886"/>
            <a:ext cx="9837370" cy="2538041"/>
          </a:xfrm>
          <a:custGeom>
            <a:avLst/>
            <a:gdLst/>
            <a:ahLst/>
            <a:cxnLst/>
            <a:rect l="l" t="t" r="r" b="b"/>
            <a:pathLst>
              <a:path w="9837370" h="2538041">
                <a:moveTo>
                  <a:pt x="0" y="0"/>
                </a:moveTo>
                <a:lnTo>
                  <a:pt x="9837370" y="0"/>
                </a:lnTo>
                <a:lnTo>
                  <a:pt x="9837370" y="2538041"/>
                </a:lnTo>
                <a:lnTo>
                  <a:pt x="0" y="2538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49417" y="562958"/>
            <a:ext cx="11638583" cy="122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7330" y="6239056"/>
            <a:ext cx="8953653" cy="10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Chất</a:t>
            </a:r>
            <a:r>
              <a:rPr lang="en-US" sz="5799" b="1" dirty="0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7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muối</a:t>
            </a:r>
            <a:endParaRPr lang="en-US" sz="5799" b="1" dirty="0">
              <a:solidFill>
                <a:srgbClr val="866E2C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3" r="-31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57962" y="306500"/>
            <a:ext cx="19045962" cy="7089330"/>
          </a:xfrm>
          <a:custGeom>
            <a:avLst/>
            <a:gdLst/>
            <a:ahLst/>
            <a:cxnLst/>
            <a:rect l="l" t="t" r="r" b="b"/>
            <a:pathLst>
              <a:path w="19045962" h="7089330">
                <a:moveTo>
                  <a:pt x="0" y="0"/>
                </a:moveTo>
                <a:lnTo>
                  <a:pt x="19045962" y="0"/>
                </a:lnTo>
                <a:lnTo>
                  <a:pt x="19045962" y="7089331"/>
                </a:lnTo>
                <a:lnTo>
                  <a:pt x="0" y="70893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8785" y="47625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36943" y="593799"/>
            <a:ext cx="9901962" cy="9901962"/>
          </a:xfrm>
          <a:custGeom>
            <a:avLst/>
            <a:gdLst/>
            <a:ahLst/>
            <a:cxnLst/>
            <a:rect l="l" t="t" r="r" b="b"/>
            <a:pathLst>
              <a:path w="9901962" h="9901962">
                <a:moveTo>
                  <a:pt x="0" y="0"/>
                </a:moveTo>
                <a:lnTo>
                  <a:pt x="9901962" y="0"/>
                </a:lnTo>
                <a:lnTo>
                  <a:pt x="9901962" y="9901962"/>
                </a:lnTo>
                <a:lnTo>
                  <a:pt x="0" y="9901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88026" y="8700591"/>
            <a:ext cx="4936718" cy="1795170"/>
          </a:xfrm>
          <a:custGeom>
            <a:avLst/>
            <a:gdLst/>
            <a:ahLst/>
            <a:cxnLst/>
            <a:rect l="l" t="t" r="r" b="b"/>
            <a:pathLst>
              <a:path w="4936718" h="1795170">
                <a:moveTo>
                  <a:pt x="0" y="0"/>
                </a:moveTo>
                <a:lnTo>
                  <a:pt x="4936718" y="0"/>
                </a:lnTo>
                <a:lnTo>
                  <a:pt x="4936718" y="1795170"/>
                </a:lnTo>
                <a:lnTo>
                  <a:pt x="0" y="1795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439659" y="8990612"/>
            <a:ext cx="4936718" cy="1795170"/>
          </a:xfrm>
          <a:custGeom>
            <a:avLst/>
            <a:gdLst/>
            <a:ahLst/>
            <a:cxnLst/>
            <a:rect l="l" t="t" r="r" b="b"/>
            <a:pathLst>
              <a:path w="4936718" h="1795170">
                <a:moveTo>
                  <a:pt x="0" y="0"/>
                </a:moveTo>
                <a:lnTo>
                  <a:pt x="4936718" y="0"/>
                </a:lnTo>
                <a:lnTo>
                  <a:pt x="4936718" y="1795170"/>
                </a:lnTo>
                <a:lnTo>
                  <a:pt x="0" y="1795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667344" y="9349444"/>
            <a:ext cx="4936718" cy="1795170"/>
          </a:xfrm>
          <a:custGeom>
            <a:avLst/>
            <a:gdLst/>
            <a:ahLst/>
            <a:cxnLst/>
            <a:rect l="l" t="t" r="r" b="b"/>
            <a:pathLst>
              <a:path w="4936718" h="1795170">
                <a:moveTo>
                  <a:pt x="0" y="0"/>
                </a:moveTo>
                <a:lnTo>
                  <a:pt x="4936718" y="0"/>
                </a:lnTo>
                <a:lnTo>
                  <a:pt x="4936718" y="1795170"/>
                </a:lnTo>
                <a:lnTo>
                  <a:pt x="0" y="1795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69374" y="8990612"/>
            <a:ext cx="4936718" cy="1795170"/>
          </a:xfrm>
          <a:custGeom>
            <a:avLst/>
            <a:gdLst/>
            <a:ahLst/>
            <a:cxnLst/>
            <a:rect l="l" t="t" r="r" b="b"/>
            <a:pathLst>
              <a:path w="4936718" h="1795170">
                <a:moveTo>
                  <a:pt x="0" y="0"/>
                </a:moveTo>
                <a:lnTo>
                  <a:pt x="4936718" y="0"/>
                </a:lnTo>
                <a:lnTo>
                  <a:pt x="4936718" y="1795170"/>
                </a:lnTo>
                <a:lnTo>
                  <a:pt x="0" y="1795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331787" y="2947074"/>
            <a:ext cx="11071799" cy="210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Hình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ảnh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con </a:t>
            </a: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thuyền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, </a:t>
            </a: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người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dân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chài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trong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bài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thơ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“</a:t>
            </a: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Quê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999" dirty="0" err="1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hương</a:t>
            </a:r>
            <a:r>
              <a:rPr lang="en-US" sz="4999" dirty="0">
                <a:solidFill>
                  <a:srgbClr val="E8982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95196" y="1028700"/>
            <a:ext cx="15144982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b="1" spc="280">
                <a:solidFill>
                  <a:srgbClr val="BE8244"/>
                </a:solidFill>
                <a:latin typeface="Fraunces Bold"/>
                <a:ea typeface="Fraunces Bold"/>
                <a:cs typeface="Fraunces Bold"/>
                <a:sym typeface="Fraunces Bold"/>
              </a:rPr>
              <a:t>BÀI 10: </a:t>
            </a:r>
          </a:p>
          <a:p>
            <a:pPr algn="ctr">
              <a:lnSpc>
                <a:spcPts val="6720"/>
              </a:lnSpc>
            </a:pPr>
            <a:r>
              <a:rPr lang="en-US" sz="5600" b="1" spc="280">
                <a:solidFill>
                  <a:srgbClr val="BE8244"/>
                </a:solidFill>
                <a:latin typeface="Fraunces Bold"/>
                <a:ea typeface="Fraunces Bold"/>
                <a:cs typeface="Fraunces Bold"/>
                <a:sym typeface="Fraunces Bold"/>
              </a:rPr>
              <a:t>NGHỊ LUẬN VĂN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97056" y="4956850"/>
            <a:ext cx="2792016" cy="85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3"/>
              </a:lnSpc>
            </a:pPr>
            <a:r>
              <a:rPr lang="en-US" sz="4988">
                <a:solidFill>
                  <a:srgbClr val="ECBC7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Lê Huy Bắc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690050" y="4893235"/>
            <a:ext cx="7437501" cy="8229600"/>
          </a:xfrm>
          <a:custGeom>
            <a:avLst/>
            <a:gdLst/>
            <a:ahLst/>
            <a:cxnLst/>
            <a:rect l="l" t="t" r="r" b="b"/>
            <a:pathLst>
              <a:path w="7437501" h="8229600">
                <a:moveTo>
                  <a:pt x="0" y="0"/>
                </a:moveTo>
                <a:lnTo>
                  <a:pt x="7437500" y="0"/>
                </a:lnTo>
                <a:lnTo>
                  <a:pt x="74375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342536" y="2057836"/>
          <a:ext cx="17602928" cy="6950199"/>
        </p:xfrm>
        <a:graphic>
          <a:graphicData uri="http://schemas.openxmlformats.org/drawingml/2006/table">
            <a:tbl>
              <a:tblPr/>
              <a:tblGrid>
                <a:gridCol w="14985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45075"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4199" b="1">
                          <a:solidFill>
                            <a:srgbClr val="422C06">
                              <a:alpha val="73725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8244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4199" b="1">
                          <a:solidFill>
                            <a:srgbClr val="422C06">
                              <a:alpha val="73725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Đạt 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8244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4199" b="1">
                          <a:solidFill>
                            <a:srgbClr val="422C06">
                              <a:alpha val="73725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8244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075"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r>
                        <a:rPr lang="en-US" sz="4199">
                          <a:solidFill>
                            <a:srgbClr val="000000">
                              <a:alpha val="73725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 diễn cảm, không bỏ từ, thêm từ.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1586"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r>
                        <a:rPr lang="en-US" sz="4199">
                          <a:solidFill>
                            <a:srgbClr val="000000">
                              <a:alpha val="73725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5075"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r>
                        <a:rPr lang="en-US" sz="4199">
                          <a:solidFill>
                            <a:srgbClr val="000000">
                              <a:alpha val="73725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3388">
                <a:tc>
                  <a:txBody>
                    <a:bodyPr/>
                    <a:lstStyle/>
                    <a:p>
                      <a:pPr algn="just">
                        <a:lnSpc>
                          <a:spcPts val="5627"/>
                        </a:lnSpc>
                        <a:defRPr/>
                      </a:pPr>
                      <a:r>
                        <a:rPr lang="en-US" sz="4199">
                          <a:solidFill>
                            <a:srgbClr val="000000">
                              <a:alpha val="73725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 dụng giọng điệu linh hoạt, rõ ràng, dứt khoát, đặc biệt khi đến các phần đưa lí lẽ, bằng chứng.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0" y="499745"/>
            <a:ext cx="7161956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2. ĐỌC VĂN BẢN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57011" y="490219"/>
            <a:ext cx="8274853" cy="10887965"/>
          </a:xfrm>
          <a:custGeom>
            <a:avLst/>
            <a:gdLst/>
            <a:ahLst/>
            <a:cxnLst/>
            <a:rect l="l" t="t" r="r" b="b"/>
            <a:pathLst>
              <a:path w="8274853" h="10887965">
                <a:moveTo>
                  <a:pt x="0" y="0"/>
                </a:moveTo>
                <a:lnTo>
                  <a:pt x="8274853" y="0"/>
                </a:lnTo>
                <a:lnTo>
                  <a:pt x="8274853" y="10887965"/>
                </a:lnTo>
                <a:lnTo>
                  <a:pt x="0" y="10887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46321" y="-728979"/>
            <a:ext cx="7209072" cy="12807606"/>
          </a:xfrm>
          <a:custGeom>
            <a:avLst/>
            <a:gdLst/>
            <a:ahLst/>
            <a:cxnLst/>
            <a:rect l="l" t="t" r="r" b="b"/>
            <a:pathLst>
              <a:path w="7209072" h="12807606">
                <a:moveTo>
                  <a:pt x="0" y="0"/>
                </a:moveTo>
                <a:lnTo>
                  <a:pt x="7209072" y="0"/>
                </a:lnTo>
                <a:lnTo>
                  <a:pt x="7209072" y="12807606"/>
                </a:lnTo>
                <a:lnTo>
                  <a:pt x="0" y="1280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752058" y="1811377"/>
            <a:ext cx="13183218" cy="1635111"/>
            <a:chOff x="0" y="0"/>
            <a:chExt cx="3630915" cy="4503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30915" cy="450341"/>
            </a:xfrm>
            <a:custGeom>
              <a:avLst/>
              <a:gdLst/>
              <a:ahLst/>
              <a:cxnLst/>
              <a:rect l="l" t="t" r="r" b="b"/>
              <a:pathLst>
                <a:path w="3630915" h="450341">
                  <a:moveTo>
                    <a:pt x="29950" y="0"/>
                  </a:moveTo>
                  <a:lnTo>
                    <a:pt x="3600965" y="0"/>
                  </a:lnTo>
                  <a:cubicBezTo>
                    <a:pt x="3608908" y="0"/>
                    <a:pt x="3616526" y="3155"/>
                    <a:pt x="3622143" y="8772"/>
                  </a:cubicBezTo>
                  <a:cubicBezTo>
                    <a:pt x="3627760" y="14389"/>
                    <a:pt x="3630915" y="22007"/>
                    <a:pt x="3630915" y="29950"/>
                  </a:cubicBezTo>
                  <a:lnTo>
                    <a:pt x="3630915" y="420391"/>
                  </a:lnTo>
                  <a:cubicBezTo>
                    <a:pt x="3630915" y="436932"/>
                    <a:pt x="3617506" y="450341"/>
                    <a:pt x="3600965" y="450341"/>
                  </a:cubicBezTo>
                  <a:lnTo>
                    <a:pt x="29950" y="450341"/>
                  </a:lnTo>
                  <a:cubicBezTo>
                    <a:pt x="22007" y="450341"/>
                    <a:pt x="14389" y="447186"/>
                    <a:pt x="8772" y="441569"/>
                  </a:cubicBezTo>
                  <a:cubicBezTo>
                    <a:pt x="3155" y="435953"/>
                    <a:pt x="0" y="428335"/>
                    <a:pt x="0" y="420391"/>
                  </a:cubicBezTo>
                  <a:lnTo>
                    <a:pt x="0" y="29950"/>
                  </a:lnTo>
                  <a:cubicBezTo>
                    <a:pt x="0" y="13409"/>
                    <a:pt x="13409" y="0"/>
                    <a:pt x="29950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630915" cy="450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52058" y="4180220"/>
            <a:ext cx="4992370" cy="4244977"/>
            <a:chOff x="0" y="0"/>
            <a:chExt cx="1374996" cy="11691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996" cy="1169149"/>
            </a:xfrm>
            <a:custGeom>
              <a:avLst/>
              <a:gdLst/>
              <a:ahLst/>
              <a:cxnLst/>
              <a:rect l="l" t="t" r="r" b="b"/>
              <a:pathLst>
                <a:path w="1374996" h="1169149">
                  <a:moveTo>
                    <a:pt x="79088" y="0"/>
                  </a:moveTo>
                  <a:lnTo>
                    <a:pt x="1295908" y="0"/>
                  </a:lnTo>
                  <a:cubicBezTo>
                    <a:pt x="1316883" y="0"/>
                    <a:pt x="1337000" y="8332"/>
                    <a:pt x="1351832" y="23164"/>
                  </a:cubicBezTo>
                  <a:cubicBezTo>
                    <a:pt x="1366663" y="37996"/>
                    <a:pt x="1374996" y="58113"/>
                    <a:pt x="1374996" y="79088"/>
                  </a:cubicBezTo>
                  <a:lnTo>
                    <a:pt x="1374996" y="1090061"/>
                  </a:lnTo>
                  <a:cubicBezTo>
                    <a:pt x="1374996" y="1111037"/>
                    <a:pt x="1366663" y="1131153"/>
                    <a:pt x="1351832" y="1145985"/>
                  </a:cubicBezTo>
                  <a:cubicBezTo>
                    <a:pt x="1337000" y="1160817"/>
                    <a:pt x="1316883" y="1169149"/>
                    <a:pt x="1295908" y="1169149"/>
                  </a:cubicBezTo>
                  <a:lnTo>
                    <a:pt x="79088" y="1169149"/>
                  </a:lnTo>
                  <a:cubicBezTo>
                    <a:pt x="35409" y="1169149"/>
                    <a:pt x="0" y="1133740"/>
                    <a:pt x="0" y="1090061"/>
                  </a:cubicBezTo>
                  <a:lnTo>
                    <a:pt x="0" y="79088"/>
                  </a:lnTo>
                  <a:cubicBezTo>
                    <a:pt x="0" y="35409"/>
                    <a:pt x="35409" y="0"/>
                    <a:pt x="79088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374996" cy="11691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40971" y="7954203"/>
            <a:ext cx="2064756" cy="1666207"/>
            <a:chOff x="0" y="0"/>
            <a:chExt cx="568674" cy="4589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8674" cy="458906"/>
            </a:xfrm>
            <a:custGeom>
              <a:avLst/>
              <a:gdLst/>
              <a:ahLst/>
              <a:cxnLst/>
              <a:rect l="l" t="t" r="r" b="b"/>
              <a:pathLst>
                <a:path w="568674" h="458906">
                  <a:moveTo>
                    <a:pt x="191227" y="0"/>
                  </a:moveTo>
                  <a:lnTo>
                    <a:pt x="377447" y="0"/>
                  </a:lnTo>
                  <a:cubicBezTo>
                    <a:pt x="428163" y="0"/>
                    <a:pt x="476803" y="20147"/>
                    <a:pt x="512665" y="56009"/>
                  </a:cubicBezTo>
                  <a:cubicBezTo>
                    <a:pt x="548527" y="91871"/>
                    <a:pt x="568674" y="140511"/>
                    <a:pt x="568674" y="191227"/>
                  </a:cubicBezTo>
                  <a:lnTo>
                    <a:pt x="568674" y="267678"/>
                  </a:lnTo>
                  <a:cubicBezTo>
                    <a:pt x="568674" y="318395"/>
                    <a:pt x="548527" y="367034"/>
                    <a:pt x="512665" y="402897"/>
                  </a:cubicBezTo>
                  <a:cubicBezTo>
                    <a:pt x="476803" y="438759"/>
                    <a:pt x="428163" y="458906"/>
                    <a:pt x="377447" y="458906"/>
                  </a:cubicBezTo>
                  <a:lnTo>
                    <a:pt x="191227" y="458906"/>
                  </a:lnTo>
                  <a:cubicBezTo>
                    <a:pt x="85615" y="458906"/>
                    <a:pt x="0" y="373290"/>
                    <a:pt x="0" y="267678"/>
                  </a:cubicBezTo>
                  <a:lnTo>
                    <a:pt x="0" y="191227"/>
                  </a:lnTo>
                  <a:cubicBezTo>
                    <a:pt x="0" y="140511"/>
                    <a:pt x="20147" y="91871"/>
                    <a:pt x="56009" y="56009"/>
                  </a:cubicBezTo>
                  <a:cubicBezTo>
                    <a:pt x="91871" y="20147"/>
                    <a:pt x="140511" y="0"/>
                    <a:pt x="191227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568674" cy="458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7984" y="474980"/>
            <a:ext cx="8411961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2. ĐỌC VĂN BẢN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14520" y="2155075"/>
            <a:ext cx="11832118" cy="845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1.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thơ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“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Quê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hương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”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tác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giả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14520" y="4436859"/>
            <a:ext cx="4729908" cy="347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Văn Cao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Tế Hanh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C.  Nguyễn Du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D.  Ta-go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03020" y="8298900"/>
            <a:ext cx="975742" cy="8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57011" y="490219"/>
            <a:ext cx="8274853" cy="10887965"/>
          </a:xfrm>
          <a:custGeom>
            <a:avLst/>
            <a:gdLst/>
            <a:ahLst/>
            <a:cxnLst/>
            <a:rect l="l" t="t" r="r" b="b"/>
            <a:pathLst>
              <a:path w="8274853" h="10887965">
                <a:moveTo>
                  <a:pt x="0" y="0"/>
                </a:moveTo>
                <a:lnTo>
                  <a:pt x="8274853" y="0"/>
                </a:lnTo>
                <a:lnTo>
                  <a:pt x="8274853" y="10887965"/>
                </a:lnTo>
                <a:lnTo>
                  <a:pt x="0" y="10887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46321" y="-728979"/>
            <a:ext cx="7209072" cy="12807606"/>
          </a:xfrm>
          <a:custGeom>
            <a:avLst/>
            <a:gdLst/>
            <a:ahLst/>
            <a:cxnLst/>
            <a:rect l="l" t="t" r="r" b="b"/>
            <a:pathLst>
              <a:path w="7209072" h="12807606">
                <a:moveTo>
                  <a:pt x="0" y="0"/>
                </a:moveTo>
                <a:lnTo>
                  <a:pt x="7209072" y="0"/>
                </a:lnTo>
                <a:lnTo>
                  <a:pt x="7209072" y="12807606"/>
                </a:lnTo>
                <a:lnTo>
                  <a:pt x="0" y="1280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752058" y="1811377"/>
            <a:ext cx="13183218" cy="1635111"/>
            <a:chOff x="0" y="0"/>
            <a:chExt cx="3630915" cy="4503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30915" cy="450341"/>
            </a:xfrm>
            <a:custGeom>
              <a:avLst/>
              <a:gdLst/>
              <a:ahLst/>
              <a:cxnLst/>
              <a:rect l="l" t="t" r="r" b="b"/>
              <a:pathLst>
                <a:path w="3630915" h="450341">
                  <a:moveTo>
                    <a:pt x="29950" y="0"/>
                  </a:moveTo>
                  <a:lnTo>
                    <a:pt x="3600965" y="0"/>
                  </a:lnTo>
                  <a:cubicBezTo>
                    <a:pt x="3608908" y="0"/>
                    <a:pt x="3616526" y="3155"/>
                    <a:pt x="3622143" y="8772"/>
                  </a:cubicBezTo>
                  <a:cubicBezTo>
                    <a:pt x="3627760" y="14389"/>
                    <a:pt x="3630915" y="22007"/>
                    <a:pt x="3630915" y="29950"/>
                  </a:cubicBezTo>
                  <a:lnTo>
                    <a:pt x="3630915" y="420391"/>
                  </a:lnTo>
                  <a:cubicBezTo>
                    <a:pt x="3630915" y="436932"/>
                    <a:pt x="3617506" y="450341"/>
                    <a:pt x="3600965" y="450341"/>
                  </a:cubicBezTo>
                  <a:lnTo>
                    <a:pt x="29950" y="450341"/>
                  </a:lnTo>
                  <a:cubicBezTo>
                    <a:pt x="22007" y="450341"/>
                    <a:pt x="14389" y="447186"/>
                    <a:pt x="8772" y="441569"/>
                  </a:cubicBezTo>
                  <a:cubicBezTo>
                    <a:pt x="3155" y="435953"/>
                    <a:pt x="0" y="428335"/>
                    <a:pt x="0" y="420391"/>
                  </a:cubicBezTo>
                  <a:lnTo>
                    <a:pt x="0" y="29950"/>
                  </a:lnTo>
                  <a:cubicBezTo>
                    <a:pt x="0" y="13409"/>
                    <a:pt x="13409" y="0"/>
                    <a:pt x="29950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630915" cy="450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52058" y="4180220"/>
            <a:ext cx="6622112" cy="4244977"/>
            <a:chOff x="0" y="0"/>
            <a:chExt cx="1823859" cy="11691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23859" cy="1169149"/>
            </a:xfrm>
            <a:custGeom>
              <a:avLst/>
              <a:gdLst/>
              <a:ahLst/>
              <a:cxnLst/>
              <a:rect l="l" t="t" r="r" b="b"/>
              <a:pathLst>
                <a:path w="1823859" h="1169149">
                  <a:moveTo>
                    <a:pt x="59624" y="0"/>
                  </a:moveTo>
                  <a:lnTo>
                    <a:pt x="1764235" y="0"/>
                  </a:lnTo>
                  <a:cubicBezTo>
                    <a:pt x="1780048" y="0"/>
                    <a:pt x="1795213" y="6282"/>
                    <a:pt x="1806395" y="17464"/>
                  </a:cubicBezTo>
                  <a:cubicBezTo>
                    <a:pt x="1817577" y="28645"/>
                    <a:pt x="1823859" y="43811"/>
                    <a:pt x="1823859" y="59624"/>
                  </a:cubicBezTo>
                  <a:lnTo>
                    <a:pt x="1823859" y="1109525"/>
                  </a:lnTo>
                  <a:cubicBezTo>
                    <a:pt x="1823859" y="1125338"/>
                    <a:pt x="1817577" y="1140504"/>
                    <a:pt x="1806395" y="1151686"/>
                  </a:cubicBezTo>
                  <a:cubicBezTo>
                    <a:pt x="1795213" y="1162867"/>
                    <a:pt x="1780048" y="1169149"/>
                    <a:pt x="1764235" y="1169149"/>
                  </a:cubicBezTo>
                  <a:lnTo>
                    <a:pt x="59624" y="1169149"/>
                  </a:lnTo>
                  <a:cubicBezTo>
                    <a:pt x="26695" y="1169149"/>
                    <a:pt x="0" y="1142455"/>
                    <a:pt x="0" y="1109525"/>
                  </a:cubicBezTo>
                  <a:lnTo>
                    <a:pt x="0" y="59624"/>
                  </a:lnTo>
                  <a:cubicBezTo>
                    <a:pt x="0" y="43811"/>
                    <a:pt x="6282" y="28645"/>
                    <a:pt x="17464" y="17464"/>
                  </a:cubicBezTo>
                  <a:cubicBezTo>
                    <a:pt x="28645" y="6282"/>
                    <a:pt x="43811" y="0"/>
                    <a:pt x="59624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823859" cy="11691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40971" y="7954203"/>
            <a:ext cx="2064756" cy="1666207"/>
            <a:chOff x="0" y="0"/>
            <a:chExt cx="568674" cy="4589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8674" cy="458906"/>
            </a:xfrm>
            <a:custGeom>
              <a:avLst/>
              <a:gdLst/>
              <a:ahLst/>
              <a:cxnLst/>
              <a:rect l="l" t="t" r="r" b="b"/>
              <a:pathLst>
                <a:path w="568674" h="458906">
                  <a:moveTo>
                    <a:pt x="191227" y="0"/>
                  </a:moveTo>
                  <a:lnTo>
                    <a:pt x="377447" y="0"/>
                  </a:lnTo>
                  <a:cubicBezTo>
                    <a:pt x="428163" y="0"/>
                    <a:pt x="476803" y="20147"/>
                    <a:pt x="512665" y="56009"/>
                  </a:cubicBezTo>
                  <a:cubicBezTo>
                    <a:pt x="548527" y="91871"/>
                    <a:pt x="568674" y="140511"/>
                    <a:pt x="568674" y="191227"/>
                  </a:cubicBezTo>
                  <a:lnTo>
                    <a:pt x="568674" y="267678"/>
                  </a:lnTo>
                  <a:cubicBezTo>
                    <a:pt x="568674" y="318395"/>
                    <a:pt x="548527" y="367034"/>
                    <a:pt x="512665" y="402897"/>
                  </a:cubicBezTo>
                  <a:cubicBezTo>
                    <a:pt x="476803" y="438759"/>
                    <a:pt x="428163" y="458906"/>
                    <a:pt x="377447" y="458906"/>
                  </a:cubicBezTo>
                  <a:lnTo>
                    <a:pt x="191227" y="458906"/>
                  </a:lnTo>
                  <a:cubicBezTo>
                    <a:pt x="85615" y="458906"/>
                    <a:pt x="0" y="373290"/>
                    <a:pt x="0" y="267678"/>
                  </a:cubicBezTo>
                  <a:lnTo>
                    <a:pt x="0" y="191227"/>
                  </a:lnTo>
                  <a:cubicBezTo>
                    <a:pt x="0" y="140511"/>
                    <a:pt x="20147" y="91871"/>
                    <a:pt x="56009" y="56009"/>
                  </a:cubicBezTo>
                  <a:cubicBezTo>
                    <a:pt x="91871" y="20147"/>
                    <a:pt x="140511" y="0"/>
                    <a:pt x="191227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568674" cy="458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7984" y="474980"/>
            <a:ext cx="8411961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2. ĐỌC VĂN BẢN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67000" y="2155075"/>
            <a:ext cx="10365325" cy="845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2.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Tác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giả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phân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ai?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14520" y="4436859"/>
            <a:ext cx="6845424" cy="347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Trần Văn Toàn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Nguyễn Văn Long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C. Trần Đình Sử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D. Lê Huy Bắc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03020" y="8298900"/>
            <a:ext cx="975742" cy="8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57011" y="490219"/>
            <a:ext cx="8274853" cy="10887965"/>
          </a:xfrm>
          <a:custGeom>
            <a:avLst/>
            <a:gdLst/>
            <a:ahLst/>
            <a:cxnLst/>
            <a:rect l="l" t="t" r="r" b="b"/>
            <a:pathLst>
              <a:path w="8274853" h="10887965">
                <a:moveTo>
                  <a:pt x="0" y="0"/>
                </a:moveTo>
                <a:lnTo>
                  <a:pt x="8274853" y="0"/>
                </a:lnTo>
                <a:lnTo>
                  <a:pt x="8274853" y="10887965"/>
                </a:lnTo>
                <a:lnTo>
                  <a:pt x="0" y="10887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46321" y="-728979"/>
            <a:ext cx="7209072" cy="12807606"/>
          </a:xfrm>
          <a:custGeom>
            <a:avLst/>
            <a:gdLst/>
            <a:ahLst/>
            <a:cxnLst/>
            <a:rect l="l" t="t" r="r" b="b"/>
            <a:pathLst>
              <a:path w="7209072" h="12807606">
                <a:moveTo>
                  <a:pt x="0" y="0"/>
                </a:moveTo>
                <a:lnTo>
                  <a:pt x="7209072" y="0"/>
                </a:lnTo>
                <a:lnTo>
                  <a:pt x="7209072" y="12807606"/>
                </a:lnTo>
                <a:lnTo>
                  <a:pt x="0" y="1280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752058" y="1811377"/>
            <a:ext cx="13183218" cy="2321218"/>
            <a:chOff x="0" y="0"/>
            <a:chExt cx="3630915" cy="6393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30915" cy="639309"/>
            </a:xfrm>
            <a:custGeom>
              <a:avLst/>
              <a:gdLst/>
              <a:ahLst/>
              <a:cxnLst/>
              <a:rect l="l" t="t" r="r" b="b"/>
              <a:pathLst>
                <a:path w="3630915" h="639309">
                  <a:moveTo>
                    <a:pt x="29950" y="0"/>
                  </a:moveTo>
                  <a:lnTo>
                    <a:pt x="3600965" y="0"/>
                  </a:lnTo>
                  <a:cubicBezTo>
                    <a:pt x="3608908" y="0"/>
                    <a:pt x="3616526" y="3155"/>
                    <a:pt x="3622143" y="8772"/>
                  </a:cubicBezTo>
                  <a:cubicBezTo>
                    <a:pt x="3627760" y="14389"/>
                    <a:pt x="3630915" y="22007"/>
                    <a:pt x="3630915" y="29950"/>
                  </a:cubicBezTo>
                  <a:lnTo>
                    <a:pt x="3630915" y="609358"/>
                  </a:lnTo>
                  <a:cubicBezTo>
                    <a:pt x="3630915" y="625899"/>
                    <a:pt x="3617506" y="639309"/>
                    <a:pt x="3600965" y="639309"/>
                  </a:cubicBezTo>
                  <a:lnTo>
                    <a:pt x="29950" y="639309"/>
                  </a:lnTo>
                  <a:cubicBezTo>
                    <a:pt x="22007" y="639309"/>
                    <a:pt x="14389" y="636153"/>
                    <a:pt x="8772" y="630536"/>
                  </a:cubicBezTo>
                  <a:cubicBezTo>
                    <a:pt x="3155" y="624920"/>
                    <a:pt x="0" y="617302"/>
                    <a:pt x="0" y="609358"/>
                  </a:cubicBezTo>
                  <a:lnTo>
                    <a:pt x="0" y="29950"/>
                  </a:lnTo>
                  <a:cubicBezTo>
                    <a:pt x="0" y="13409"/>
                    <a:pt x="13409" y="0"/>
                    <a:pt x="29950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630915" cy="639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52058" y="4532109"/>
            <a:ext cx="6622112" cy="3893088"/>
            <a:chOff x="0" y="0"/>
            <a:chExt cx="1823859" cy="10722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23859" cy="1072232"/>
            </a:xfrm>
            <a:custGeom>
              <a:avLst/>
              <a:gdLst/>
              <a:ahLst/>
              <a:cxnLst/>
              <a:rect l="l" t="t" r="r" b="b"/>
              <a:pathLst>
                <a:path w="1823859" h="1072232">
                  <a:moveTo>
                    <a:pt x="59624" y="0"/>
                  </a:moveTo>
                  <a:lnTo>
                    <a:pt x="1764235" y="0"/>
                  </a:lnTo>
                  <a:cubicBezTo>
                    <a:pt x="1780048" y="0"/>
                    <a:pt x="1795213" y="6282"/>
                    <a:pt x="1806395" y="17464"/>
                  </a:cubicBezTo>
                  <a:cubicBezTo>
                    <a:pt x="1817577" y="28645"/>
                    <a:pt x="1823859" y="43811"/>
                    <a:pt x="1823859" y="59624"/>
                  </a:cubicBezTo>
                  <a:lnTo>
                    <a:pt x="1823859" y="1012608"/>
                  </a:lnTo>
                  <a:cubicBezTo>
                    <a:pt x="1823859" y="1028421"/>
                    <a:pt x="1817577" y="1043587"/>
                    <a:pt x="1806395" y="1054769"/>
                  </a:cubicBezTo>
                  <a:cubicBezTo>
                    <a:pt x="1795213" y="1065950"/>
                    <a:pt x="1780048" y="1072232"/>
                    <a:pt x="1764235" y="1072232"/>
                  </a:cubicBezTo>
                  <a:lnTo>
                    <a:pt x="59624" y="1072232"/>
                  </a:lnTo>
                  <a:cubicBezTo>
                    <a:pt x="43811" y="1072232"/>
                    <a:pt x="28645" y="1065950"/>
                    <a:pt x="17464" y="1054769"/>
                  </a:cubicBezTo>
                  <a:cubicBezTo>
                    <a:pt x="6282" y="1043587"/>
                    <a:pt x="0" y="1028421"/>
                    <a:pt x="0" y="1012608"/>
                  </a:cubicBezTo>
                  <a:lnTo>
                    <a:pt x="0" y="59624"/>
                  </a:lnTo>
                  <a:cubicBezTo>
                    <a:pt x="0" y="43811"/>
                    <a:pt x="6282" y="28645"/>
                    <a:pt x="17464" y="17464"/>
                  </a:cubicBezTo>
                  <a:cubicBezTo>
                    <a:pt x="28645" y="6282"/>
                    <a:pt x="43811" y="0"/>
                    <a:pt x="59624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823859" cy="1072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40971" y="7954203"/>
            <a:ext cx="2064756" cy="1666207"/>
            <a:chOff x="0" y="0"/>
            <a:chExt cx="568674" cy="4589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8674" cy="458906"/>
            </a:xfrm>
            <a:custGeom>
              <a:avLst/>
              <a:gdLst/>
              <a:ahLst/>
              <a:cxnLst/>
              <a:rect l="l" t="t" r="r" b="b"/>
              <a:pathLst>
                <a:path w="568674" h="458906">
                  <a:moveTo>
                    <a:pt x="191227" y="0"/>
                  </a:moveTo>
                  <a:lnTo>
                    <a:pt x="377447" y="0"/>
                  </a:lnTo>
                  <a:cubicBezTo>
                    <a:pt x="428163" y="0"/>
                    <a:pt x="476803" y="20147"/>
                    <a:pt x="512665" y="56009"/>
                  </a:cubicBezTo>
                  <a:cubicBezTo>
                    <a:pt x="548527" y="91871"/>
                    <a:pt x="568674" y="140511"/>
                    <a:pt x="568674" y="191227"/>
                  </a:cubicBezTo>
                  <a:lnTo>
                    <a:pt x="568674" y="267678"/>
                  </a:lnTo>
                  <a:cubicBezTo>
                    <a:pt x="568674" y="318395"/>
                    <a:pt x="548527" y="367034"/>
                    <a:pt x="512665" y="402897"/>
                  </a:cubicBezTo>
                  <a:cubicBezTo>
                    <a:pt x="476803" y="438759"/>
                    <a:pt x="428163" y="458906"/>
                    <a:pt x="377447" y="458906"/>
                  </a:cubicBezTo>
                  <a:lnTo>
                    <a:pt x="191227" y="458906"/>
                  </a:lnTo>
                  <a:cubicBezTo>
                    <a:pt x="85615" y="458906"/>
                    <a:pt x="0" y="373290"/>
                    <a:pt x="0" y="267678"/>
                  </a:cubicBezTo>
                  <a:lnTo>
                    <a:pt x="0" y="191227"/>
                  </a:lnTo>
                  <a:cubicBezTo>
                    <a:pt x="0" y="140511"/>
                    <a:pt x="20147" y="91871"/>
                    <a:pt x="56009" y="56009"/>
                  </a:cubicBezTo>
                  <a:cubicBezTo>
                    <a:pt x="91871" y="20147"/>
                    <a:pt x="140511" y="0"/>
                    <a:pt x="191227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568674" cy="458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7984" y="474980"/>
            <a:ext cx="8411961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2. ĐỌC VĂN BẢN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2058" y="2155075"/>
            <a:ext cx="12895767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 3. Hai đoạn văn đầu tiên của bài phân tích đã khắc họa vẻ đẹp của: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14520" y="4693954"/>
            <a:ext cx="6845424" cy="347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Con thuyền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 Người dân chài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C.  Mặt trời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D.  Nỗi nhớ quê hương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03020" y="8298900"/>
            <a:ext cx="975742" cy="8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57011" y="490219"/>
            <a:ext cx="8274853" cy="10887965"/>
          </a:xfrm>
          <a:custGeom>
            <a:avLst/>
            <a:gdLst/>
            <a:ahLst/>
            <a:cxnLst/>
            <a:rect l="l" t="t" r="r" b="b"/>
            <a:pathLst>
              <a:path w="8274853" h="10887965">
                <a:moveTo>
                  <a:pt x="0" y="0"/>
                </a:moveTo>
                <a:lnTo>
                  <a:pt x="8274853" y="0"/>
                </a:lnTo>
                <a:lnTo>
                  <a:pt x="8274853" y="10887965"/>
                </a:lnTo>
                <a:lnTo>
                  <a:pt x="0" y="10887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46321" y="-728979"/>
            <a:ext cx="7209072" cy="12807606"/>
          </a:xfrm>
          <a:custGeom>
            <a:avLst/>
            <a:gdLst/>
            <a:ahLst/>
            <a:cxnLst/>
            <a:rect l="l" t="t" r="r" b="b"/>
            <a:pathLst>
              <a:path w="7209072" h="12807606">
                <a:moveTo>
                  <a:pt x="0" y="0"/>
                </a:moveTo>
                <a:lnTo>
                  <a:pt x="7209072" y="0"/>
                </a:lnTo>
                <a:lnTo>
                  <a:pt x="7209072" y="12807606"/>
                </a:lnTo>
                <a:lnTo>
                  <a:pt x="0" y="1280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521794" y="1811377"/>
            <a:ext cx="13413482" cy="2321218"/>
            <a:chOff x="0" y="0"/>
            <a:chExt cx="3694334" cy="6393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94334" cy="639309"/>
            </a:xfrm>
            <a:custGeom>
              <a:avLst/>
              <a:gdLst/>
              <a:ahLst/>
              <a:cxnLst/>
              <a:rect l="l" t="t" r="r" b="b"/>
              <a:pathLst>
                <a:path w="3694334" h="639309">
                  <a:moveTo>
                    <a:pt x="29436" y="0"/>
                  </a:moveTo>
                  <a:lnTo>
                    <a:pt x="3664898" y="0"/>
                  </a:lnTo>
                  <a:cubicBezTo>
                    <a:pt x="3681155" y="0"/>
                    <a:pt x="3694334" y="13179"/>
                    <a:pt x="3694334" y="29436"/>
                  </a:cubicBezTo>
                  <a:lnTo>
                    <a:pt x="3694334" y="609873"/>
                  </a:lnTo>
                  <a:cubicBezTo>
                    <a:pt x="3694334" y="617679"/>
                    <a:pt x="3691233" y="625167"/>
                    <a:pt x="3685713" y="630687"/>
                  </a:cubicBezTo>
                  <a:cubicBezTo>
                    <a:pt x="3680192" y="636207"/>
                    <a:pt x="3672705" y="639309"/>
                    <a:pt x="3664898" y="639309"/>
                  </a:cubicBezTo>
                  <a:lnTo>
                    <a:pt x="29436" y="639309"/>
                  </a:lnTo>
                  <a:cubicBezTo>
                    <a:pt x="21629" y="639309"/>
                    <a:pt x="14142" y="636207"/>
                    <a:pt x="8622" y="630687"/>
                  </a:cubicBezTo>
                  <a:cubicBezTo>
                    <a:pt x="3101" y="625167"/>
                    <a:pt x="0" y="617679"/>
                    <a:pt x="0" y="609873"/>
                  </a:cubicBezTo>
                  <a:lnTo>
                    <a:pt x="0" y="29436"/>
                  </a:lnTo>
                  <a:cubicBezTo>
                    <a:pt x="0" y="21629"/>
                    <a:pt x="3101" y="14142"/>
                    <a:pt x="8622" y="8622"/>
                  </a:cubicBezTo>
                  <a:cubicBezTo>
                    <a:pt x="14142" y="3101"/>
                    <a:pt x="21629" y="0"/>
                    <a:pt x="29436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694334" cy="639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52058" y="4532109"/>
            <a:ext cx="6622112" cy="3893088"/>
            <a:chOff x="0" y="0"/>
            <a:chExt cx="1823859" cy="10722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23859" cy="1072232"/>
            </a:xfrm>
            <a:custGeom>
              <a:avLst/>
              <a:gdLst/>
              <a:ahLst/>
              <a:cxnLst/>
              <a:rect l="l" t="t" r="r" b="b"/>
              <a:pathLst>
                <a:path w="1823859" h="1072232">
                  <a:moveTo>
                    <a:pt x="59624" y="0"/>
                  </a:moveTo>
                  <a:lnTo>
                    <a:pt x="1764235" y="0"/>
                  </a:lnTo>
                  <a:cubicBezTo>
                    <a:pt x="1780048" y="0"/>
                    <a:pt x="1795213" y="6282"/>
                    <a:pt x="1806395" y="17464"/>
                  </a:cubicBezTo>
                  <a:cubicBezTo>
                    <a:pt x="1817577" y="28645"/>
                    <a:pt x="1823859" y="43811"/>
                    <a:pt x="1823859" y="59624"/>
                  </a:cubicBezTo>
                  <a:lnTo>
                    <a:pt x="1823859" y="1012608"/>
                  </a:lnTo>
                  <a:cubicBezTo>
                    <a:pt x="1823859" y="1028421"/>
                    <a:pt x="1817577" y="1043587"/>
                    <a:pt x="1806395" y="1054769"/>
                  </a:cubicBezTo>
                  <a:cubicBezTo>
                    <a:pt x="1795213" y="1065950"/>
                    <a:pt x="1780048" y="1072232"/>
                    <a:pt x="1764235" y="1072232"/>
                  </a:cubicBezTo>
                  <a:lnTo>
                    <a:pt x="59624" y="1072232"/>
                  </a:lnTo>
                  <a:cubicBezTo>
                    <a:pt x="43811" y="1072232"/>
                    <a:pt x="28645" y="1065950"/>
                    <a:pt x="17464" y="1054769"/>
                  </a:cubicBezTo>
                  <a:cubicBezTo>
                    <a:pt x="6282" y="1043587"/>
                    <a:pt x="0" y="1028421"/>
                    <a:pt x="0" y="1012608"/>
                  </a:cubicBezTo>
                  <a:lnTo>
                    <a:pt x="0" y="59624"/>
                  </a:lnTo>
                  <a:cubicBezTo>
                    <a:pt x="0" y="43811"/>
                    <a:pt x="6282" y="28645"/>
                    <a:pt x="17464" y="17464"/>
                  </a:cubicBezTo>
                  <a:cubicBezTo>
                    <a:pt x="28645" y="6282"/>
                    <a:pt x="43811" y="0"/>
                    <a:pt x="59624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823859" cy="1072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40971" y="7954203"/>
            <a:ext cx="2064756" cy="1666207"/>
            <a:chOff x="0" y="0"/>
            <a:chExt cx="568674" cy="4589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8674" cy="458906"/>
            </a:xfrm>
            <a:custGeom>
              <a:avLst/>
              <a:gdLst/>
              <a:ahLst/>
              <a:cxnLst/>
              <a:rect l="l" t="t" r="r" b="b"/>
              <a:pathLst>
                <a:path w="568674" h="458906">
                  <a:moveTo>
                    <a:pt x="191227" y="0"/>
                  </a:moveTo>
                  <a:lnTo>
                    <a:pt x="377447" y="0"/>
                  </a:lnTo>
                  <a:cubicBezTo>
                    <a:pt x="428163" y="0"/>
                    <a:pt x="476803" y="20147"/>
                    <a:pt x="512665" y="56009"/>
                  </a:cubicBezTo>
                  <a:cubicBezTo>
                    <a:pt x="548527" y="91871"/>
                    <a:pt x="568674" y="140511"/>
                    <a:pt x="568674" y="191227"/>
                  </a:cubicBezTo>
                  <a:lnTo>
                    <a:pt x="568674" y="267678"/>
                  </a:lnTo>
                  <a:cubicBezTo>
                    <a:pt x="568674" y="318395"/>
                    <a:pt x="548527" y="367034"/>
                    <a:pt x="512665" y="402897"/>
                  </a:cubicBezTo>
                  <a:cubicBezTo>
                    <a:pt x="476803" y="438759"/>
                    <a:pt x="428163" y="458906"/>
                    <a:pt x="377447" y="458906"/>
                  </a:cubicBezTo>
                  <a:lnTo>
                    <a:pt x="191227" y="458906"/>
                  </a:lnTo>
                  <a:cubicBezTo>
                    <a:pt x="85615" y="458906"/>
                    <a:pt x="0" y="373290"/>
                    <a:pt x="0" y="267678"/>
                  </a:cubicBezTo>
                  <a:lnTo>
                    <a:pt x="0" y="191227"/>
                  </a:lnTo>
                  <a:cubicBezTo>
                    <a:pt x="0" y="140511"/>
                    <a:pt x="20147" y="91871"/>
                    <a:pt x="56009" y="56009"/>
                  </a:cubicBezTo>
                  <a:cubicBezTo>
                    <a:pt x="91871" y="20147"/>
                    <a:pt x="140511" y="0"/>
                    <a:pt x="191227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568674" cy="458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7984" y="474980"/>
            <a:ext cx="8411961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2. ĐỌC VĂN BẢN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2058" y="2155075"/>
            <a:ext cx="12895767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 4. Trong bài thơ “Quê hương”, cánh buồm được ví với điều gì?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14520" y="4693954"/>
            <a:ext cx="6845424" cy="347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Con tuấn mã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Trường giang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C. Mảnh hồn làng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D.  Bến đỗ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03020" y="8298900"/>
            <a:ext cx="975742" cy="8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57011" y="490219"/>
            <a:ext cx="8274853" cy="10887965"/>
          </a:xfrm>
          <a:custGeom>
            <a:avLst/>
            <a:gdLst/>
            <a:ahLst/>
            <a:cxnLst/>
            <a:rect l="l" t="t" r="r" b="b"/>
            <a:pathLst>
              <a:path w="8274853" h="10887965">
                <a:moveTo>
                  <a:pt x="0" y="0"/>
                </a:moveTo>
                <a:lnTo>
                  <a:pt x="8274853" y="0"/>
                </a:lnTo>
                <a:lnTo>
                  <a:pt x="8274853" y="10887965"/>
                </a:lnTo>
                <a:lnTo>
                  <a:pt x="0" y="10887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46321" y="-728979"/>
            <a:ext cx="7209072" cy="12807606"/>
          </a:xfrm>
          <a:custGeom>
            <a:avLst/>
            <a:gdLst/>
            <a:ahLst/>
            <a:cxnLst/>
            <a:rect l="l" t="t" r="r" b="b"/>
            <a:pathLst>
              <a:path w="7209072" h="12807606">
                <a:moveTo>
                  <a:pt x="0" y="0"/>
                </a:moveTo>
                <a:lnTo>
                  <a:pt x="7209072" y="0"/>
                </a:lnTo>
                <a:lnTo>
                  <a:pt x="7209072" y="12807606"/>
                </a:lnTo>
                <a:lnTo>
                  <a:pt x="0" y="1280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521794" y="1811377"/>
            <a:ext cx="13413482" cy="2321218"/>
            <a:chOff x="0" y="0"/>
            <a:chExt cx="3694334" cy="6393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94334" cy="639309"/>
            </a:xfrm>
            <a:custGeom>
              <a:avLst/>
              <a:gdLst/>
              <a:ahLst/>
              <a:cxnLst/>
              <a:rect l="l" t="t" r="r" b="b"/>
              <a:pathLst>
                <a:path w="3694334" h="639309">
                  <a:moveTo>
                    <a:pt x="29436" y="0"/>
                  </a:moveTo>
                  <a:lnTo>
                    <a:pt x="3664898" y="0"/>
                  </a:lnTo>
                  <a:cubicBezTo>
                    <a:pt x="3681155" y="0"/>
                    <a:pt x="3694334" y="13179"/>
                    <a:pt x="3694334" y="29436"/>
                  </a:cubicBezTo>
                  <a:lnTo>
                    <a:pt x="3694334" y="609873"/>
                  </a:lnTo>
                  <a:cubicBezTo>
                    <a:pt x="3694334" y="617679"/>
                    <a:pt x="3691233" y="625167"/>
                    <a:pt x="3685713" y="630687"/>
                  </a:cubicBezTo>
                  <a:cubicBezTo>
                    <a:pt x="3680192" y="636207"/>
                    <a:pt x="3672705" y="639309"/>
                    <a:pt x="3664898" y="639309"/>
                  </a:cubicBezTo>
                  <a:lnTo>
                    <a:pt x="29436" y="639309"/>
                  </a:lnTo>
                  <a:cubicBezTo>
                    <a:pt x="21629" y="639309"/>
                    <a:pt x="14142" y="636207"/>
                    <a:pt x="8622" y="630687"/>
                  </a:cubicBezTo>
                  <a:cubicBezTo>
                    <a:pt x="3101" y="625167"/>
                    <a:pt x="0" y="617679"/>
                    <a:pt x="0" y="609873"/>
                  </a:cubicBezTo>
                  <a:lnTo>
                    <a:pt x="0" y="29436"/>
                  </a:lnTo>
                  <a:cubicBezTo>
                    <a:pt x="0" y="21629"/>
                    <a:pt x="3101" y="14142"/>
                    <a:pt x="8622" y="8622"/>
                  </a:cubicBezTo>
                  <a:cubicBezTo>
                    <a:pt x="14142" y="3101"/>
                    <a:pt x="21629" y="0"/>
                    <a:pt x="29436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694334" cy="639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52058" y="4532109"/>
            <a:ext cx="6622112" cy="3893088"/>
            <a:chOff x="0" y="0"/>
            <a:chExt cx="1823859" cy="10722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23859" cy="1072232"/>
            </a:xfrm>
            <a:custGeom>
              <a:avLst/>
              <a:gdLst/>
              <a:ahLst/>
              <a:cxnLst/>
              <a:rect l="l" t="t" r="r" b="b"/>
              <a:pathLst>
                <a:path w="1823859" h="1072232">
                  <a:moveTo>
                    <a:pt x="59624" y="0"/>
                  </a:moveTo>
                  <a:lnTo>
                    <a:pt x="1764235" y="0"/>
                  </a:lnTo>
                  <a:cubicBezTo>
                    <a:pt x="1780048" y="0"/>
                    <a:pt x="1795213" y="6282"/>
                    <a:pt x="1806395" y="17464"/>
                  </a:cubicBezTo>
                  <a:cubicBezTo>
                    <a:pt x="1817577" y="28645"/>
                    <a:pt x="1823859" y="43811"/>
                    <a:pt x="1823859" y="59624"/>
                  </a:cubicBezTo>
                  <a:lnTo>
                    <a:pt x="1823859" y="1012608"/>
                  </a:lnTo>
                  <a:cubicBezTo>
                    <a:pt x="1823859" y="1028421"/>
                    <a:pt x="1817577" y="1043587"/>
                    <a:pt x="1806395" y="1054769"/>
                  </a:cubicBezTo>
                  <a:cubicBezTo>
                    <a:pt x="1795213" y="1065950"/>
                    <a:pt x="1780048" y="1072232"/>
                    <a:pt x="1764235" y="1072232"/>
                  </a:cubicBezTo>
                  <a:lnTo>
                    <a:pt x="59624" y="1072232"/>
                  </a:lnTo>
                  <a:cubicBezTo>
                    <a:pt x="43811" y="1072232"/>
                    <a:pt x="28645" y="1065950"/>
                    <a:pt x="17464" y="1054769"/>
                  </a:cubicBezTo>
                  <a:cubicBezTo>
                    <a:pt x="6282" y="1043587"/>
                    <a:pt x="0" y="1028421"/>
                    <a:pt x="0" y="1012608"/>
                  </a:cubicBezTo>
                  <a:lnTo>
                    <a:pt x="0" y="59624"/>
                  </a:lnTo>
                  <a:cubicBezTo>
                    <a:pt x="0" y="43811"/>
                    <a:pt x="6282" y="28645"/>
                    <a:pt x="17464" y="17464"/>
                  </a:cubicBezTo>
                  <a:cubicBezTo>
                    <a:pt x="28645" y="6282"/>
                    <a:pt x="43811" y="0"/>
                    <a:pt x="59624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823859" cy="1072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40971" y="7954203"/>
            <a:ext cx="2064756" cy="1666207"/>
            <a:chOff x="0" y="0"/>
            <a:chExt cx="568674" cy="4589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8674" cy="458906"/>
            </a:xfrm>
            <a:custGeom>
              <a:avLst/>
              <a:gdLst/>
              <a:ahLst/>
              <a:cxnLst/>
              <a:rect l="l" t="t" r="r" b="b"/>
              <a:pathLst>
                <a:path w="568674" h="458906">
                  <a:moveTo>
                    <a:pt x="191227" y="0"/>
                  </a:moveTo>
                  <a:lnTo>
                    <a:pt x="377447" y="0"/>
                  </a:lnTo>
                  <a:cubicBezTo>
                    <a:pt x="428163" y="0"/>
                    <a:pt x="476803" y="20147"/>
                    <a:pt x="512665" y="56009"/>
                  </a:cubicBezTo>
                  <a:cubicBezTo>
                    <a:pt x="548527" y="91871"/>
                    <a:pt x="568674" y="140511"/>
                    <a:pt x="568674" y="191227"/>
                  </a:cubicBezTo>
                  <a:lnTo>
                    <a:pt x="568674" y="267678"/>
                  </a:lnTo>
                  <a:cubicBezTo>
                    <a:pt x="568674" y="318395"/>
                    <a:pt x="548527" y="367034"/>
                    <a:pt x="512665" y="402897"/>
                  </a:cubicBezTo>
                  <a:cubicBezTo>
                    <a:pt x="476803" y="438759"/>
                    <a:pt x="428163" y="458906"/>
                    <a:pt x="377447" y="458906"/>
                  </a:cubicBezTo>
                  <a:lnTo>
                    <a:pt x="191227" y="458906"/>
                  </a:lnTo>
                  <a:cubicBezTo>
                    <a:pt x="85615" y="458906"/>
                    <a:pt x="0" y="373290"/>
                    <a:pt x="0" y="267678"/>
                  </a:cubicBezTo>
                  <a:lnTo>
                    <a:pt x="0" y="191227"/>
                  </a:lnTo>
                  <a:cubicBezTo>
                    <a:pt x="0" y="140511"/>
                    <a:pt x="20147" y="91871"/>
                    <a:pt x="56009" y="56009"/>
                  </a:cubicBezTo>
                  <a:cubicBezTo>
                    <a:pt x="91871" y="20147"/>
                    <a:pt x="140511" y="0"/>
                    <a:pt x="191227" y="0"/>
                  </a:cubicBezTo>
                  <a:close/>
                </a:path>
              </a:pathLst>
            </a:custGeom>
            <a:solidFill>
              <a:srgbClr val="F5ED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568674" cy="458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7984" y="474980"/>
            <a:ext cx="8411961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2. ĐỌC VĂN BẢN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14520" y="2140642"/>
            <a:ext cx="12073395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 5. Một biện pháp nghệ thuật mà các nhà thơ lãng mạn luôn thích dùng là: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14520" y="4693954"/>
            <a:ext cx="6845424" cy="347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Đối lập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Nhân hóa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C. So sánh</a:t>
            </a:r>
          </a:p>
          <a:p>
            <a:pPr algn="l">
              <a:lnSpc>
                <a:spcPts val="6961"/>
              </a:lnSpc>
            </a:pPr>
            <a:r>
              <a:rPr lang="en-US" sz="4972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D. Ẩn dụ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03020" y="8298900"/>
            <a:ext cx="975742" cy="8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4972" b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7638" y="3157533"/>
            <a:ext cx="8914550" cy="9863956"/>
          </a:xfrm>
          <a:custGeom>
            <a:avLst/>
            <a:gdLst/>
            <a:ahLst/>
            <a:cxnLst/>
            <a:rect l="l" t="t" r="r" b="b"/>
            <a:pathLst>
              <a:path w="8914550" h="9863956">
                <a:moveTo>
                  <a:pt x="0" y="0"/>
                </a:moveTo>
                <a:lnTo>
                  <a:pt x="8914550" y="0"/>
                </a:lnTo>
                <a:lnTo>
                  <a:pt x="8914550" y="9863956"/>
                </a:lnTo>
                <a:lnTo>
                  <a:pt x="0" y="9863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51547" y="5801709"/>
            <a:ext cx="4950153" cy="2796837"/>
          </a:xfrm>
          <a:custGeom>
            <a:avLst/>
            <a:gdLst/>
            <a:ahLst/>
            <a:cxnLst/>
            <a:rect l="l" t="t" r="r" b="b"/>
            <a:pathLst>
              <a:path w="4950153" h="2796837">
                <a:moveTo>
                  <a:pt x="0" y="0"/>
                </a:moveTo>
                <a:lnTo>
                  <a:pt x="4950153" y="0"/>
                </a:lnTo>
                <a:lnTo>
                  <a:pt x="4950153" y="2796836"/>
                </a:lnTo>
                <a:lnTo>
                  <a:pt x="0" y="279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944100" y="1731454"/>
            <a:ext cx="7315200" cy="1143000"/>
          </a:xfrm>
          <a:custGeom>
            <a:avLst/>
            <a:gdLst/>
            <a:ahLst/>
            <a:cxnLst/>
            <a:rect l="l" t="t" r="r" b="b"/>
            <a:pathLst>
              <a:path w="7315200" h="1143000">
                <a:moveTo>
                  <a:pt x="0" y="0"/>
                </a:moveTo>
                <a:lnTo>
                  <a:pt x="7315200" y="0"/>
                </a:lnTo>
                <a:lnTo>
                  <a:pt x="73152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4426469"/>
            <a:ext cx="4211254" cy="6057900"/>
          </a:xfrm>
          <a:custGeom>
            <a:avLst/>
            <a:gdLst/>
            <a:ahLst/>
            <a:cxnLst/>
            <a:rect l="l" t="t" r="r" b="b"/>
            <a:pathLst>
              <a:path w="4211254" h="6057900">
                <a:moveTo>
                  <a:pt x="0" y="0"/>
                </a:moveTo>
                <a:lnTo>
                  <a:pt x="4211254" y="0"/>
                </a:lnTo>
                <a:lnTo>
                  <a:pt x="4211254" y="6057900"/>
                </a:lnTo>
                <a:lnTo>
                  <a:pt x="0" y="60579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756915" y="499745"/>
            <a:ext cx="12096185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53647" y="3266091"/>
            <a:ext cx="6203338" cy="1811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41"/>
              </a:lnSpc>
            </a:pPr>
            <a:r>
              <a:rPr lang="en-US" sz="51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 </a:t>
            </a:r>
            <a:r>
              <a:rPr lang="en-US" sz="51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biết</a:t>
            </a:r>
            <a:r>
              <a:rPr lang="en-US" sz="51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1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thông</a:t>
            </a:r>
            <a:r>
              <a:rPr lang="en-US" sz="51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tin </a:t>
            </a:r>
            <a:r>
              <a:rPr lang="en-US" sz="51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51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1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về</a:t>
            </a:r>
            <a:r>
              <a:rPr lang="en-US" sz="51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1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tác</a:t>
            </a:r>
            <a:r>
              <a:rPr lang="en-US" sz="51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1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giả</a:t>
            </a:r>
            <a:r>
              <a:rPr lang="en-US" sz="51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Lê Huy Bắc?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607629"/>
            <a:ext cx="12416424" cy="1045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40"/>
              </a:lnSpc>
            </a:pPr>
            <a:r>
              <a:rPr lang="en-US" sz="61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3.1 </a:t>
            </a:r>
            <a:r>
              <a:rPr lang="en-US" sz="61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Tác</a:t>
            </a:r>
            <a:r>
              <a:rPr lang="en-US" sz="61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61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giả</a:t>
            </a:r>
            <a:r>
              <a:rPr lang="en-US" sz="61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, </a:t>
            </a:r>
            <a:r>
              <a:rPr lang="en-US" sz="61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tác</a:t>
            </a:r>
            <a:r>
              <a:rPr lang="en-US" sz="61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61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phẩm</a:t>
            </a:r>
            <a:endParaRPr lang="en-US" sz="6100" dirty="0">
              <a:solidFill>
                <a:srgbClr val="701D18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406980" y="1452880"/>
            <a:ext cx="7209072" cy="12807606"/>
          </a:xfrm>
          <a:custGeom>
            <a:avLst/>
            <a:gdLst/>
            <a:ahLst/>
            <a:cxnLst/>
            <a:rect l="l" t="t" r="r" b="b"/>
            <a:pathLst>
              <a:path w="7209072" h="12807606">
                <a:moveTo>
                  <a:pt x="0" y="0"/>
                </a:moveTo>
                <a:lnTo>
                  <a:pt x="7209072" y="0"/>
                </a:lnTo>
                <a:lnTo>
                  <a:pt x="7209072" y="12807606"/>
                </a:lnTo>
                <a:lnTo>
                  <a:pt x="0" y="1280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544979" y="493423"/>
            <a:ext cx="15360981" cy="11585854"/>
            <a:chOff x="0" y="0"/>
            <a:chExt cx="12262777" cy="9249067"/>
          </a:xfrm>
        </p:grpSpPr>
        <p:sp>
          <p:nvSpPr>
            <p:cNvPr id="3" name="Freeform 3"/>
            <p:cNvSpPr/>
            <p:nvPr/>
          </p:nvSpPr>
          <p:spPr>
            <a:xfrm>
              <a:off x="-29082" y="0"/>
              <a:ext cx="12291821" cy="9248522"/>
            </a:xfrm>
            <a:custGeom>
              <a:avLst/>
              <a:gdLst/>
              <a:ahLst/>
              <a:cxnLst/>
              <a:rect l="l" t="t" r="r" b="b"/>
              <a:pathLst>
                <a:path w="12291821" h="9248522">
                  <a:moveTo>
                    <a:pt x="2690621" y="3290824"/>
                  </a:moveTo>
                  <a:lnTo>
                    <a:pt x="2702051" y="3293364"/>
                  </a:lnTo>
                  <a:lnTo>
                    <a:pt x="2708020" y="3294888"/>
                  </a:lnTo>
                  <a:lnTo>
                    <a:pt x="2695066" y="3292602"/>
                  </a:lnTo>
                  <a:lnTo>
                    <a:pt x="2690621" y="3290697"/>
                  </a:lnTo>
                  <a:close/>
                  <a:moveTo>
                    <a:pt x="9365233" y="3901948"/>
                  </a:moveTo>
                  <a:cubicBezTo>
                    <a:pt x="9475342" y="3934460"/>
                    <a:pt x="9597008" y="3948176"/>
                    <a:pt x="9709657" y="3966464"/>
                  </a:cubicBezTo>
                  <a:cubicBezTo>
                    <a:pt x="9608565" y="4080002"/>
                    <a:pt x="9590023" y="4129405"/>
                    <a:pt x="9709657" y="4199128"/>
                  </a:cubicBezTo>
                  <a:lnTo>
                    <a:pt x="9631044" y="4203319"/>
                  </a:lnTo>
                  <a:cubicBezTo>
                    <a:pt x="9581260" y="4203319"/>
                    <a:pt x="9532619" y="4198874"/>
                    <a:pt x="9485248" y="4194556"/>
                  </a:cubicBezTo>
                  <a:cubicBezTo>
                    <a:pt x="9437877" y="4190238"/>
                    <a:pt x="9391776" y="4185793"/>
                    <a:pt x="9340342" y="4185793"/>
                  </a:cubicBezTo>
                  <a:lnTo>
                    <a:pt x="9327260" y="4186046"/>
                  </a:lnTo>
                  <a:cubicBezTo>
                    <a:pt x="9429114" y="4173219"/>
                    <a:pt x="9497313" y="4148836"/>
                    <a:pt x="9511918" y="4108195"/>
                  </a:cubicBezTo>
                  <a:lnTo>
                    <a:pt x="9499726" y="4107942"/>
                  </a:lnTo>
                  <a:cubicBezTo>
                    <a:pt x="9481692" y="4107942"/>
                    <a:pt x="9466579" y="4109974"/>
                    <a:pt x="9453879" y="4112006"/>
                  </a:cubicBezTo>
                  <a:cubicBezTo>
                    <a:pt x="9441179" y="4114038"/>
                    <a:pt x="9431019" y="4116070"/>
                    <a:pt x="9414763" y="4116070"/>
                  </a:cubicBezTo>
                  <a:lnTo>
                    <a:pt x="9403841" y="4108577"/>
                  </a:lnTo>
                  <a:cubicBezTo>
                    <a:pt x="9330434" y="4044950"/>
                    <a:pt x="9530968" y="4073779"/>
                    <a:pt x="9518649" y="4030980"/>
                  </a:cubicBezTo>
                  <a:cubicBezTo>
                    <a:pt x="9513060" y="4030345"/>
                    <a:pt x="9507472" y="4030091"/>
                    <a:pt x="9501630" y="4030091"/>
                  </a:cubicBezTo>
                  <a:lnTo>
                    <a:pt x="9433304" y="4038092"/>
                  </a:lnTo>
                  <a:cubicBezTo>
                    <a:pt x="9410571" y="4042156"/>
                    <a:pt x="9388727" y="4046093"/>
                    <a:pt x="9370185" y="4046093"/>
                  </a:cubicBezTo>
                  <a:cubicBezTo>
                    <a:pt x="9352025" y="4046093"/>
                    <a:pt x="9337039" y="4042283"/>
                    <a:pt x="9327259" y="4030853"/>
                  </a:cubicBezTo>
                  <a:cubicBezTo>
                    <a:pt x="9270871" y="3981577"/>
                    <a:pt x="9498202" y="4028313"/>
                    <a:pt x="9441814" y="3979164"/>
                  </a:cubicBezTo>
                  <a:lnTo>
                    <a:pt x="9441814" y="3979164"/>
                  </a:lnTo>
                  <a:lnTo>
                    <a:pt x="9438257" y="3979164"/>
                  </a:lnTo>
                  <a:cubicBezTo>
                    <a:pt x="9375392" y="3979164"/>
                    <a:pt x="9347199" y="3957955"/>
                    <a:pt x="9365232" y="3901694"/>
                  </a:cubicBezTo>
                  <a:close/>
                  <a:moveTo>
                    <a:pt x="2937255" y="0"/>
                  </a:moveTo>
                  <a:cubicBezTo>
                    <a:pt x="2957321" y="78867"/>
                    <a:pt x="3075685" y="53594"/>
                    <a:pt x="3082416" y="143383"/>
                  </a:cubicBezTo>
                  <a:lnTo>
                    <a:pt x="3067049" y="144018"/>
                  </a:lnTo>
                  <a:cubicBezTo>
                    <a:pt x="3046602" y="144018"/>
                    <a:pt x="3027679" y="139827"/>
                    <a:pt x="3010661" y="135636"/>
                  </a:cubicBezTo>
                  <a:cubicBezTo>
                    <a:pt x="2993643" y="131445"/>
                    <a:pt x="2978657" y="127254"/>
                    <a:pt x="2966084" y="127254"/>
                  </a:cubicBezTo>
                  <a:cubicBezTo>
                    <a:pt x="2954146" y="127254"/>
                    <a:pt x="2944494" y="130937"/>
                    <a:pt x="2937255" y="141986"/>
                  </a:cubicBezTo>
                  <a:cubicBezTo>
                    <a:pt x="2978784" y="289941"/>
                    <a:pt x="2900933" y="438150"/>
                    <a:pt x="2707766" y="594106"/>
                  </a:cubicBezTo>
                  <a:lnTo>
                    <a:pt x="2746374" y="597916"/>
                  </a:lnTo>
                  <a:cubicBezTo>
                    <a:pt x="2768980" y="597916"/>
                    <a:pt x="2788792" y="594106"/>
                    <a:pt x="2805302" y="590169"/>
                  </a:cubicBezTo>
                  <a:cubicBezTo>
                    <a:pt x="2821812" y="586232"/>
                    <a:pt x="2835020" y="582422"/>
                    <a:pt x="2852927" y="582422"/>
                  </a:cubicBezTo>
                  <a:lnTo>
                    <a:pt x="2860801" y="593979"/>
                  </a:lnTo>
                  <a:cubicBezTo>
                    <a:pt x="2768091" y="598170"/>
                    <a:pt x="2743326" y="691007"/>
                    <a:pt x="2822447" y="710311"/>
                  </a:cubicBezTo>
                  <a:lnTo>
                    <a:pt x="2817494" y="703834"/>
                  </a:lnTo>
                  <a:lnTo>
                    <a:pt x="2846196" y="701294"/>
                  </a:lnTo>
                  <a:cubicBezTo>
                    <a:pt x="2887852" y="701294"/>
                    <a:pt x="2967989" y="714756"/>
                    <a:pt x="2975482" y="723011"/>
                  </a:cubicBezTo>
                  <a:cubicBezTo>
                    <a:pt x="2862071" y="820547"/>
                    <a:pt x="2990214" y="899414"/>
                    <a:pt x="3052063" y="1084961"/>
                  </a:cubicBezTo>
                  <a:cubicBezTo>
                    <a:pt x="3022345" y="1079246"/>
                    <a:pt x="3002787" y="1076960"/>
                    <a:pt x="2989579" y="1076960"/>
                  </a:cubicBezTo>
                  <a:cubicBezTo>
                    <a:pt x="2937128" y="1076960"/>
                    <a:pt x="2983737" y="1113282"/>
                    <a:pt x="2898774" y="1123696"/>
                  </a:cubicBezTo>
                  <a:lnTo>
                    <a:pt x="2903600" y="1123569"/>
                  </a:lnTo>
                  <a:lnTo>
                    <a:pt x="2912363" y="1123569"/>
                  </a:lnTo>
                  <a:cubicBezTo>
                    <a:pt x="3064255" y="1123569"/>
                    <a:pt x="2864230" y="1170305"/>
                    <a:pt x="2975355" y="1188212"/>
                  </a:cubicBezTo>
                  <a:lnTo>
                    <a:pt x="2860674" y="1188212"/>
                  </a:lnTo>
                  <a:cubicBezTo>
                    <a:pt x="2921380" y="1306830"/>
                    <a:pt x="2758058" y="1416050"/>
                    <a:pt x="3013455" y="1472565"/>
                  </a:cubicBezTo>
                  <a:cubicBezTo>
                    <a:pt x="2998850" y="1480185"/>
                    <a:pt x="2985515" y="1482598"/>
                    <a:pt x="2973323" y="1482598"/>
                  </a:cubicBezTo>
                  <a:lnTo>
                    <a:pt x="2943859" y="1478915"/>
                  </a:lnTo>
                  <a:cubicBezTo>
                    <a:pt x="2934969" y="1477010"/>
                    <a:pt x="2926841" y="1475105"/>
                    <a:pt x="2911601" y="1475105"/>
                  </a:cubicBezTo>
                  <a:lnTo>
                    <a:pt x="2899028" y="1485392"/>
                  </a:lnTo>
                  <a:cubicBezTo>
                    <a:pt x="2966338" y="1497076"/>
                    <a:pt x="2968751" y="1530731"/>
                    <a:pt x="3013582" y="1550035"/>
                  </a:cubicBezTo>
                  <a:cubicBezTo>
                    <a:pt x="2980435" y="1546987"/>
                    <a:pt x="2963925" y="1541907"/>
                    <a:pt x="2944621" y="1541907"/>
                  </a:cubicBezTo>
                  <a:cubicBezTo>
                    <a:pt x="2932302" y="1541907"/>
                    <a:pt x="2918840" y="1543939"/>
                    <a:pt x="2899028" y="1550035"/>
                  </a:cubicBezTo>
                  <a:cubicBezTo>
                    <a:pt x="2955289" y="1598549"/>
                    <a:pt x="2911855" y="1680464"/>
                    <a:pt x="2822701" y="1718056"/>
                  </a:cubicBezTo>
                  <a:cubicBezTo>
                    <a:pt x="3070351" y="1729867"/>
                    <a:pt x="2819907" y="1779397"/>
                    <a:pt x="2860928" y="1834261"/>
                  </a:cubicBezTo>
                  <a:cubicBezTo>
                    <a:pt x="2905886" y="1836420"/>
                    <a:pt x="2969513" y="1832102"/>
                    <a:pt x="2975609" y="1847342"/>
                  </a:cubicBezTo>
                  <a:cubicBezTo>
                    <a:pt x="2861055" y="1874901"/>
                    <a:pt x="2966465" y="1909953"/>
                    <a:pt x="2937382" y="1976374"/>
                  </a:cubicBezTo>
                  <a:lnTo>
                    <a:pt x="2907283" y="1974977"/>
                  </a:lnTo>
                  <a:cubicBezTo>
                    <a:pt x="2890773" y="1974977"/>
                    <a:pt x="2871723" y="1975739"/>
                    <a:pt x="2852801" y="1976628"/>
                  </a:cubicBezTo>
                  <a:lnTo>
                    <a:pt x="2798190" y="1978279"/>
                  </a:lnTo>
                  <a:cubicBezTo>
                    <a:pt x="2766314" y="1978279"/>
                    <a:pt x="2743199" y="1975231"/>
                    <a:pt x="2745739" y="1963547"/>
                  </a:cubicBezTo>
                  <a:cubicBezTo>
                    <a:pt x="2861690" y="1934210"/>
                    <a:pt x="2612516" y="1858137"/>
                    <a:pt x="2784474" y="1808480"/>
                  </a:cubicBezTo>
                  <a:lnTo>
                    <a:pt x="2784474" y="1808480"/>
                  </a:lnTo>
                  <a:cubicBezTo>
                    <a:pt x="2694685" y="1812925"/>
                    <a:pt x="2619248" y="1821561"/>
                    <a:pt x="2592832" y="1847342"/>
                  </a:cubicBezTo>
                  <a:cubicBezTo>
                    <a:pt x="2622423" y="1850263"/>
                    <a:pt x="2668651" y="1847469"/>
                    <a:pt x="2669032" y="1860169"/>
                  </a:cubicBezTo>
                  <a:cubicBezTo>
                    <a:pt x="2601976" y="1860296"/>
                    <a:pt x="2615311" y="1887601"/>
                    <a:pt x="2548255" y="1887601"/>
                  </a:cubicBezTo>
                  <a:lnTo>
                    <a:pt x="2516251" y="1885950"/>
                  </a:lnTo>
                  <a:cubicBezTo>
                    <a:pt x="2518283" y="1863725"/>
                    <a:pt x="2486279" y="1852803"/>
                    <a:pt x="2439796" y="1847342"/>
                  </a:cubicBezTo>
                  <a:lnTo>
                    <a:pt x="2439796" y="1847342"/>
                  </a:lnTo>
                  <a:cubicBezTo>
                    <a:pt x="2396870" y="1908175"/>
                    <a:pt x="2451226" y="1926209"/>
                    <a:pt x="2401189" y="1989455"/>
                  </a:cubicBezTo>
                  <a:lnTo>
                    <a:pt x="2431542" y="1990090"/>
                  </a:lnTo>
                  <a:cubicBezTo>
                    <a:pt x="2550795" y="1990090"/>
                    <a:pt x="2455037" y="1954403"/>
                    <a:pt x="2516251" y="1950720"/>
                  </a:cubicBezTo>
                  <a:lnTo>
                    <a:pt x="2516251" y="1950720"/>
                  </a:lnTo>
                  <a:cubicBezTo>
                    <a:pt x="2599817" y="1952752"/>
                    <a:pt x="2598293" y="1983359"/>
                    <a:pt x="2592577" y="2015363"/>
                  </a:cubicBezTo>
                  <a:cubicBezTo>
                    <a:pt x="2524505" y="2022475"/>
                    <a:pt x="2433192" y="2022094"/>
                    <a:pt x="2401061" y="2041271"/>
                  </a:cubicBezTo>
                  <a:cubicBezTo>
                    <a:pt x="2424683" y="2059178"/>
                    <a:pt x="2548763" y="2043175"/>
                    <a:pt x="2554477" y="2067052"/>
                  </a:cubicBezTo>
                  <a:cubicBezTo>
                    <a:pt x="2509901" y="2086228"/>
                    <a:pt x="2509901" y="2099691"/>
                    <a:pt x="2554477" y="2118868"/>
                  </a:cubicBezTo>
                  <a:cubicBezTo>
                    <a:pt x="2519298" y="2127377"/>
                    <a:pt x="2475610" y="2132965"/>
                    <a:pt x="2415413" y="2132965"/>
                  </a:cubicBezTo>
                  <a:lnTo>
                    <a:pt x="2363089" y="2131694"/>
                  </a:lnTo>
                  <a:lnTo>
                    <a:pt x="2363089" y="2131694"/>
                  </a:lnTo>
                  <a:cubicBezTo>
                    <a:pt x="2384171" y="2154681"/>
                    <a:pt x="2382393" y="2185289"/>
                    <a:pt x="2439670" y="2196211"/>
                  </a:cubicBezTo>
                  <a:cubicBezTo>
                    <a:pt x="2486660" y="2177668"/>
                    <a:pt x="2571242" y="2171700"/>
                    <a:pt x="2668905" y="2170430"/>
                  </a:cubicBezTo>
                  <a:lnTo>
                    <a:pt x="2668905" y="2170430"/>
                  </a:lnTo>
                  <a:cubicBezTo>
                    <a:pt x="2629027" y="2197989"/>
                    <a:pt x="2555113" y="2218055"/>
                    <a:pt x="2466848" y="2218055"/>
                  </a:cubicBezTo>
                  <a:cubicBezTo>
                    <a:pt x="2433955" y="2218055"/>
                    <a:pt x="2399030" y="2215261"/>
                    <a:pt x="2363089" y="2209037"/>
                  </a:cubicBezTo>
                  <a:lnTo>
                    <a:pt x="2363089" y="2209037"/>
                  </a:lnTo>
                  <a:cubicBezTo>
                    <a:pt x="2330704" y="2267330"/>
                    <a:pt x="2427986" y="2281936"/>
                    <a:pt x="2516124" y="2299589"/>
                  </a:cubicBezTo>
                  <a:lnTo>
                    <a:pt x="2401062" y="2299589"/>
                  </a:lnTo>
                  <a:cubicBezTo>
                    <a:pt x="2402332" y="2457196"/>
                    <a:pt x="2401062" y="2591181"/>
                    <a:pt x="2401062" y="2764662"/>
                  </a:cubicBezTo>
                  <a:cubicBezTo>
                    <a:pt x="2649855" y="2736977"/>
                    <a:pt x="2337435" y="2532125"/>
                    <a:pt x="2815717" y="2532125"/>
                  </a:cubicBezTo>
                  <a:lnTo>
                    <a:pt x="2822321" y="2532125"/>
                  </a:lnTo>
                  <a:cubicBezTo>
                    <a:pt x="2828798" y="2512694"/>
                    <a:pt x="2808478" y="2484374"/>
                    <a:pt x="2860548" y="2480436"/>
                  </a:cubicBezTo>
                  <a:lnTo>
                    <a:pt x="2860548" y="2480436"/>
                  </a:lnTo>
                  <a:cubicBezTo>
                    <a:pt x="2974467" y="2506217"/>
                    <a:pt x="2817876" y="2585084"/>
                    <a:pt x="2898774" y="2596641"/>
                  </a:cubicBezTo>
                  <a:lnTo>
                    <a:pt x="2901823" y="2590418"/>
                  </a:lnTo>
                  <a:lnTo>
                    <a:pt x="2918460" y="2588005"/>
                  </a:lnTo>
                  <a:cubicBezTo>
                    <a:pt x="2938271" y="2588005"/>
                    <a:pt x="2966211" y="2599562"/>
                    <a:pt x="2975483" y="2609722"/>
                  </a:cubicBezTo>
                  <a:cubicBezTo>
                    <a:pt x="2952750" y="2611754"/>
                    <a:pt x="2933318" y="2612643"/>
                    <a:pt x="2916682" y="2612643"/>
                  </a:cubicBezTo>
                  <a:cubicBezTo>
                    <a:pt x="2844038" y="2612643"/>
                    <a:pt x="2821813" y="2595752"/>
                    <a:pt x="2784474" y="2583941"/>
                  </a:cubicBezTo>
                  <a:lnTo>
                    <a:pt x="2784474" y="2583941"/>
                  </a:lnTo>
                  <a:cubicBezTo>
                    <a:pt x="2815717" y="2620390"/>
                    <a:pt x="2730118" y="2617469"/>
                    <a:pt x="2745613" y="2648584"/>
                  </a:cubicBezTo>
                  <a:cubicBezTo>
                    <a:pt x="2940304" y="2652013"/>
                    <a:pt x="2720848" y="2731134"/>
                    <a:pt x="2815082" y="2750565"/>
                  </a:cubicBezTo>
                  <a:lnTo>
                    <a:pt x="2819908" y="2751454"/>
                  </a:lnTo>
                  <a:lnTo>
                    <a:pt x="2822321" y="2751962"/>
                  </a:lnTo>
                  <a:lnTo>
                    <a:pt x="2817241" y="2751200"/>
                  </a:lnTo>
                  <a:lnTo>
                    <a:pt x="2814955" y="2750692"/>
                  </a:lnTo>
                  <a:lnTo>
                    <a:pt x="2772664" y="2747009"/>
                  </a:lnTo>
                  <a:cubicBezTo>
                    <a:pt x="2687193" y="2747009"/>
                    <a:pt x="2673096" y="2799206"/>
                    <a:pt x="2745486" y="2803652"/>
                  </a:cubicBezTo>
                  <a:cubicBezTo>
                    <a:pt x="2822194" y="2739390"/>
                    <a:pt x="2963799" y="2731134"/>
                    <a:pt x="2974721" y="2669921"/>
                  </a:cubicBezTo>
                  <a:lnTo>
                    <a:pt x="2974721" y="2664460"/>
                  </a:lnTo>
                  <a:lnTo>
                    <a:pt x="2975356" y="2661539"/>
                  </a:lnTo>
                  <a:lnTo>
                    <a:pt x="2975229" y="2667127"/>
                  </a:lnTo>
                  <a:lnTo>
                    <a:pt x="2974721" y="2669794"/>
                  </a:lnTo>
                  <a:cubicBezTo>
                    <a:pt x="2976753" y="2705100"/>
                    <a:pt x="3040761" y="2719578"/>
                    <a:pt x="3013329" y="2765044"/>
                  </a:cubicBezTo>
                  <a:cubicBezTo>
                    <a:pt x="2983992" y="2770124"/>
                    <a:pt x="2961386" y="2771394"/>
                    <a:pt x="2943225" y="2771394"/>
                  </a:cubicBezTo>
                  <a:cubicBezTo>
                    <a:pt x="2932811" y="2771394"/>
                    <a:pt x="2923794" y="2770886"/>
                    <a:pt x="2907792" y="2769997"/>
                  </a:cubicBezTo>
                  <a:lnTo>
                    <a:pt x="2894457" y="2769489"/>
                  </a:lnTo>
                  <a:cubicBezTo>
                    <a:pt x="2882011" y="2769489"/>
                    <a:pt x="2871851" y="2771140"/>
                    <a:pt x="2860548" y="2777744"/>
                  </a:cubicBezTo>
                  <a:cubicBezTo>
                    <a:pt x="2987294" y="2790190"/>
                    <a:pt x="2817876" y="2803398"/>
                    <a:pt x="2822321" y="2816606"/>
                  </a:cubicBezTo>
                  <a:cubicBezTo>
                    <a:pt x="2956941" y="2847467"/>
                    <a:pt x="2811145" y="2895981"/>
                    <a:pt x="2898648" y="2932938"/>
                  </a:cubicBezTo>
                  <a:cubicBezTo>
                    <a:pt x="2863977" y="2941447"/>
                    <a:pt x="2820289" y="2947162"/>
                    <a:pt x="2760091" y="2947162"/>
                  </a:cubicBezTo>
                  <a:lnTo>
                    <a:pt x="2707386" y="2945892"/>
                  </a:lnTo>
                  <a:lnTo>
                    <a:pt x="2707386" y="2945892"/>
                  </a:lnTo>
                  <a:cubicBezTo>
                    <a:pt x="2718689" y="2997200"/>
                    <a:pt x="2660650" y="3024886"/>
                    <a:pt x="2592451" y="3049270"/>
                  </a:cubicBezTo>
                  <a:cubicBezTo>
                    <a:pt x="2581656" y="3100197"/>
                    <a:pt x="2756281" y="3088640"/>
                    <a:pt x="2745359" y="3139694"/>
                  </a:cubicBezTo>
                  <a:cubicBezTo>
                    <a:pt x="2541270" y="3151124"/>
                    <a:pt x="2795778" y="3188843"/>
                    <a:pt x="2739009" y="3230499"/>
                  </a:cubicBezTo>
                  <a:lnTo>
                    <a:pt x="2727071" y="3230753"/>
                  </a:lnTo>
                  <a:cubicBezTo>
                    <a:pt x="2709037" y="3230753"/>
                    <a:pt x="2693924" y="3228721"/>
                    <a:pt x="2681224" y="3226689"/>
                  </a:cubicBezTo>
                  <a:cubicBezTo>
                    <a:pt x="2668524" y="3224656"/>
                    <a:pt x="2658237" y="3222497"/>
                    <a:pt x="2641981" y="3222497"/>
                  </a:cubicBezTo>
                  <a:lnTo>
                    <a:pt x="2630805" y="3229990"/>
                  </a:lnTo>
                  <a:cubicBezTo>
                    <a:pt x="2701417" y="3232911"/>
                    <a:pt x="2655189" y="3275456"/>
                    <a:pt x="2690114" y="3290443"/>
                  </a:cubicBezTo>
                  <a:lnTo>
                    <a:pt x="2647315" y="3285108"/>
                  </a:lnTo>
                  <a:cubicBezTo>
                    <a:pt x="2623312" y="3285108"/>
                    <a:pt x="2605024" y="3291839"/>
                    <a:pt x="2592578" y="3307461"/>
                  </a:cubicBezTo>
                  <a:cubicBezTo>
                    <a:pt x="2683002" y="3333114"/>
                    <a:pt x="2657729" y="3397503"/>
                    <a:pt x="2707513" y="3436620"/>
                  </a:cubicBezTo>
                  <a:cubicBezTo>
                    <a:pt x="2650744" y="3430016"/>
                    <a:pt x="2610993" y="3417570"/>
                    <a:pt x="2554351" y="3410839"/>
                  </a:cubicBezTo>
                  <a:lnTo>
                    <a:pt x="2554351" y="3410839"/>
                  </a:lnTo>
                  <a:cubicBezTo>
                    <a:pt x="2517521" y="3434842"/>
                    <a:pt x="2668778" y="3453892"/>
                    <a:pt x="2554351" y="3462528"/>
                  </a:cubicBezTo>
                  <a:cubicBezTo>
                    <a:pt x="2553335" y="3445383"/>
                    <a:pt x="2486787" y="3450717"/>
                    <a:pt x="2477770" y="3436747"/>
                  </a:cubicBezTo>
                  <a:cubicBezTo>
                    <a:pt x="2552573" y="3271012"/>
                    <a:pt x="2425954" y="2999486"/>
                    <a:pt x="2554351" y="2842387"/>
                  </a:cubicBezTo>
                  <a:lnTo>
                    <a:pt x="2503297" y="2839339"/>
                  </a:lnTo>
                  <a:cubicBezTo>
                    <a:pt x="2387346" y="2839339"/>
                    <a:pt x="2313813" y="2887599"/>
                    <a:pt x="2363089" y="2894076"/>
                  </a:cubicBezTo>
                  <a:cubicBezTo>
                    <a:pt x="2363343" y="2887218"/>
                    <a:pt x="2382012" y="2883154"/>
                    <a:pt x="2400935" y="2883154"/>
                  </a:cubicBezTo>
                  <a:cubicBezTo>
                    <a:pt x="2417953" y="2883154"/>
                    <a:pt x="2435225" y="2886456"/>
                    <a:pt x="2439670" y="2894076"/>
                  </a:cubicBezTo>
                  <a:cubicBezTo>
                    <a:pt x="2403856" y="2929509"/>
                    <a:pt x="2321941" y="2949194"/>
                    <a:pt x="2286381" y="2984500"/>
                  </a:cubicBezTo>
                  <a:cubicBezTo>
                    <a:pt x="2400427" y="2985897"/>
                    <a:pt x="2298700" y="3105912"/>
                    <a:pt x="2369312" y="3105912"/>
                  </a:cubicBezTo>
                  <a:cubicBezTo>
                    <a:pt x="2384044" y="3105912"/>
                    <a:pt x="2406396" y="3100705"/>
                    <a:pt x="2439670" y="3088005"/>
                  </a:cubicBezTo>
                  <a:lnTo>
                    <a:pt x="2439670" y="3088005"/>
                  </a:lnTo>
                  <a:cubicBezTo>
                    <a:pt x="2335657" y="3145409"/>
                    <a:pt x="2493264" y="3222497"/>
                    <a:pt x="2363089" y="3256026"/>
                  </a:cubicBezTo>
                  <a:cubicBezTo>
                    <a:pt x="2359787" y="3237865"/>
                    <a:pt x="2366518" y="3216402"/>
                    <a:pt x="2302510" y="3216402"/>
                  </a:cubicBezTo>
                  <a:lnTo>
                    <a:pt x="2286381" y="3217291"/>
                  </a:lnTo>
                  <a:cubicBezTo>
                    <a:pt x="2232787" y="3301873"/>
                    <a:pt x="2280412" y="3367532"/>
                    <a:pt x="2400935" y="3385312"/>
                  </a:cubicBezTo>
                  <a:cubicBezTo>
                    <a:pt x="2353056" y="3408045"/>
                    <a:pt x="2438654" y="3462782"/>
                    <a:pt x="2324354" y="3488690"/>
                  </a:cubicBezTo>
                  <a:cubicBezTo>
                    <a:pt x="2195195" y="3467100"/>
                    <a:pt x="2349881" y="3429381"/>
                    <a:pt x="2248027" y="3398393"/>
                  </a:cubicBezTo>
                  <a:lnTo>
                    <a:pt x="2248027" y="3398393"/>
                  </a:lnTo>
                  <a:cubicBezTo>
                    <a:pt x="2098802" y="3416935"/>
                    <a:pt x="2091309" y="3403092"/>
                    <a:pt x="1903857" y="3424174"/>
                  </a:cubicBezTo>
                  <a:lnTo>
                    <a:pt x="1903857" y="3488690"/>
                  </a:lnTo>
                  <a:lnTo>
                    <a:pt x="1968246" y="3487928"/>
                  </a:lnTo>
                  <a:cubicBezTo>
                    <a:pt x="2040128" y="3487928"/>
                    <a:pt x="2082927" y="3492373"/>
                    <a:pt x="2018538" y="3514598"/>
                  </a:cubicBezTo>
                  <a:cubicBezTo>
                    <a:pt x="2038477" y="3516503"/>
                    <a:pt x="2055114" y="3517265"/>
                    <a:pt x="2069465" y="3517265"/>
                  </a:cubicBezTo>
                  <a:cubicBezTo>
                    <a:pt x="2157349" y="3517265"/>
                    <a:pt x="2151126" y="3485642"/>
                    <a:pt x="2209800" y="3475736"/>
                  </a:cubicBezTo>
                  <a:lnTo>
                    <a:pt x="2209800" y="3475736"/>
                  </a:lnTo>
                  <a:cubicBezTo>
                    <a:pt x="2243074" y="3496183"/>
                    <a:pt x="2190750" y="3549904"/>
                    <a:pt x="2277745" y="3549904"/>
                  </a:cubicBezTo>
                  <a:cubicBezTo>
                    <a:pt x="2297811" y="3549904"/>
                    <a:pt x="2325243" y="3547110"/>
                    <a:pt x="2362962" y="3540252"/>
                  </a:cubicBezTo>
                  <a:lnTo>
                    <a:pt x="2362962" y="3540252"/>
                  </a:lnTo>
                  <a:cubicBezTo>
                    <a:pt x="2335276" y="3579876"/>
                    <a:pt x="2401824" y="3587496"/>
                    <a:pt x="2400935" y="3617849"/>
                  </a:cubicBezTo>
                  <a:cubicBezTo>
                    <a:pt x="2377948" y="3610864"/>
                    <a:pt x="2358009" y="3608070"/>
                    <a:pt x="2340102" y="3608070"/>
                  </a:cubicBezTo>
                  <a:cubicBezTo>
                    <a:pt x="2268093" y="3608070"/>
                    <a:pt x="2226310" y="3653409"/>
                    <a:pt x="2133219" y="3656584"/>
                  </a:cubicBezTo>
                  <a:cubicBezTo>
                    <a:pt x="2281809" y="3734816"/>
                    <a:pt x="2066925" y="3741293"/>
                    <a:pt x="2209927" y="3811651"/>
                  </a:cubicBezTo>
                  <a:cubicBezTo>
                    <a:pt x="2168144" y="3804539"/>
                    <a:pt x="2132584" y="3789680"/>
                    <a:pt x="2103247" y="3789680"/>
                  </a:cubicBezTo>
                  <a:cubicBezTo>
                    <a:pt x="2085340" y="3789680"/>
                    <a:pt x="2069719" y="3795268"/>
                    <a:pt x="2056512" y="3811651"/>
                  </a:cubicBezTo>
                  <a:cubicBezTo>
                    <a:pt x="2140459" y="3824351"/>
                    <a:pt x="2051685" y="3886200"/>
                    <a:pt x="2018538" y="3902075"/>
                  </a:cubicBezTo>
                  <a:cubicBezTo>
                    <a:pt x="1933829" y="3850767"/>
                    <a:pt x="2043049" y="3814191"/>
                    <a:pt x="2018538" y="3747008"/>
                  </a:cubicBezTo>
                  <a:lnTo>
                    <a:pt x="2018538" y="3747008"/>
                  </a:lnTo>
                  <a:cubicBezTo>
                    <a:pt x="1512952" y="3838575"/>
                    <a:pt x="2089659" y="4021836"/>
                    <a:pt x="1827531" y="4186301"/>
                  </a:cubicBezTo>
                  <a:cubicBezTo>
                    <a:pt x="1869441" y="4195064"/>
                    <a:pt x="1978915" y="4244848"/>
                    <a:pt x="1903731" y="4250817"/>
                  </a:cubicBezTo>
                  <a:cubicBezTo>
                    <a:pt x="1834897" y="4249674"/>
                    <a:pt x="1873251" y="4211828"/>
                    <a:pt x="1796543" y="4211828"/>
                  </a:cubicBezTo>
                  <a:lnTo>
                    <a:pt x="1788669" y="4212082"/>
                  </a:lnTo>
                  <a:cubicBezTo>
                    <a:pt x="1800607" y="4241927"/>
                    <a:pt x="1678432" y="4226306"/>
                    <a:pt x="1674115" y="4250817"/>
                  </a:cubicBezTo>
                  <a:lnTo>
                    <a:pt x="1702816" y="4250563"/>
                  </a:lnTo>
                  <a:cubicBezTo>
                    <a:pt x="1872362" y="4250563"/>
                    <a:pt x="1715516" y="4273931"/>
                    <a:pt x="1712087" y="4302378"/>
                  </a:cubicBezTo>
                  <a:lnTo>
                    <a:pt x="1735709" y="4316857"/>
                  </a:lnTo>
                  <a:lnTo>
                    <a:pt x="1712087" y="4328287"/>
                  </a:lnTo>
                  <a:lnTo>
                    <a:pt x="1744599" y="4328795"/>
                  </a:lnTo>
                  <a:lnTo>
                    <a:pt x="1779524" y="4328668"/>
                  </a:lnTo>
                  <a:cubicBezTo>
                    <a:pt x="1820418" y="4328668"/>
                    <a:pt x="1857756" y="4329938"/>
                    <a:pt x="1865503" y="4341114"/>
                  </a:cubicBezTo>
                  <a:cubicBezTo>
                    <a:pt x="1842262" y="4347845"/>
                    <a:pt x="1820037" y="4349877"/>
                    <a:pt x="1798828" y="4349877"/>
                  </a:cubicBezTo>
                  <a:cubicBezTo>
                    <a:pt x="1782699" y="4349877"/>
                    <a:pt x="1767205" y="4348734"/>
                    <a:pt x="1752219" y="4347591"/>
                  </a:cubicBezTo>
                  <a:lnTo>
                    <a:pt x="1709040" y="4345178"/>
                  </a:lnTo>
                  <a:cubicBezTo>
                    <a:pt x="1682369" y="4345178"/>
                    <a:pt x="1657859" y="4349623"/>
                    <a:pt x="1635634" y="4367022"/>
                  </a:cubicBezTo>
                  <a:lnTo>
                    <a:pt x="1685291" y="4364863"/>
                  </a:lnTo>
                  <a:cubicBezTo>
                    <a:pt x="1747521" y="4364863"/>
                    <a:pt x="1769111" y="4378452"/>
                    <a:pt x="1750569" y="4405757"/>
                  </a:cubicBezTo>
                  <a:cubicBezTo>
                    <a:pt x="1706500" y="4405122"/>
                    <a:pt x="1698879" y="4392168"/>
                    <a:pt x="1647699" y="4392168"/>
                  </a:cubicBezTo>
                  <a:lnTo>
                    <a:pt x="1635634" y="4392676"/>
                  </a:lnTo>
                  <a:cubicBezTo>
                    <a:pt x="1647191" y="4501769"/>
                    <a:pt x="1597534" y="4523232"/>
                    <a:pt x="1597534" y="4612386"/>
                  </a:cubicBezTo>
                  <a:cubicBezTo>
                    <a:pt x="1572769" y="4605401"/>
                    <a:pt x="1558926" y="4603114"/>
                    <a:pt x="1548004" y="4603114"/>
                  </a:cubicBezTo>
                  <a:cubicBezTo>
                    <a:pt x="1537082" y="4603114"/>
                    <a:pt x="1528954" y="4605400"/>
                    <a:pt x="1515492" y="4607813"/>
                  </a:cubicBezTo>
                  <a:cubicBezTo>
                    <a:pt x="1502030" y="4610226"/>
                    <a:pt x="1483488" y="4612512"/>
                    <a:pt x="1449071" y="4612512"/>
                  </a:cubicBezTo>
                  <a:lnTo>
                    <a:pt x="1444118" y="4612512"/>
                  </a:lnTo>
                  <a:lnTo>
                    <a:pt x="1444118" y="4612512"/>
                  </a:lnTo>
                  <a:cubicBezTo>
                    <a:pt x="1468121" y="4680711"/>
                    <a:pt x="1624458" y="4627371"/>
                    <a:pt x="1635634" y="4689982"/>
                  </a:cubicBezTo>
                  <a:lnTo>
                    <a:pt x="1593978" y="4688967"/>
                  </a:lnTo>
                  <a:cubicBezTo>
                    <a:pt x="1530351" y="4688967"/>
                    <a:pt x="1490219" y="4696840"/>
                    <a:pt x="1482726" y="4715637"/>
                  </a:cubicBezTo>
                  <a:cubicBezTo>
                    <a:pt x="1545210" y="4783963"/>
                    <a:pt x="1581151" y="4930775"/>
                    <a:pt x="1406145" y="5025897"/>
                  </a:cubicBezTo>
                  <a:lnTo>
                    <a:pt x="1412495" y="5025644"/>
                  </a:lnTo>
                  <a:lnTo>
                    <a:pt x="1422909" y="5025517"/>
                  </a:lnTo>
                  <a:cubicBezTo>
                    <a:pt x="1526668" y="5025517"/>
                    <a:pt x="1320420" y="5078349"/>
                    <a:pt x="1444118" y="5116195"/>
                  </a:cubicBezTo>
                  <a:cubicBezTo>
                    <a:pt x="1423798" y="5112512"/>
                    <a:pt x="1408304" y="5110988"/>
                    <a:pt x="1396493" y="5110988"/>
                  </a:cubicBezTo>
                  <a:cubicBezTo>
                    <a:pt x="1320039" y="5110988"/>
                    <a:pt x="1393826" y="5177028"/>
                    <a:pt x="1291210" y="5180838"/>
                  </a:cubicBezTo>
                  <a:cubicBezTo>
                    <a:pt x="1411479" y="5253990"/>
                    <a:pt x="1174751" y="5383784"/>
                    <a:pt x="1139572" y="5487289"/>
                  </a:cubicBezTo>
                  <a:lnTo>
                    <a:pt x="1138810" y="5489702"/>
                  </a:lnTo>
                  <a:lnTo>
                    <a:pt x="1138429" y="5490972"/>
                  </a:lnTo>
                  <a:lnTo>
                    <a:pt x="1139191" y="5488432"/>
                  </a:lnTo>
                  <a:lnTo>
                    <a:pt x="1139572" y="5487162"/>
                  </a:lnTo>
                  <a:cubicBezTo>
                    <a:pt x="1147065" y="5459857"/>
                    <a:pt x="1126110" y="5442077"/>
                    <a:pt x="1061848" y="5439156"/>
                  </a:cubicBezTo>
                  <a:cubicBezTo>
                    <a:pt x="1054228" y="5458078"/>
                    <a:pt x="1013461" y="5465952"/>
                    <a:pt x="949707" y="5465952"/>
                  </a:cubicBezTo>
                  <a:lnTo>
                    <a:pt x="908813" y="5465063"/>
                  </a:lnTo>
                  <a:cubicBezTo>
                    <a:pt x="908813" y="5460872"/>
                    <a:pt x="898271" y="5456681"/>
                    <a:pt x="880746" y="5456681"/>
                  </a:cubicBezTo>
                  <a:lnTo>
                    <a:pt x="870713" y="5465063"/>
                  </a:lnTo>
                  <a:cubicBezTo>
                    <a:pt x="1089407" y="5490082"/>
                    <a:pt x="918718" y="5557265"/>
                    <a:pt x="870713" y="5620003"/>
                  </a:cubicBezTo>
                  <a:lnTo>
                    <a:pt x="823977" y="5622797"/>
                  </a:lnTo>
                  <a:cubicBezTo>
                    <a:pt x="776352" y="5622797"/>
                    <a:pt x="750571" y="5612511"/>
                    <a:pt x="729743" y="5602351"/>
                  </a:cubicBezTo>
                  <a:cubicBezTo>
                    <a:pt x="708915" y="5592191"/>
                    <a:pt x="693167" y="5581904"/>
                    <a:pt x="665608" y="5581904"/>
                  </a:cubicBezTo>
                  <a:cubicBezTo>
                    <a:pt x="649606" y="5581904"/>
                    <a:pt x="629667" y="5585333"/>
                    <a:pt x="602489" y="5594223"/>
                  </a:cubicBezTo>
                  <a:cubicBezTo>
                    <a:pt x="545974" y="5643372"/>
                    <a:pt x="773558" y="5596763"/>
                    <a:pt x="717424" y="5645912"/>
                  </a:cubicBezTo>
                  <a:cubicBezTo>
                    <a:pt x="355982" y="5697601"/>
                    <a:pt x="967994" y="5750814"/>
                    <a:pt x="794004" y="5826760"/>
                  </a:cubicBezTo>
                  <a:cubicBezTo>
                    <a:pt x="770256" y="5818505"/>
                    <a:pt x="753618" y="5815330"/>
                    <a:pt x="740918" y="5815330"/>
                  </a:cubicBezTo>
                  <a:cubicBezTo>
                    <a:pt x="719074" y="5815330"/>
                    <a:pt x="708914" y="5824728"/>
                    <a:pt x="693928" y="5834253"/>
                  </a:cubicBezTo>
                  <a:cubicBezTo>
                    <a:pt x="678942" y="5843778"/>
                    <a:pt x="659130" y="5853176"/>
                    <a:pt x="613284" y="5853176"/>
                  </a:cubicBezTo>
                  <a:lnTo>
                    <a:pt x="602615" y="5852795"/>
                  </a:lnTo>
                  <a:cubicBezTo>
                    <a:pt x="502667" y="5850636"/>
                    <a:pt x="546609" y="5799963"/>
                    <a:pt x="440436" y="5799963"/>
                  </a:cubicBezTo>
                  <a:cubicBezTo>
                    <a:pt x="431673" y="5799963"/>
                    <a:pt x="421895" y="5800344"/>
                    <a:pt x="410972" y="5801106"/>
                  </a:cubicBezTo>
                  <a:lnTo>
                    <a:pt x="410972" y="5878702"/>
                  </a:lnTo>
                  <a:cubicBezTo>
                    <a:pt x="698627" y="5947537"/>
                    <a:pt x="511175" y="6098920"/>
                    <a:pt x="602615" y="6201663"/>
                  </a:cubicBezTo>
                  <a:cubicBezTo>
                    <a:pt x="517399" y="6172072"/>
                    <a:pt x="488315" y="6123812"/>
                    <a:pt x="309881" y="6123812"/>
                  </a:cubicBezTo>
                  <a:lnTo>
                    <a:pt x="296546" y="6124066"/>
                  </a:lnTo>
                  <a:cubicBezTo>
                    <a:pt x="298324" y="6141846"/>
                    <a:pt x="278258" y="6152387"/>
                    <a:pt x="258192" y="6162928"/>
                  </a:cubicBezTo>
                  <a:cubicBezTo>
                    <a:pt x="303404" y="6169024"/>
                    <a:pt x="344933" y="6176644"/>
                    <a:pt x="373000" y="6188709"/>
                  </a:cubicBezTo>
                  <a:cubicBezTo>
                    <a:pt x="125096" y="6302374"/>
                    <a:pt x="698754" y="6447535"/>
                    <a:pt x="373000" y="6576313"/>
                  </a:cubicBezTo>
                  <a:cubicBezTo>
                    <a:pt x="335281" y="6558914"/>
                    <a:pt x="271019" y="6550532"/>
                    <a:pt x="219965" y="6537706"/>
                  </a:cubicBezTo>
                  <a:cubicBezTo>
                    <a:pt x="313818" y="6706870"/>
                    <a:pt x="81027" y="6860286"/>
                    <a:pt x="373000" y="7028561"/>
                  </a:cubicBezTo>
                  <a:cubicBezTo>
                    <a:pt x="314453" y="7052056"/>
                    <a:pt x="234951" y="7068058"/>
                    <a:pt x="258192" y="7118985"/>
                  </a:cubicBezTo>
                  <a:cubicBezTo>
                    <a:pt x="229871" y="7111492"/>
                    <a:pt x="205741" y="7107809"/>
                    <a:pt x="181611" y="7107809"/>
                  </a:cubicBezTo>
                  <a:cubicBezTo>
                    <a:pt x="157480" y="7107809"/>
                    <a:pt x="133351" y="7111619"/>
                    <a:pt x="105030" y="7118985"/>
                  </a:cubicBezTo>
                  <a:cubicBezTo>
                    <a:pt x="0" y="7263765"/>
                    <a:pt x="61215" y="7340727"/>
                    <a:pt x="28448" y="7480808"/>
                  </a:cubicBezTo>
                  <a:cubicBezTo>
                    <a:pt x="95759" y="7492619"/>
                    <a:pt x="98044" y="7526020"/>
                    <a:pt x="143003" y="7544562"/>
                  </a:cubicBezTo>
                  <a:cubicBezTo>
                    <a:pt x="38482" y="7791069"/>
                    <a:pt x="152147" y="8008747"/>
                    <a:pt x="410846" y="8216265"/>
                  </a:cubicBezTo>
                  <a:cubicBezTo>
                    <a:pt x="376810" y="8239125"/>
                    <a:pt x="318771" y="8253984"/>
                    <a:pt x="296292" y="8280781"/>
                  </a:cubicBezTo>
                  <a:cubicBezTo>
                    <a:pt x="421514" y="8336915"/>
                    <a:pt x="483871" y="8424038"/>
                    <a:pt x="449454" y="8487538"/>
                  </a:cubicBezTo>
                  <a:cubicBezTo>
                    <a:pt x="375159" y="8625079"/>
                    <a:pt x="343536" y="8708264"/>
                    <a:pt x="410719" y="8823453"/>
                  </a:cubicBezTo>
                  <a:cubicBezTo>
                    <a:pt x="454915" y="8898637"/>
                    <a:pt x="727838" y="8980552"/>
                    <a:pt x="602362" y="9094725"/>
                  </a:cubicBezTo>
                  <a:cubicBezTo>
                    <a:pt x="698247" y="9122792"/>
                    <a:pt x="668275" y="9193023"/>
                    <a:pt x="793624" y="9211056"/>
                  </a:cubicBezTo>
                  <a:lnTo>
                    <a:pt x="804292" y="9248522"/>
                  </a:lnTo>
                  <a:lnTo>
                    <a:pt x="11686412" y="9248522"/>
                  </a:lnTo>
                  <a:cubicBezTo>
                    <a:pt x="11762358" y="9159622"/>
                    <a:pt x="11957557" y="9066150"/>
                    <a:pt x="11846559" y="8991601"/>
                  </a:cubicBezTo>
                  <a:lnTo>
                    <a:pt x="11846559" y="8991601"/>
                  </a:lnTo>
                  <a:lnTo>
                    <a:pt x="11834748" y="8991728"/>
                  </a:lnTo>
                  <a:cubicBezTo>
                    <a:pt x="11763882" y="8991728"/>
                    <a:pt x="11731624" y="8978774"/>
                    <a:pt x="11738482" y="8952739"/>
                  </a:cubicBezTo>
                  <a:cubicBezTo>
                    <a:pt x="11804268" y="8944865"/>
                    <a:pt x="11735180" y="8891398"/>
                    <a:pt x="11814555" y="8888223"/>
                  </a:cubicBezTo>
                  <a:cubicBezTo>
                    <a:pt x="11829287" y="8894318"/>
                    <a:pt x="11841098" y="8896731"/>
                    <a:pt x="11851385" y="8896731"/>
                  </a:cubicBezTo>
                  <a:cubicBezTo>
                    <a:pt x="11870943" y="8896731"/>
                    <a:pt x="11884659" y="8887968"/>
                    <a:pt x="11901042" y="8879205"/>
                  </a:cubicBezTo>
                  <a:cubicBezTo>
                    <a:pt x="11917425" y="8870442"/>
                    <a:pt x="11936602" y="8861679"/>
                    <a:pt x="11967209" y="8861679"/>
                  </a:cubicBezTo>
                  <a:cubicBezTo>
                    <a:pt x="11987275" y="8861679"/>
                    <a:pt x="12012040" y="8865489"/>
                    <a:pt x="12044171" y="8875395"/>
                  </a:cubicBezTo>
                  <a:cubicBezTo>
                    <a:pt x="12075794" y="8829294"/>
                    <a:pt x="12203556" y="8798433"/>
                    <a:pt x="12082525" y="8772017"/>
                  </a:cubicBezTo>
                  <a:lnTo>
                    <a:pt x="12082525" y="8772017"/>
                  </a:lnTo>
                  <a:cubicBezTo>
                    <a:pt x="12008993" y="8806053"/>
                    <a:pt x="11912092" y="8812530"/>
                    <a:pt x="11813158" y="8812530"/>
                  </a:cubicBezTo>
                  <a:cubicBezTo>
                    <a:pt x="11782297" y="8812530"/>
                    <a:pt x="11751182" y="8811895"/>
                    <a:pt x="11720575" y="8811261"/>
                  </a:cubicBezTo>
                  <a:lnTo>
                    <a:pt x="11630659" y="8809991"/>
                  </a:lnTo>
                  <a:cubicBezTo>
                    <a:pt x="11570842" y="8809991"/>
                    <a:pt x="11515470" y="8812658"/>
                    <a:pt x="11470258" y="8823580"/>
                  </a:cubicBezTo>
                  <a:cubicBezTo>
                    <a:pt x="11470385" y="8810753"/>
                    <a:pt x="11439270" y="8808213"/>
                    <a:pt x="11431904" y="8797799"/>
                  </a:cubicBezTo>
                  <a:cubicBezTo>
                    <a:pt x="11488038" y="8749919"/>
                    <a:pt x="11513692" y="8775574"/>
                    <a:pt x="11393804" y="8746237"/>
                  </a:cubicBezTo>
                  <a:lnTo>
                    <a:pt x="11393804" y="8746237"/>
                  </a:lnTo>
                  <a:lnTo>
                    <a:pt x="11434571" y="8746744"/>
                  </a:lnTo>
                  <a:cubicBezTo>
                    <a:pt x="11753087" y="8746744"/>
                    <a:pt x="11813158" y="8659495"/>
                    <a:pt x="12013818" y="8617077"/>
                  </a:cubicBezTo>
                  <a:lnTo>
                    <a:pt x="12030074" y="8617077"/>
                  </a:lnTo>
                  <a:cubicBezTo>
                    <a:pt x="12117196" y="8617077"/>
                    <a:pt x="12213081" y="8609711"/>
                    <a:pt x="12291821" y="8597138"/>
                  </a:cubicBezTo>
                  <a:lnTo>
                    <a:pt x="12291821" y="8597138"/>
                  </a:lnTo>
                  <a:lnTo>
                    <a:pt x="12291821" y="8521700"/>
                  </a:lnTo>
                  <a:lnTo>
                    <a:pt x="12291821" y="8521700"/>
                  </a:lnTo>
                  <a:cubicBezTo>
                    <a:pt x="12208255" y="8535924"/>
                    <a:pt x="12088748" y="8537956"/>
                    <a:pt x="11967336" y="8539353"/>
                  </a:cubicBezTo>
                  <a:cubicBezTo>
                    <a:pt x="11985751" y="8498840"/>
                    <a:pt x="11919965" y="8486648"/>
                    <a:pt x="11852782" y="8474710"/>
                  </a:cubicBezTo>
                  <a:cubicBezTo>
                    <a:pt x="11839955" y="8525128"/>
                    <a:pt x="11639803" y="8513699"/>
                    <a:pt x="11584939" y="8578088"/>
                  </a:cubicBezTo>
                  <a:cubicBezTo>
                    <a:pt x="11530837" y="8483219"/>
                    <a:pt x="11912599" y="8453628"/>
                    <a:pt x="11699746" y="8384286"/>
                  </a:cubicBezTo>
                  <a:cubicBezTo>
                    <a:pt x="11780138" y="8381746"/>
                    <a:pt x="11823953" y="8349996"/>
                    <a:pt x="11879452" y="8349996"/>
                  </a:cubicBezTo>
                  <a:cubicBezTo>
                    <a:pt x="11894819" y="8349996"/>
                    <a:pt x="11911075" y="8352409"/>
                    <a:pt x="11929363" y="8358632"/>
                  </a:cubicBezTo>
                  <a:cubicBezTo>
                    <a:pt x="11917679" y="8384794"/>
                    <a:pt x="11852781" y="8392922"/>
                    <a:pt x="11814428" y="8410194"/>
                  </a:cubicBezTo>
                  <a:cubicBezTo>
                    <a:pt x="12009372" y="8405240"/>
                    <a:pt x="12171806" y="8390000"/>
                    <a:pt x="12291694" y="8368030"/>
                  </a:cubicBezTo>
                  <a:lnTo>
                    <a:pt x="12291694" y="8368030"/>
                  </a:lnTo>
                  <a:lnTo>
                    <a:pt x="12291694" y="8317484"/>
                  </a:lnTo>
                  <a:lnTo>
                    <a:pt x="12209017" y="8316087"/>
                  </a:lnTo>
                  <a:cubicBezTo>
                    <a:pt x="12143358" y="8316087"/>
                    <a:pt x="12070333" y="8319516"/>
                    <a:pt x="11967209" y="8332597"/>
                  </a:cubicBezTo>
                  <a:cubicBezTo>
                    <a:pt x="11948667" y="8281543"/>
                    <a:pt x="12094971" y="8184134"/>
                    <a:pt x="11967209" y="8151749"/>
                  </a:cubicBezTo>
                  <a:lnTo>
                    <a:pt x="11967209" y="8151749"/>
                  </a:lnTo>
                  <a:cubicBezTo>
                    <a:pt x="11951715" y="8184642"/>
                    <a:pt x="11930252" y="8215122"/>
                    <a:pt x="11814428" y="8242173"/>
                  </a:cubicBezTo>
                  <a:cubicBezTo>
                    <a:pt x="11787122" y="8199628"/>
                    <a:pt x="11572620" y="8220456"/>
                    <a:pt x="11622784" y="8151749"/>
                  </a:cubicBezTo>
                  <a:cubicBezTo>
                    <a:pt x="12115037" y="8112887"/>
                    <a:pt x="12120497" y="7950581"/>
                    <a:pt x="11929363" y="7802880"/>
                  </a:cubicBezTo>
                  <a:cubicBezTo>
                    <a:pt x="12132181" y="7789673"/>
                    <a:pt x="12080746" y="7690486"/>
                    <a:pt x="12158852" y="7634860"/>
                  </a:cubicBezTo>
                  <a:cubicBezTo>
                    <a:pt x="12125196" y="7627493"/>
                    <a:pt x="12097130" y="7624700"/>
                    <a:pt x="12072872" y="7624700"/>
                  </a:cubicBezTo>
                  <a:cubicBezTo>
                    <a:pt x="12031343" y="7624700"/>
                    <a:pt x="12000737" y="7632955"/>
                    <a:pt x="11972162" y="7641337"/>
                  </a:cubicBezTo>
                  <a:cubicBezTo>
                    <a:pt x="11943587" y="7649718"/>
                    <a:pt x="11916917" y="7657974"/>
                    <a:pt x="11883134" y="7657974"/>
                  </a:cubicBezTo>
                  <a:cubicBezTo>
                    <a:pt x="11863322" y="7657974"/>
                    <a:pt x="11840970" y="7655180"/>
                    <a:pt x="11814428" y="7647814"/>
                  </a:cubicBezTo>
                  <a:cubicBezTo>
                    <a:pt x="11829159" y="7631177"/>
                    <a:pt x="11841987" y="7626478"/>
                    <a:pt x="11860021" y="7626478"/>
                  </a:cubicBezTo>
                  <a:cubicBezTo>
                    <a:pt x="11882754" y="7626478"/>
                    <a:pt x="11913869" y="7634098"/>
                    <a:pt x="11967209" y="7634987"/>
                  </a:cubicBezTo>
                  <a:cubicBezTo>
                    <a:pt x="11899899" y="7570470"/>
                    <a:pt x="12003658" y="7528815"/>
                    <a:pt x="12005817" y="7454139"/>
                  </a:cubicBezTo>
                  <a:lnTo>
                    <a:pt x="12053442" y="7456425"/>
                  </a:lnTo>
                  <a:cubicBezTo>
                    <a:pt x="12127991" y="7456425"/>
                    <a:pt x="12174092" y="7437756"/>
                    <a:pt x="12211176" y="7419214"/>
                  </a:cubicBezTo>
                  <a:cubicBezTo>
                    <a:pt x="12240640" y="7404355"/>
                    <a:pt x="12264262" y="7389495"/>
                    <a:pt x="12291820" y="7384162"/>
                  </a:cubicBezTo>
                  <a:lnTo>
                    <a:pt x="12291820" y="7384162"/>
                  </a:lnTo>
                  <a:lnTo>
                    <a:pt x="12291820" y="7253478"/>
                  </a:lnTo>
                  <a:lnTo>
                    <a:pt x="12291820" y="7253478"/>
                  </a:lnTo>
                  <a:cubicBezTo>
                    <a:pt x="12132689" y="7264527"/>
                    <a:pt x="12019025" y="7290816"/>
                    <a:pt x="11929489" y="7325233"/>
                  </a:cubicBezTo>
                  <a:cubicBezTo>
                    <a:pt x="11941427" y="7307835"/>
                    <a:pt x="11983591" y="7300723"/>
                    <a:pt x="11967335" y="7273672"/>
                  </a:cubicBezTo>
                  <a:lnTo>
                    <a:pt x="11938887" y="7273164"/>
                  </a:lnTo>
                  <a:cubicBezTo>
                    <a:pt x="11862814" y="7273164"/>
                    <a:pt x="11863449" y="7286880"/>
                    <a:pt x="11869418" y="7300595"/>
                  </a:cubicBezTo>
                  <a:cubicBezTo>
                    <a:pt x="11875388" y="7314311"/>
                    <a:pt x="11886309" y="7328027"/>
                    <a:pt x="11830937" y="7328027"/>
                  </a:cubicBezTo>
                  <a:cubicBezTo>
                    <a:pt x="11817221" y="7328027"/>
                    <a:pt x="11799314" y="7327138"/>
                    <a:pt x="11776327" y="7325233"/>
                  </a:cubicBezTo>
                  <a:lnTo>
                    <a:pt x="11776327" y="7325233"/>
                  </a:lnTo>
                  <a:cubicBezTo>
                    <a:pt x="11994640" y="7415530"/>
                    <a:pt x="11582652" y="7460489"/>
                    <a:pt x="11508484" y="7531990"/>
                  </a:cubicBezTo>
                  <a:cubicBezTo>
                    <a:pt x="11451968" y="7520941"/>
                    <a:pt x="11453239" y="7490461"/>
                    <a:pt x="11432157" y="7467474"/>
                  </a:cubicBezTo>
                  <a:cubicBezTo>
                    <a:pt x="11518771" y="7456552"/>
                    <a:pt x="11537059" y="7422389"/>
                    <a:pt x="11585318" y="7422389"/>
                  </a:cubicBezTo>
                  <a:cubicBezTo>
                    <a:pt x="11604241" y="7422389"/>
                    <a:pt x="11627737" y="7427595"/>
                    <a:pt x="11661646" y="7441566"/>
                  </a:cubicBezTo>
                  <a:cubicBezTo>
                    <a:pt x="11659487" y="7340855"/>
                    <a:pt x="11734289" y="7237350"/>
                    <a:pt x="11852908" y="7144513"/>
                  </a:cubicBezTo>
                  <a:cubicBezTo>
                    <a:pt x="11935839" y="7184644"/>
                    <a:pt x="12076427" y="7185533"/>
                    <a:pt x="12158977" y="7196075"/>
                  </a:cubicBezTo>
                  <a:cubicBezTo>
                    <a:pt x="12214349" y="7174104"/>
                    <a:pt x="12243686" y="7143243"/>
                    <a:pt x="12291820" y="7118731"/>
                  </a:cubicBezTo>
                  <a:lnTo>
                    <a:pt x="12291820" y="7118731"/>
                  </a:lnTo>
                  <a:lnTo>
                    <a:pt x="12291820" y="6988810"/>
                  </a:lnTo>
                  <a:lnTo>
                    <a:pt x="12291820" y="6988810"/>
                  </a:lnTo>
                  <a:cubicBezTo>
                    <a:pt x="12281913" y="6989572"/>
                    <a:pt x="12270991" y="6989953"/>
                    <a:pt x="12251434" y="6989953"/>
                  </a:cubicBezTo>
                  <a:lnTo>
                    <a:pt x="12235177" y="6989445"/>
                  </a:lnTo>
                  <a:cubicBezTo>
                    <a:pt x="12234415" y="6949949"/>
                    <a:pt x="12251560" y="6916548"/>
                    <a:pt x="12291820" y="6891020"/>
                  </a:cubicBezTo>
                  <a:lnTo>
                    <a:pt x="12291820" y="6891020"/>
                  </a:lnTo>
                  <a:lnTo>
                    <a:pt x="12291820" y="6890766"/>
                  </a:lnTo>
                  <a:lnTo>
                    <a:pt x="12286232" y="6021324"/>
                  </a:lnTo>
                  <a:lnTo>
                    <a:pt x="12273786" y="6020816"/>
                  </a:lnTo>
                  <a:cubicBezTo>
                    <a:pt x="12177266" y="5927217"/>
                    <a:pt x="12263753" y="5912866"/>
                    <a:pt x="12235178" y="5814060"/>
                  </a:cubicBezTo>
                  <a:cubicBezTo>
                    <a:pt x="12122529" y="5812790"/>
                    <a:pt x="11962255" y="5760974"/>
                    <a:pt x="12082397" y="5723636"/>
                  </a:cubicBezTo>
                  <a:lnTo>
                    <a:pt x="12082397" y="5723636"/>
                  </a:lnTo>
                  <a:cubicBezTo>
                    <a:pt x="12088874" y="5742813"/>
                    <a:pt x="12068808" y="5771261"/>
                    <a:pt x="12120751" y="5775325"/>
                  </a:cubicBezTo>
                  <a:cubicBezTo>
                    <a:pt x="12149834" y="5694935"/>
                    <a:pt x="12045186" y="5658612"/>
                    <a:pt x="11917043" y="5658612"/>
                  </a:cubicBezTo>
                  <a:lnTo>
                    <a:pt x="11890754" y="5659120"/>
                  </a:lnTo>
                  <a:cubicBezTo>
                    <a:pt x="11952730" y="5641213"/>
                    <a:pt x="12088112" y="5648199"/>
                    <a:pt x="12120751" y="5620386"/>
                  </a:cubicBezTo>
                  <a:cubicBezTo>
                    <a:pt x="11993497" y="5611623"/>
                    <a:pt x="12106146" y="5521833"/>
                    <a:pt x="11967462" y="5517135"/>
                  </a:cubicBezTo>
                  <a:lnTo>
                    <a:pt x="11967462" y="5517135"/>
                  </a:lnTo>
                  <a:cubicBezTo>
                    <a:pt x="11871323" y="5541264"/>
                    <a:pt x="12047853" y="5584191"/>
                    <a:pt x="11890880" y="5594478"/>
                  </a:cubicBezTo>
                  <a:cubicBezTo>
                    <a:pt x="11882499" y="5575936"/>
                    <a:pt x="11827888" y="5572761"/>
                    <a:pt x="11814680" y="5555869"/>
                  </a:cubicBezTo>
                  <a:cubicBezTo>
                    <a:pt x="11851002" y="5533517"/>
                    <a:pt x="11956032" y="5534533"/>
                    <a:pt x="11929488" y="5491226"/>
                  </a:cubicBezTo>
                  <a:cubicBezTo>
                    <a:pt x="11917042" y="5483480"/>
                    <a:pt x="11903707" y="5480939"/>
                    <a:pt x="11890245" y="5480939"/>
                  </a:cubicBezTo>
                  <a:cubicBezTo>
                    <a:pt x="11876783" y="5480939"/>
                    <a:pt x="11863067" y="5483480"/>
                    <a:pt x="11849859" y="5486019"/>
                  </a:cubicBezTo>
                  <a:lnTo>
                    <a:pt x="11811759" y="5491099"/>
                  </a:lnTo>
                  <a:cubicBezTo>
                    <a:pt x="11798551" y="5491099"/>
                    <a:pt x="11786486" y="5487924"/>
                    <a:pt x="11782168" y="5470398"/>
                  </a:cubicBezTo>
                  <a:lnTo>
                    <a:pt x="11797281" y="5467858"/>
                  </a:lnTo>
                  <a:cubicBezTo>
                    <a:pt x="11804393" y="5467858"/>
                    <a:pt x="11812394" y="5469763"/>
                    <a:pt x="11821284" y="5471541"/>
                  </a:cubicBezTo>
                  <a:lnTo>
                    <a:pt x="11850621" y="5475224"/>
                  </a:lnTo>
                  <a:cubicBezTo>
                    <a:pt x="11862813" y="5475224"/>
                    <a:pt x="11876275" y="5472811"/>
                    <a:pt x="11890753" y="5465191"/>
                  </a:cubicBezTo>
                  <a:cubicBezTo>
                    <a:pt x="11796265" y="5400040"/>
                    <a:pt x="11896975" y="5292217"/>
                    <a:pt x="11776325" y="5258562"/>
                  </a:cubicBezTo>
                  <a:cubicBezTo>
                    <a:pt x="11816076" y="5228844"/>
                    <a:pt x="11925043" y="5222622"/>
                    <a:pt x="11967333" y="5194047"/>
                  </a:cubicBezTo>
                  <a:lnTo>
                    <a:pt x="11853160" y="5193919"/>
                  </a:lnTo>
                  <a:lnTo>
                    <a:pt x="11782421" y="5193411"/>
                  </a:lnTo>
                  <a:cubicBezTo>
                    <a:pt x="11715873" y="5193411"/>
                    <a:pt x="11656056" y="5195697"/>
                    <a:pt x="11622909" y="5207000"/>
                  </a:cubicBezTo>
                  <a:cubicBezTo>
                    <a:pt x="11643610" y="5188712"/>
                    <a:pt x="11581380" y="5142230"/>
                    <a:pt x="11657961" y="5142230"/>
                  </a:cubicBezTo>
                  <a:lnTo>
                    <a:pt x="11661644" y="5142357"/>
                  </a:lnTo>
                  <a:cubicBezTo>
                    <a:pt x="11685139" y="5155185"/>
                    <a:pt x="11710285" y="5162804"/>
                    <a:pt x="11737082" y="5162804"/>
                  </a:cubicBezTo>
                  <a:cubicBezTo>
                    <a:pt x="11761466" y="5162804"/>
                    <a:pt x="11787247" y="5156581"/>
                    <a:pt x="11814552" y="5142357"/>
                  </a:cubicBezTo>
                  <a:lnTo>
                    <a:pt x="11814552" y="5142357"/>
                  </a:lnTo>
                  <a:lnTo>
                    <a:pt x="11773658" y="5143247"/>
                  </a:lnTo>
                  <a:cubicBezTo>
                    <a:pt x="11709777" y="5143247"/>
                    <a:pt x="11669137" y="5135373"/>
                    <a:pt x="11661644" y="5116450"/>
                  </a:cubicBezTo>
                  <a:lnTo>
                    <a:pt x="11661644" y="5116450"/>
                  </a:lnTo>
                  <a:cubicBezTo>
                    <a:pt x="11686282" y="5123435"/>
                    <a:pt x="11699998" y="5125721"/>
                    <a:pt x="11710920" y="5125721"/>
                  </a:cubicBezTo>
                  <a:lnTo>
                    <a:pt x="11743305" y="5121022"/>
                  </a:lnTo>
                  <a:cubicBezTo>
                    <a:pt x="11756640" y="5118736"/>
                    <a:pt x="11775182" y="5116323"/>
                    <a:pt x="11809472" y="5116323"/>
                  </a:cubicBezTo>
                  <a:lnTo>
                    <a:pt x="11814679" y="5116323"/>
                  </a:lnTo>
                  <a:cubicBezTo>
                    <a:pt x="11820521" y="5084319"/>
                    <a:pt x="11794994" y="5062729"/>
                    <a:pt x="11738606" y="5051680"/>
                  </a:cubicBezTo>
                  <a:cubicBezTo>
                    <a:pt x="11719810" y="5066920"/>
                    <a:pt x="11697331" y="5080890"/>
                    <a:pt x="11661771" y="5090415"/>
                  </a:cubicBezTo>
                  <a:cubicBezTo>
                    <a:pt x="11616305" y="5062729"/>
                    <a:pt x="11495782" y="5060316"/>
                    <a:pt x="11432155" y="5038599"/>
                  </a:cubicBezTo>
                  <a:cubicBezTo>
                    <a:pt x="11486130" y="5021708"/>
                    <a:pt x="11569569" y="4970273"/>
                    <a:pt x="11432155" y="4961256"/>
                  </a:cubicBezTo>
                  <a:cubicBezTo>
                    <a:pt x="11384276" y="5044187"/>
                    <a:pt x="11238353" y="5055998"/>
                    <a:pt x="11278866" y="5129277"/>
                  </a:cubicBezTo>
                  <a:cubicBezTo>
                    <a:pt x="11203301" y="5150994"/>
                    <a:pt x="10997307" y="5128896"/>
                    <a:pt x="11049631" y="5193793"/>
                  </a:cubicBezTo>
                  <a:cubicBezTo>
                    <a:pt x="11062077" y="5201540"/>
                    <a:pt x="11075285" y="5204080"/>
                    <a:pt x="11088747" y="5204080"/>
                  </a:cubicBezTo>
                  <a:cubicBezTo>
                    <a:pt x="11102209" y="5204080"/>
                    <a:pt x="11115798" y="5201540"/>
                    <a:pt x="11129006" y="5199000"/>
                  </a:cubicBezTo>
                  <a:lnTo>
                    <a:pt x="11167106" y="5193920"/>
                  </a:lnTo>
                  <a:cubicBezTo>
                    <a:pt x="11180314" y="5193920"/>
                    <a:pt x="11192379" y="5197095"/>
                    <a:pt x="11202539" y="5206874"/>
                  </a:cubicBezTo>
                  <a:cubicBezTo>
                    <a:pt x="11088366" y="5208017"/>
                    <a:pt x="11108813" y="5242815"/>
                    <a:pt x="11175107" y="5242815"/>
                  </a:cubicBezTo>
                  <a:cubicBezTo>
                    <a:pt x="11194030" y="5242815"/>
                    <a:pt x="11216636" y="5240021"/>
                    <a:pt x="11240893" y="5232782"/>
                  </a:cubicBezTo>
                  <a:lnTo>
                    <a:pt x="11240893" y="5232782"/>
                  </a:lnTo>
                  <a:cubicBezTo>
                    <a:pt x="11286359" y="5271263"/>
                    <a:pt x="11251688" y="5276851"/>
                    <a:pt x="11202539" y="5310252"/>
                  </a:cubicBezTo>
                  <a:lnTo>
                    <a:pt x="11241020" y="5314062"/>
                  </a:lnTo>
                  <a:cubicBezTo>
                    <a:pt x="11263626" y="5314062"/>
                    <a:pt x="11283438" y="5310252"/>
                    <a:pt x="11299948" y="5306315"/>
                  </a:cubicBezTo>
                  <a:cubicBezTo>
                    <a:pt x="11316458" y="5302378"/>
                    <a:pt x="11329667" y="5298568"/>
                    <a:pt x="11347573" y="5298568"/>
                  </a:cubicBezTo>
                  <a:lnTo>
                    <a:pt x="11355447" y="5310125"/>
                  </a:lnTo>
                  <a:cubicBezTo>
                    <a:pt x="11355447" y="5323079"/>
                    <a:pt x="11386816" y="5325492"/>
                    <a:pt x="11394309" y="5336033"/>
                  </a:cubicBezTo>
                  <a:cubicBezTo>
                    <a:pt x="11360400" y="5346955"/>
                    <a:pt x="11302234" y="5349749"/>
                    <a:pt x="11235941" y="5349749"/>
                  </a:cubicBezTo>
                  <a:lnTo>
                    <a:pt x="11164440" y="5348987"/>
                  </a:lnTo>
                  <a:cubicBezTo>
                    <a:pt x="11173710" y="5306823"/>
                    <a:pt x="11088621" y="5309617"/>
                    <a:pt x="10973050" y="5284344"/>
                  </a:cubicBezTo>
                  <a:cubicBezTo>
                    <a:pt x="10973558" y="5267072"/>
                    <a:pt x="11040360" y="5272406"/>
                    <a:pt x="11049758" y="5258436"/>
                  </a:cubicBezTo>
                  <a:cubicBezTo>
                    <a:pt x="11024993" y="5251451"/>
                    <a:pt x="11011150" y="5249038"/>
                    <a:pt x="11000228" y="5249038"/>
                  </a:cubicBezTo>
                  <a:cubicBezTo>
                    <a:pt x="10989305" y="5249038"/>
                    <a:pt x="10981051" y="5251451"/>
                    <a:pt x="10967589" y="5253737"/>
                  </a:cubicBezTo>
                  <a:cubicBezTo>
                    <a:pt x="10954127" y="5256023"/>
                    <a:pt x="10935584" y="5258436"/>
                    <a:pt x="10901295" y="5258436"/>
                  </a:cubicBezTo>
                  <a:lnTo>
                    <a:pt x="10896469" y="5258436"/>
                  </a:lnTo>
                  <a:cubicBezTo>
                    <a:pt x="10908280" y="5241037"/>
                    <a:pt x="10950825" y="5233798"/>
                    <a:pt x="10934442" y="5206747"/>
                  </a:cubicBezTo>
                  <a:cubicBezTo>
                    <a:pt x="10879324" y="5193412"/>
                    <a:pt x="10839192" y="5188332"/>
                    <a:pt x="10804267" y="5188332"/>
                  </a:cubicBezTo>
                  <a:cubicBezTo>
                    <a:pt x="10736703" y="5188332"/>
                    <a:pt x="10688951" y="5207001"/>
                    <a:pt x="10590272" y="5219701"/>
                  </a:cubicBezTo>
                  <a:cubicBezTo>
                    <a:pt x="10664059" y="5174997"/>
                    <a:pt x="10642216" y="5094098"/>
                    <a:pt x="10563729" y="5094098"/>
                  </a:cubicBezTo>
                  <a:cubicBezTo>
                    <a:pt x="10548997" y="5094098"/>
                    <a:pt x="10532360" y="5096892"/>
                    <a:pt x="10513945" y="5103369"/>
                  </a:cubicBezTo>
                  <a:cubicBezTo>
                    <a:pt x="10523597" y="5029963"/>
                    <a:pt x="10525883" y="5049902"/>
                    <a:pt x="10666853" y="5038853"/>
                  </a:cubicBezTo>
                  <a:cubicBezTo>
                    <a:pt x="10532233" y="4979798"/>
                    <a:pt x="10488037" y="4935094"/>
                    <a:pt x="10475718" y="4858005"/>
                  </a:cubicBezTo>
                  <a:cubicBezTo>
                    <a:pt x="10456922" y="4869308"/>
                    <a:pt x="10435332" y="4873880"/>
                    <a:pt x="10414250" y="4873880"/>
                  </a:cubicBezTo>
                  <a:cubicBezTo>
                    <a:pt x="10334367" y="4873880"/>
                    <a:pt x="10260199" y="4808602"/>
                    <a:pt x="10361037" y="4793362"/>
                  </a:cubicBezTo>
                  <a:lnTo>
                    <a:pt x="10361037" y="4793362"/>
                  </a:lnTo>
                  <a:cubicBezTo>
                    <a:pt x="10439015" y="4797172"/>
                    <a:pt x="10435967" y="4828287"/>
                    <a:pt x="10514071" y="4832097"/>
                  </a:cubicBezTo>
                  <a:cubicBezTo>
                    <a:pt x="10551028" y="4746372"/>
                    <a:pt x="10484480" y="4745356"/>
                    <a:pt x="10512420" y="4690111"/>
                  </a:cubicBezTo>
                  <a:cubicBezTo>
                    <a:pt x="10264136" y="4690111"/>
                    <a:pt x="10478765" y="4770883"/>
                    <a:pt x="10245975" y="4780535"/>
                  </a:cubicBezTo>
                  <a:cubicBezTo>
                    <a:pt x="10227052" y="4718051"/>
                    <a:pt x="10052045" y="4708272"/>
                    <a:pt x="10016486" y="4651376"/>
                  </a:cubicBezTo>
                  <a:cubicBezTo>
                    <a:pt x="10098781" y="4634739"/>
                    <a:pt x="10151741" y="4665219"/>
                    <a:pt x="10125198" y="4599306"/>
                  </a:cubicBezTo>
                  <a:lnTo>
                    <a:pt x="10114529" y="4599179"/>
                  </a:lnTo>
                  <a:cubicBezTo>
                    <a:pt x="10055348" y="4599179"/>
                    <a:pt x="10052045" y="4617720"/>
                    <a:pt x="10016358" y="4625468"/>
                  </a:cubicBezTo>
                  <a:cubicBezTo>
                    <a:pt x="10057888" y="4592448"/>
                    <a:pt x="9900027" y="4563873"/>
                    <a:pt x="10016358" y="4547998"/>
                  </a:cubicBezTo>
                  <a:lnTo>
                    <a:pt x="10016358" y="4547998"/>
                  </a:lnTo>
                  <a:cubicBezTo>
                    <a:pt x="10040362" y="4564126"/>
                    <a:pt x="10065127" y="4570350"/>
                    <a:pt x="10089383" y="4570350"/>
                  </a:cubicBezTo>
                  <a:cubicBezTo>
                    <a:pt x="10131293" y="4570350"/>
                    <a:pt x="10172188" y="4552062"/>
                    <a:pt x="10207620" y="4535044"/>
                  </a:cubicBezTo>
                  <a:cubicBezTo>
                    <a:pt x="10231242" y="4552951"/>
                    <a:pt x="10354687" y="4537076"/>
                    <a:pt x="10360655" y="4560952"/>
                  </a:cubicBezTo>
                  <a:cubicBezTo>
                    <a:pt x="10376912" y="4602735"/>
                    <a:pt x="10310490" y="4672712"/>
                    <a:pt x="10437363" y="4677284"/>
                  </a:cubicBezTo>
                  <a:cubicBezTo>
                    <a:pt x="10479019" y="4624071"/>
                    <a:pt x="10458826" y="4559301"/>
                    <a:pt x="10536931" y="4559301"/>
                  </a:cubicBezTo>
                  <a:lnTo>
                    <a:pt x="10551917" y="4560825"/>
                  </a:lnTo>
                  <a:cubicBezTo>
                    <a:pt x="10433553" y="4516883"/>
                    <a:pt x="10494513" y="4491864"/>
                    <a:pt x="10590144" y="4457447"/>
                  </a:cubicBezTo>
                  <a:lnTo>
                    <a:pt x="10558394" y="4455923"/>
                  </a:lnTo>
                  <a:cubicBezTo>
                    <a:pt x="10490830" y="4455923"/>
                    <a:pt x="10504546" y="4483228"/>
                    <a:pt x="10437490" y="4483355"/>
                  </a:cubicBezTo>
                  <a:cubicBezTo>
                    <a:pt x="10388341" y="4439794"/>
                    <a:pt x="10365100" y="4427856"/>
                    <a:pt x="10334239" y="4427856"/>
                  </a:cubicBezTo>
                  <a:cubicBezTo>
                    <a:pt x="10315570" y="4427856"/>
                    <a:pt x="10294234" y="4432174"/>
                    <a:pt x="10262738" y="4436492"/>
                  </a:cubicBezTo>
                  <a:cubicBezTo>
                    <a:pt x="10231242" y="4440810"/>
                    <a:pt x="10189586" y="4445128"/>
                    <a:pt x="10130531" y="4445128"/>
                  </a:cubicBezTo>
                  <a:lnTo>
                    <a:pt x="10093066" y="4444619"/>
                  </a:lnTo>
                  <a:cubicBezTo>
                    <a:pt x="10103226" y="4389755"/>
                    <a:pt x="10113513" y="4334637"/>
                    <a:pt x="9979148" y="4328414"/>
                  </a:cubicBezTo>
                  <a:lnTo>
                    <a:pt x="9979148" y="4328414"/>
                  </a:lnTo>
                  <a:lnTo>
                    <a:pt x="10009374" y="4329176"/>
                  </a:lnTo>
                  <a:cubicBezTo>
                    <a:pt x="10091289" y="4329176"/>
                    <a:pt x="10083795" y="4309492"/>
                    <a:pt x="10081129" y="4289933"/>
                  </a:cubicBezTo>
                  <a:cubicBezTo>
                    <a:pt x="10078462" y="4270375"/>
                    <a:pt x="10080621" y="4250691"/>
                    <a:pt x="10182094" y="4250691"/>
                  </a:cubicBezTo>
                  <a:lnTo>
                    <a:pt x="10207875" y="4251072"/>
                  </a:lnTo>
                  <a:cubicBezTo>
                    <a:pt x="10271503" y="4291457"/>
                    <a:pt x="10065508" y="4303650"/>
                    <a:pt x="10169521" y="4315587"/>
                  </a:cubicBezTo>
                  <a:cubicBezTo>
                    <a:pt x="10238355" y="4291330"/>
                    <a:pt x="10396470" y="4297426"/>
                    <a:pt x="10360910" y="4237991"/>
                  </a:cubicBezTo>
                  <a:lnTo>
                    <a:pt x="10360910" y="4237991"/>
                  </a:lnTo>
                  <a:lnTo>
                    <a:pt x="10300331" y="4238753"/>
                  </a:lnTo>
                  <a:cubicBezTo>
                    <a:pt x="10230354" y="4238753"/>
                    <a:pt x="10173966" y="4234307"/>
                    <a:pt x="10169521" y="4212082"/>
                  </a:cubicBezTo>
                  <a:cubicBezTo>
                    <a:pt x="10179681" y="4204970"/>
                    <a:pt x="10193397" y="4202557"/>
                    <a:pt x="10208256" y="4202557"/>
                  </a:cubicBezTo>
                  <a:cubicBezTo>
                    <a:pt x="10222607" y="4202557"/>
                    <a:pt x="10238355" y="4204717"/>
                    <a:pt x="10253214" y="4206875"/>
                  </a:cubicBezTo>
                  <a:lnTo>
                    <a:pt x="10294107" y="4211320"/>
                  </a:lnTo>
                  <a:cubicBezTo>
                    <a:pt x="10312523" y="4211320"/>
                    <a:pt x="10324461" y="4205860"/>
                    <a:pt x="10322301" y="4186301"/>
                  </a:cubicBezTo>
                  <a:cubicBezTo>
                    <a:pt x="10211430" y="4184778"/>
                    <a:pt x="10144882" y="4177411"/>
                    <a:pt x="10086716" y="4177411"/>
                  </a:cubicBezTo>
                  <a:cubicBezTo>
                    <a:pt x="10028677" y="4177411"/>
                    <a:pt x="9978893" y="4184650"/>
                    <a:pt x="9901550" y="4212082"/>
                  </a:cubicBezTo>
                  <a:cubicBezTo>
                    <a:pt x="9866244" y="4153917"/>
                    <a:pt x="9999848" y="4139057"/>
                    <a:pt x="10133579" y="4139057"/>
                  </a:cubicBezTo>
                  <a:cubicBezTo>
                    <a:pt x="10204953" y="4139057"/>
                    <a:pt x="10276454" y="4143375"/>
                    <a:pt x="10322301" y="4147567"/>
                  </a:cubicBezTo>
                  <a:cubicBezTo>
                    <a:pt x="10295123" y="4108070"/>
                    <a:pt x="10361798" y="4100576"/>
                    <a:pt x="10360909" y="4069970"/>
                  </a:cubicBezTo>
                  <a:lnTo>
                    <a:pt x="10360909" y="4069970"/>
                  </a:lnTo>
                  <a:cubicBezTo>
                    <a:pt x="10323190" y="4087115"/>
                    <a:pt x="10290297" y="4093592"/>
                    <a:pt x="10261468" y="4093592"/>
                  </a:cubicBezTo>
                  <a:cubicBezTo>
                    <a:pt x="10216890" y="4093592"/>
                    <a:pt x="10182474" y="4077970"/>
                    <a:pt x="10155549" y="4062350"/>
                  </a:cubicBezTo>
                  <a:cubicBezTo>
                    <a:pt x="10128624" y="4046729"/>
                    <a:pt x="10109321" y="4031235"/>
                    <a:pt x="10093193" y="4031235"/>
                  </a:cubicBezTo>
                  <a:cubicBezTo>
                    <a:pt x="10093193" y="4031235"/>
                    <a:pt x="10093065" y="4031235"/>
                    <a:pt x="10093065" y="4031235"/>
                  </a:cubicBezTo>
                  <a:cubicBezTo>
                    <a:pt x="10052934" y="4067811"/>
                    <a:pt x="10155931" y="4119881"/>
                    <a:pt x="10093065" y="4121658"/>
                  </a:cubicBezTo>
                  <a:cubicBezTo>
                    <a:pt x="10051283" y="4094607"/>
                    <a:pt x="10046202" y="4081654"/>
                    <a:pt x="10030582" y="4081654"/>
                  </a:cubicBezTo>
                  <a:cubicBezTo>
                    <a:pt x="10017374" y="4081654"/>
                    <a:pt x="9996673" y="4090925"/>
                    <a:pt x="9939903" y="4108832"/>
                  </a:cubicBezTo>
                  <a:cubicBezTo>
                    <a:pt x="9967335" y="4035680"/>
                    <a:pt x="9837922" y="3988817"/>
                    <a:pt x="10016485" y="3966592"/>
                  </a:cubicBezTo>
                  <a:lnTo>
                    <a:pt x="10016485" y="3966592"/>
                  </a:lnTo>
                  <a:cubicBezTo>
                    <a:pt x="9983465" y="3970529"/>
                    <a:pt x="9959462" y="3972053"/>
                    <a:pt x="9940793" y="3972053"/>
                  </a:cubicBezTo>
                  <a:cubicBezTo>
                    <a:pt x="9884150" y="3972053"/>
                    <a:pt x="9878436" y="3957701"/>
                    <a:pt x="9824969" y="3953637"/>
                  </a:cubicBezTo>
                  <a:cubicBezTo>
                    <a:pt x="9883388" y="3919601"/>
                    <a:pt x="9962256" y="3899535"/>
                    <a:pt x="10016358" y="3837305"/>
                  </a:cubicBezTo>
                  <a:lnTo>
                    <a:pt x="10016358" y="3837305"/>
                  </a:lnTo>
                  <a:lnTo>
                    <a:pt x="9955398" y="3838067"/>
                  </a:lnTo>
                  <a:cubicBezTo>
                    <a:pt x="9885802" y="3838067"/>
                    <a:pt x="9829795" y="3833495"/>
                    <a:pt x="9831573" y="3811016"/>
                  </a:cubicBezTo>
                  <a:lnTo>
                    <a:pt x="9843765" y="3810762"/>
                  </a:lnTo>
                  <a:cubicBezTo>
                    <a:pt x="9861799" y="3810762"/>
                    <a:pt x="9876912" y="3812794"/>
                    <a:pt x="9889485" y="3814953"/>
                  </a:cubicBezTo>
                  <a:cubicBezTo>
                    <a:pt x="9902058" y="3817112"/>
                    <a:pt x="9912345" y="3819017"/>
                    <a:pt x="9928728" y="3819017"/>
                  </a:cubicBezTo>
                  <a:lnTo>
                    <a:pt x="9939904" y="3811524"/>
                  </a:lnTo>
                  <a:cubicBezTo>
                    <a:pt x="9789155" y="3784854"/>
                    <a:pt x="9751182" y="3720211"/>
                    <a:pt x="9633707" y="3682365"/>
                  </a:cubicBezTo>
                  <a:lnTo>
                    <a:pt x="9633707" y="3682365"/>
                  </a:lnTo>
                  <a:cubicBezTo>
                    <a:pt x="9660251" y="3720465"/>
                    <a:pt x="9599799" y="3805809"/>
                    <a:pt x="9710034" y="3850386"/>
                  </a:cubicBezTo>
                  <a:cubicBezTo>
                    <a:pt x="9685904" y="3847084"/>
                    <a:pt x="9667363" y="3845560"/>
                    <a:pt x="9653266" y="3845560"/>
                  </a:cubicBezTo>
                  <a:cubicBezTo>
                    <a:pt x="9613388" y="3845560"/>
                    <a:pt x="9606784" y="3856736"/>
                    <a:pt x="9600307" y="3868039"/>
                  </a:cubicBezTo>
                  <a:cubicBezTo>
                    <a:pt x="9593830" y="3879342"/>
                    <a:pt x="9587099" y="3890518"/>
                    <a:pt x="9547221" y="3890518"/>
                  </a:cubicBezTo>
                  <a:lnTo>
                    <a:pt x="9519154" y="3889121"/>
                  </a:lnTo>
                  <a:cubicBezTo>
                    <a:pt x="9491087" y="3837813"/>
                    <a:pt x="9491087" y="3837178"/>
                    <a:pt x="9519154" y="3785870"/>
                  </a:cubicBezTo>
                  <a:lnTo>
                    <a:pt x="9365233" y="3785870"/>
                  </a:lnTo>
                  <a:cubicBezTo>
                    <a:pt x="9345929" y="3819144"/>
                    <a:pt x="9349104" y="3833749"/>
                    <a:pt x="9288906" y="3876294"/>
                  </a:cubicBezTo>
                  <a:lnTo>
                    <a:pt x="9347072" y="3896487"/>
                  </a:lnTo>
                  <a:lnTo>
                    <a:pt x="9359772" y="3899916"/>
                  </a:lnTo>
                  <a:lnTo>
                    <a:pt x="9365233" y="3901948"/>
                  </a:lnTo>
                  <a:lnTo>
                    <a:pt x="9353168" y="3898392"/>
                  </a:lnTo>
                  <a:lnTo>
                    <a:pt x="9347072" y="3896614"/>
                  </a:lnTo>
                  <a:cubicBezTo>
                    <a:pt x="9279635" y="3880231"/>
                    <a:pt x="9154794" y="3883152"/>
                    <a:pt x="9097517" y="3863340"/>
                  </a:cubicBezTo>
                  <a:cubicBezTo>
                    <a:pt x="9208007" y="3815207"/>
                    <a:pt x="9070847" y="3779012"/>
                    <a:pt x="9289033" y="3734181"/>
                  </a:cubicBezTo>
                  <a:cubicBezTo>
                    <a:pt x="9300336" y="3752469"/>
                    <a:pt x="9357740" y="3772789"/>
                    <a:pt x="9408540" y="3772789"/>
                  </a:cubicBezTo>
                  <a:cubicBezTo>
                    <a:pt x="9438512" y="3772789"/>
                    <a:pt x="9466071" y="3765677"/>
                    <a:pt x="9474326" y="3747262"/>
                  </a:cubicBezTo>
                  <a:lnTo>
                    <a:pt x="9474326" y="3747262"/>
                  </a:lnTo>
                  <a:lnTo>
                    <a:pt x="9462007" y="3747389"/>
                  </a:lnTo>
                  <a:cubicBezTo>
                    <a:pt x="9401428" y="3747389"/>
                    <a:pt x="9358248" y="3733165"/>
                    <a:pt x="9322815" y="3718941"/>
                  </a:cubicBezTo>
                  <a:cubicBezTo>
                    <a:pt x="9287381" y="3704717"/>
                    <a:pt x="9259696" y="3690493"/>
                    <a:pt x="9230358" y="3690493"/>
                  </a:cubicBezTo>
                  <a:cubicBezTo>
                    <a:pt x="9212959" y="3690493"/>
                    <a:pt x="9194926" y="3695446"/>
                    <a:pt x="9174225" y="3708400"/>
                  </a:cubicBezTo>
                  <a:cubicBezTo>
                    <a:pt x="9046335" y="3610229"/>
                    <a:pt x="9214103" y="3579241"/>
                    <a:pt x="9020935" y="3463036"/>
                  </a:cubicBezTo>
                  <a:lnTo>
                    <a:pt x="9020935" y="3463036"/>
                  </a:lnTo>
                  <a:cubicBezTo>
                    <a:pt x="8927717" y="3493516"/>
                    <a:pt x="9078467" y="3487039"/>
                    <a:pt x="9059670" y="3527679"/>
                  </a:cubicBezTo>
                  <a:cubicBezTo>
                    <a:pt x="8989820" y="3532886"/>
                    <a:pt x="8965309" y="3553714"/>
                    <a:pt x="8875775" y="3553714"/>
                  </a:cubicBezTo>
                  <a:lnTo>
                    <a:pt x="8868281" y="3553587"/>
                  </a:lnTo>
                  <a:lnTo>
                    <a:pt x="8868281" y="3553587"/>
                  </a:lnTo>
                  <a:cubicBezTo>
                    <a:pt x="8850882" y="3619627"/>
                    <a:pt x="9029317" y="3619627"/>
                    <a:pt x="9021063" y="3682619"/>
                  </a:cubicBezTo>
                  <a:lnTo>
                    <a:pt x="8995155" y="3681349"/>
                  </a:lnTo>
                  <a:cubicBezTo>
                    <a:pt x="8925813" y="3681349"/>
                    <a:pt x="8868790" y="3708781"/>
                    <a:pt x="8815577" y="3736213"/>
                  </a:cubicBezTo>
                  <a:cubicBezTo>
                    <a:pt x="8762364" y="3763645"/>
                    <a:pt x="8712960" y="3791077"/>
                    <a:pt x="8658985" y="3791077"/>
                  </a:cubicBezTo>
                  <a:cubicBezTo>
                    <a:pt x="8628632" y="3791077"/>
                    <a:pt x="8596882" y="3782441"/>
                    <a:pt x="8562212" y="3760216"/>
                  </a:cubicBezTo>
                  <a:lnTo>
                    <a:pt x="8562212" y="3760216"/>
                  </a:lnTo>
                  <a:cubicBezTo>
                    <a:pt x="8605772" y="3763645"/>
                    <a:pt x="8627870" y="3774313"/>
                    <a:pt x="8681845" y="3774313"/>
                  </a:cubicBezTo>
                  <a:lnTo>
                    <a:pt x="8715246" y="3773170"/>
                  </a:lnTo>
                  <a:cubicBezTo>
                    <a:pt x="8697340" y="3710432"/>
                    <a:pt x="8464167" y="3720084"/>
                    <a:pt x="8524112" y="3631057"/>
                  </a:cubicBezTo>
                  <a:lnTo>
                    <a:pt x="8524112" y="3631057"/>
                  </a:lnTo>
                  <a:cubicBezTo>
                    <a:pt x="8472550" y="3642741"/>
                    <a:pt x="8432799" y="3647694"/>
                    <a:pt x="8398255" y="3647694"/>
                  </a:cubicBezTo>
                  <a:cubicBezTo>
                    <a:pt x="8333739" y="3647694"/>
                    <a:pt x="8287511" y="3630168"/>
                    <a:pt x="8217788" y="3605276"/>
                  </a:cubicBezTo>
                  <a:cubicBezTo>
                    <a:pt x="8217788" y="3661283"/>
                    <a:pt x="8150985" y="3694811"/>
                    <a:pt x="8064499" y="3721608"/>
                  </a:cubicBezTo>
                  <a:cubicBezTo>
                    <a:pt x="8139937" y="3686683"/>
                    <a:pt x="8087613" y="3608705"/>
                    <a:pt x="8105392" y="3553714"/>
                  </a:cubicBezTo>
                  <a:lnTo>
                    <a:pt x="8109583" y="3553714"/>
                  </a:lnTo>
                  <a:cubicBezTo>
                    <a:pt x="8158605" y="3553714"/>
                    <a:pt x="8188451" y="3560191"/>
                    <a:pt x="8218041" y="3566668"/>
                  </a:cubicBezTo>
                  <a:cubicBezTo>
                    <a:pt x="8197594" y="3548380"/>
                    <a:pt x="8259697" y="3501897"/>
                    <a:pt x="8183497" y="3501897"/>
                  </a:cubicBezTo>
                  <a:lnTo>
                    <a:pt x="8179941" y="3502025"/>
                  </a:lnTo>
                  <a:cubicBezTo>
                    <a:pt x="8172448" y="3510661"/>
                    <a:pt x="8154287" y="3515487"/>
                    <a:pt x="8116314" y="3515487"/>
                  </a:cubicBezTo>
                  <a:lnTo>
                    <a:pt x="8103360" y="3514978"/>
                  </a:lnTo>
                  <a:cubicBezTo>
                    <a:pt x="8104503" y="3454145"/>
                    <a:pt x="8266682" y="3362197"/>
                    <a:pt x="8064752" y="3308095"/>
                  </a:cubicBezTo>
                  <a:lnTo>
                    <a:pt x="8064752" y="3308095"/>
                  </a:lnTo>
                  <a:cubicBezTo>
                    <a:pt x="8059164" y="3323462"/>
                    <a:pt x="8071737" y="3344799"/>
                    <a:pt x="8026779" y="3346957"/>
                  </a:cubicBezTo>
                  <a:cubicBezTo>
                    <a:pt x="7934069" y="3313683"/>
                    <a:pt x="7623808" y="3245103"/>
                    <a:pt x="7835644" y="3191890"/>
                  </a:cubicBezTo>
                  <a:lnTo>
                    <a:pt x="7835644" y="3191890"/>
                  </a:lnTo>
                  <a:cubicBezTo>
                    <a:pt x="7894700" y="3210686"/>
                    <a:pt x="7869300" y="3258057"/>
                    <a:pt x="7873744" y="3295268"/>
                  </a:cubicBezTo>
                  <a:cubicBezTo>
                    <a:pt x="8124062" y="3283330"/>
                    <a:pt x="7795131" y="3218052"/>
                    <a:pt x="7988552" y="3178936"/>
                  </a:cubicBezTo>
                  <a:cubicBezTo>
                    <a:pt x="7852408" y="3168776"/>
                    <a:pt x="7844534" y="3115563"/>
                    <a:pt x="7720836" y="3101339"/>
                  </a:cubicBezTo>
                  <a:lnTo>
                    <a:pt x="7720836" y="3101339"/>
                  </a:lnTo>
                  <a:cubicBezTo>
                    <a:pt x="7705596" y="3123564"/>
                    <a:pt x="7777478" y="3134486"/>
                    <a:pt x="7720836" y="3140201"/>
                  </a:cubicBezTo>
                  <a:cubicBezTo>
                    <a:pt x="7630792" y="3129152"/>
                    <a:pt x="7722741" y="3073399"/>
                    <a:pt x="7764904" y="3062350"/>
                  </a:cubicBezTo>
                  <a:lnTo>
                    <a:pt x="7775573" y="3062223"/>
                  </a:lnTo>
                  <a:cubicBezTo>
                    <a:pt x="7803513" y="3062223"/>
                    <a:pt x="7821547" y="3065525"/>
                    <a:pt x="7839580" y="3068827"/>
                  </a:cubicBezTo>
                  <a:cubicBezTo>
                    <a:pt x="7857614" y="3072129"/>
                    <a:pt x="7875775" y="3075431"/>
                    <a:pt x="7906637" y="3075431"/>
                  </a:cubicBezTo>
                  <a:lnTo>
                    <a:pt x="7912352" y="3075304"/>
                  </a:lnTo>
                  <a:cubicBezTo>
                    <a:pt x="7921115" y="3037331"/>
                    <a:pt x="7860282" y="3004565"/>
                    <a:pt x="7988806" y="2959099"/>
                  </a:cubicBezTo>
                  <a:cubicBezTo>
                    <a:pt x="7864346" y="2946272"/>
                    <a:pt x="7855964" y="2878327"/>
                    <a:pt x="7760588" y="2878327"/>
                  </a:cubicBezTo>
                  <a:lnTo>
                    <a:pt x="7721091" y="2881629"/>
                  </a:lnTo>
                  <a:cubicBezTo>
                    <a:pt x="7744585" y="2847466"/>
                    <a:pt x="7797037" y="2864611"/>
                    <a:pt x="7874126" y="2829813"/>
                  </a:cubicBezTo>
                  <a:lnTo>
                    <a:pt x="7874126" y="2829813"/>
                  </a:lnTo>
                  <a:cubicBezTo>
                    <a:pt x="7894445" y="2848101"/>
                    <a:pt x="7832089" y="2894583"/>
                    <a:pt x="7908669" y="2894583"/>
                  </a:cubicBezTo>
                  <a:lnTo>
                    <a:pt x="7912479" y="2894456"/>
                  </a:lnTo>
                  <a:cubicBezTo>
                    <a:pt x="8103868" y="2688336"/>
                    <a:pt x="7899652" y="2386711"/>
                    <a:pt x="8023477" y="2145411"/>
                  </a:cubicBezTo>
                  <a:lnTo>
                    <a:pt x="8023477" y="2145411"/>
                  </a:lnTo>
                  <a:lnTo>
                    <a:pt x="8016365" y="2145411"/>
                  </a:lnTo>
                  <a:cubicBezTo>
                    <a:pt x="7956167" y="2145411"/>
                    <a:pt x="7938260" y="2131059"/>
                    <a:pt x="7950706" y="2106549"/>
                  </a:cubicBezTo>
                  <a:lnTo>
                    <a:pt x="7950706" y="2106549"/>
                  </a:lnTo>
                  <a:cubicBezTo>
                    <a:pt x="7702421" y="2118868"/>
                    <a:pt x="7880221" y="2226818"/>
                    <a:pt x="7744458" y="2226818"/>
                  </a:cubicBezTo>
                  <a:cubicBezTo>
                    <a:pt x="7715376" y="2226818"/>
                    <a:pt x="7671688" y="2221865"/>
                    <a:pt x="7606282" y="2209800"/>
                  </a:cubicBezTo>
                  <a:lnTo>
                    <a:pt x="7606282" y="2209800"/>
                  </a:lnTo>
                  <a:cubicBezTo>
                    <a:pt x="7634095" y="2249424"/>
                    <a:pt x="7540242" y="2247900"/>
                    <a:pt x="7568182" y="2287270"/>
                  </a:cubicBezTo>
                  <a:lnTo>
                    <a:pt x="7597646" y="2285746"/>
                  </a:lnTo>
                  <a:cubicBezTo>
                    <a:pt x="7691245" y="2285746"/>
                    <a:pt x="7612887" y="2343785"/>
                    <a:pt x="7682609" y="2351913"/>
                  </a:cubicBezTo>
                  <a:cubicBezTo>
                    <a:pt x="7457946" y="2403221"/>
                    <a:pt x="7741283" y="2457069"/>
                    <a:pt x="7529320" y="2545715"/>
                  </a:cubicBezTo>
                  <a:cubicBezTo>
                    <a:pt x="7541766" y="2553462"/>
                    <a:pt x="7555102" y="2556002"/>
                    <a:pt x="7568690" y="2556002"/>
                  </a:cubicBezTo>
                  <a:cubicBezTo>
                    <a:pt x="7582278" y="2556002"/>
                    <a:pt x="7595868" y="2553462"/>
                    <a:pt x="7609203" y="2550922"/>
                  </a:cubicBezTo>
                  <a:lnTo>
                    <a:pt x="7647430" y="2545842"/>
                  </a:lnTo>
                  <a:cubicBezTo>
                    <a:pt x="7660638" y="2545842"/>
                    <a:pt x="7672576" y="2549017"/>
                    <a:pt x="7682609" y="2558669"/>
                  </a:cubicBezTo>
                  <a:cubicBezTo>
                    <a:pt x="7676514" y="2570480"/>
                    <a:pt x="7662163" y="2574544"/>
                    <a:pt x="7643875" y="2574544"/>
                  </a:cubicBezTo>
                  <a:cubicBezTo>
                    <a:pt x="7625206" y="2574544"/>
                    <a:pt x="7602600" y="2570480"/>
                    <a:pt x="7580502" y="2566289"/>
                  </a:cubicBezTo>
                  <a:cubicBezTo>
                    <a:pt x="7558404" y="2562098"/>
                    <a:pt x="7536814" y="2558034"/>
                    <a:pt x="7520304" y="2558034"/>
                  </a:cubicBezTo>
                  <a:cubicBezTo>
                    <a:pt x="7505191" y="2558034"/>
                    <a:pt x="7494396" y="2561463"/>
                    <a:pt x="7491475" y="2571623"/>
                  </a:cubicBezTo>
                  <a:cubicBezTo>
                    <a:pt x="7554467" y="2577338"/>
                    <a:pt x="7554467" y="2669286"/>
                    <a:pt x="7491475" y="2675001"/>
                  </a:cubicBezTo>
                  <a:lnTo>
                    <a:pt x="7460232" y="2675763"/>
                  </a:lnTo>
                  <a:cubicBezTo>
                    <a:pt x="7316976" y="2675763"/>
                    <a:pt x="7342250" y="2618740"/>
                    <a:pt x="7261985" y="2597404"/>
                  </a:cubicBezTo>
                  <a:lnTo>
                    <a:pt x="7261985" y="2597404"/>
                  </a:lnTo>
                  <a:cubicBezTo>
                    <a:pt x="7343392" y="2683256"/>
                    <a:pt x="7224520" y="2752090"/>
                    <a:pt x="7261985" y="2791333"/>
                  </a:cubicBezTo>
                  <a:cubicBezTo>
                    <a:pt x="7269479" y="2772410"/>
                    <a:pt x="7310245" y="2764536"/>
                    <a:pt x="7374127" y="2764536"/>
                  </a:cubicBezTo>
                  <a:lnTo>
                    <a:pt x="7415147" y="2765425"/>
                  </a:lnTo>
                  <a:cubicBezTo>
                    <a:pt x="7310372" y="2801112"/>
                    <a:pt x="7471281" y="2777617"/>
                    <a:pt x="7491729" y="2804160"/>
                  </a:cubicBezTo>
                  <a:cubicBezTo>
                    <a:pt x="7452740" y="2810637"/>
                    <a:pt x="7423276" y="2812288"/>
                    <a:pt x="7398130" y="2812288"/>
                  </a:cubicBezTo>
                  <a:cubicBezTo>
                    <a:pt x="7384795" y="2812288"/>
                    <a:pt x="7372603" y="2811780"/>
                    <a:pt x="7361046" y="2811399"/>
                  </a:cubicBezTo>
                  <a:lnTo>
                    <a:pt x="7327010" y="2810510"/>
                  </a:lnTo>
                  <a:cubicBezTo>
                    <a:pt x="7307325" y="2810510"/>
                    <a:pt x="7287005" y="2811907"/>
                    <a:pt x="7262113" y="2817241"/>
                  </a:cubicBezTo>
                  <a:cubicBezTo>
                    <a:pt x="7270876" y="2845562"/>
                    <a:pt x="7274179" y="2871851"/>
                    <a:pt x="7199248" y="2871851"/>
                  </a:cubicBezTo>
                  <a:cubicBezTo>
                    <a:pt x="7185024" y="2871851"/>
                    <a:pt x="7167880" y="2870962"/>
                    <a:pt x="7147432" y="2868803"/>
                  </a:cubicBezTo>
                  <a:lnTo>
                    <a:pt x="7147432" y="2868803"/>
                  </a:lnTo>
                  <a:cubicBezTo>
                    <a:pt x="7153782" y="2887980"/>
                    <a:pt x="7133843" y="2916428"/>
                    <a:pt x="7185405" y="2920492"/>
                  </a:cubicBezTo>
                  <a:lnTo>
                    <a:pt x="7185405" y="2881757"/>
                  </a:lnTo>
                  <a:cubicBezTo>
                    <a:pt x="7252334" y="2881884"/>
                    <a:pt x="7239126" y="2909062"/>
                    <a:pt x="7307071" y="2909062"/>
                  </a:cubicBezTo>
                  <a:lnTo>
                    <a:pt x="7338821" y="2907538"/>
                  </a:lnTo>
                  <a:cubicBezTo>
                    <a:pt x="7372603" y="2861818"/>
                    <a:pt x="7240269" y="2840863"/>
                    <a:pt x="7376921" y="2829941"/>
                  </a:cubicBezTo>
                  <a:cubicBezTo>
                    <a:pt x="7384922" y="2955036"/>
                    <a:pt x="7409560" y="2998597"/>
                    <a:pt x="7529829" y="3075432"/>
                  </a:cubicBezTo>
                  <a:cubicBezTo>
                    <a:pt x="7509128" y="3077972"/>
                    <a:pt x="7492745" y="3079115"/>
                    <a:pt x="7479537" y="3079115"/>
                  </a:cubicBezTo>
                  <a:cubicBezTo>
                    <a:pt x="7416418" y="3079115"/>
                    <a:pt x="7426578" y="3054223"/>
                    <a:pt x="7376793" y="3049651"/>
                  </a:cubicBezTo>
                  <a:cubicBezTo>
                    <a:pt x="7363966" y="3134614"/>
                    <a:pt x="7348472" y="3198368"/>
                    <a:pt x="7376793" y="3269361"/>
                  </a:cubicBezTo>
                  <a:lnTo>
                    <a:pt x="7336662" y="3268472"/>
                  </a:lnTo>
                  <a:cubicBezTo>
                    <a:pt x="7272400" y="3268472"/>
                    <a:pt x="7231379" y="3276219"/>
                    <a:pt x="7223885" y="3295269"/>
                  </a:cubicBezTo>
                  <a:cubicBezTo>
                    <a:pt x="7350885" y="3299714"/>
                    <a:pt x="7359649" y="3344290"/>
                    <a:pt x="7453120" y="3359912"/>
                  </a:cubicBezTo>
                  <a:cubicBezTo>
                    <a:pt x="7460614" y="3311271"/>
                    <a:pt x="7522208" y="3300983"/>
                    <a:pt x="7529702" y="3282442"/>
                  </a:cubicBezTo>
                  <a:lnTo>
                    <a:pt x="7529702" y="3282442"/>
                  </a:lnTo>
                  <a:cubicBezTo>
                    <a:pt x="7601203" y="3307714"/>
                    <a:pt x="7544307" y="3383914"/>
                    <a:pt x="7444231" y="3383914"/>
                  </a:cubicBezTo>
                  <a:cubicBezTo>
                    <a:pt x="7423403" y="3383914"/>
                    <a:pt x="7400543" y="3380612"/>
                    <a:pt x="7376667" y="3372738"/>
                  </a:cubicBezTo>
                  <a:lnTo>
                    <a:pt x="7376667" y="3372738"/>
                  </a:lnTo>
                  <a:cubicBezTo>
                    <a:pt x="7417053" y="3420871"/>
                    <a:pt x="7296276" y="3414521"/>
                    <a:pt x="7261985" y="3437254"/>
                  </a:cubicBezTo>
                  <a:cubicBezTo>
                    <a:pt x="7307070" y="3439286"/>
                    <a:pt x="7370570" y="3435095"/>
                    <a:pt x="7376667" y="3450208"/>
                  </a:cubicBezTo>
                  <a:cubicBezTo>
                    <a:pt x="7323073" y="3510152"/>
                    <a:pt x="7081773" y="3513708"/>
                    <a:pt x="6955789" y="3514851"/>
                  </a:cubicBezTo>
                  <a:cubicBezTo>
                    <a:pt x="6968616" y="3545077"/>
                    <a:pt x="6995032" y="3570604"/>
                    <a:pt x="7070596" y="3579494"/>
                  </a:cubicBezTo>
                  <a:cubicBezTo>
                    <a:pt x="7077328" y="3560317"/>
                    <a:pt x="7056880" y="3531869"/>
                    <a:pt x="7108569" y="3527932"/>
                  </a:cubicBezTo>
                  <a:cubicBezTo>
                    <a:pt x="7128254" y="3542283"/>
                    <a:pt x="7157464" y="3546474"/>
                    <a:pt x="7190992" y="3546474"/>
                  </a:cubicBezTo>
                  <a:cubicBezTo>
                    <a:pt x="7213979" y="3546474"/>
                    <a:pt x="7238999" y="3544442"/>
                    <a:pt x="7264399" y="3542537"/>
                  </a:cubicBezTo>
                  <a:lnTo>
                    <a:pt x="7339329" y="3538600"/>
                  </a:lnTo>
                  <a:cubicBezTo>
                    <a:pt x="7388224" y="3538600"/>
                    <a:pt x="7431022" y="3546728"/>
                    <a:pt x="7453121" y="3579494"/>
                  </a:cubicBezTo>
                  <a:cubicBezTo>
                    <a:pt x="7421752" y="3573017"/>
                    <a:pt x="7398892" y="3570223"/>
                    <a:pt x="7381874" y="3570223"/>
                  </a:cubicBezTo>
                  <a:cubicBezTo>
                    <a:pt x="7313040" y="3570223"/>
                    <a:pt x="7341488" y="3615943"/>
                    <a:pt x="7300340" y="3644137"/>
                  </a:cubicBezTo>
                  <a:lnTo>
                    <a:pt x="7355967" y="3644518"/>
                  </a:lnTo>
                  <a:lnTo>
                    <a:pt x="7367777" y="3644518"/>
                  </a:lnTo>
                  <a:cubicBezTo>
                    <a:pt x="7408545" y="3644518"/>
                    <a:pt x="7445501" y="3645788"/>
                    <a:pt x="7453121" y="3656964"/>
                  </a:cubicBezTo>
                  <a:cubicBezTo>
                    <a:pt x="7312405" y="3702811"/>
                    <a:pt x="7446263" y="3762628"/>
                    <a:pt x="7338694" y="3812031"/>
                  </a:cubicBezTo>
                  <a:cubicBezTo>
                    <a:pt x="7366761" y="3841241"/>
                    <a:pt x="7454010" y="3850766"/>
                    <a:pt x="7529702" y="3863720"/>
                  </a:cubicBezTo>
                  <a:cubicBezTo>
                    <a:pt x="7638921" y="3813809"/>
                    <a:pt x="7562087" y="3727703"/>
                    <a:pt x="7568437" y="3682872"/>
                  </a:cubicBezTo>
                  <a:lnTo>
                    <a:pt x="7568437" y="3682872"/>
                  </a:lnTo>
                  <a:cubicBezTo>
                    <a:pt x="7662417" y="3776471"/>
                    <a:pt x="7937626" y="3792219"/>
                    <a:pt x="7836153" y="3902582"/>
                  </a:cubicBezTo>
                  <a:cubicBezTo>
                    <a:pt x="7851901" y="3911091"/>
                    <a:pt x="7866887" y="3914393"/>
                    <a:pt x="7881365" y="3914393"/>
                  </a:cubicBezTo>
                  <a:cubicBezTo>
                    <a:pt x="7904606" y="3914393"/>
                    <a:pt x="7926196" y="3906011"/>
                    <a:pt x="7946262" y="3897629"/>
                  </a:cubicBezTo>
                  <a:cubicBezTo>
                    <a:pt x="7966327" y="3889247"/>
                    <a:pt x="7984616" y="3880865"/>
                    <a:pt x="8001506" y="3880865"/>
                  </a:cubicBezTo>
                  <a:cubicBezTo>
                    <a:pt x="8010650" y="3880865"/>
                    <a:pt x="8019287" y="3883405"/>
                    <a:pt x="8027414" y="3889628"/>
                  </a:cubicBezTo>
                  <a:cubicBezTo>
                    <a:pt x="8017000" y="3929252"/>
                    <a:pt x="7855964" y="3918076"/>
                    <a:pt x="7836152" y="3954271"/>
                  </a:cubicBezTo>
                  <a:cubicBezTo>
                    <a:pt x="7813419" y="3928236"/>
                    <a:pt x="7924798" y="3915282"/>
                    <a:pt x="7826881" y="3915282"/>
                  </a:cubicBezTo>
                  <a:lnTo>
                    <a:pt x="7797417" y="3915535"/>
                  </a:lnTo>
                  <a:cubicBezTo>
                    <a:pt x="7775065" y="3942205"/>
                    <a:pt x="7845042" y="4000371"/>
                    <a:pt x="7759444" y="4005959"/>
                  </a:cubicBezTo>
                  <a:cubicBezTo>
                    <a:pt x="7815325" y="3965319"/>
                    <a:pt x="7634984" y="3938522"/>
                    <a:pt x="7568437" y="3915535"/>
                  </a:cubicBezTo>
                  <a:cubicBezTo>
                    <a:pt x="7548497" y="3908551"/>
                    <a:pt x="7617205" y="3894707"/>
                    <a:pt x="7606537" y="3889627"/>
                  </a:cubicBezTo>
                  <a:cubicBezTo>
                    <a:pt x="7568944" y="3872482"/>
                    <a:pt x="7526145" y="3866767"/>
                    <a:pt x="7488680" y="3866767"/>
                  </a:cubicBezTo>
                  <a:cubicBezTo>
                    <a:pt x="7450072" y="3866767"/>
                    <a:pt x="7417179" y="3872864"/>
                    <a:pt x="7401685" y="3878959"/>
                  </a:cubicBezTo>
                  <a:cubicBezTo>
                    <a:pt x="7386192" y="3885055"/>
                    <a:pt x="7388224" y="3891151"/>
                    <a:pt x="7419466" y="3891151"/>
                  </a:cubicBezTo>
                  <a:lnTo>
                    <a:pt x="7453247" y="3889500"/>
                  </a:lnTo>
                  <a:lnTo>
                    <a:pt x="7453247" y="3889500"/>
                  </a:lnTo>
                  <a:cubicBezTo>
                    <a:pt x="7449438" y="3922647"/>
                    <a:pt x="7310372" y="3910201"/>
                    <a:pt x="7262113" y="3928235"/>
                  </a:cubicBezTo>
                  <a:cubicBezTo>
                    <a:pt x="7365744" y="3968875"/>
                    <a:pt x="7370317" y="3993132"/>
                    <a:pt x="7376794" y="4044440"/>
                  </a:cubicBezTo>
                  <a:cubicBezTo>
                    <a:pt x="7271130" y="4053203"/>
                    <a:pt x="7289291" y="4046853"/>
                    <a:pt x="7224013" y="4083175"/>
                  </a:cubicBezTo>
                  <a:cubicBezTo>
                    <a:pt x="7224013" y="4070348"/>
                    <a:pt x="7193152" y="4068062"/>
                    <a:pt x="7185405" y="4057521"/>
                  </a:cubicBezTo>
                  <a:cubicBezTo>
                    <a:pt x="7206995" y="4025898"/>
                    <a:pt x="7333614" y="4030089"/>
                    <a:pt x="7300467" y="3979924"/>
                  </a:cubicBezTo>
                  <a:lnTo>
                    <a:pt x="7267828" y="3979035"/>
                  </a:lnTo>
                  <a:cubicBezTo>
                    <a:pt x="7229474" y="3979035"/>
                    <a:pt x="7203058" y="3983099"/>
                    <a:pt x="7176515" y="3987036"/>
                  </a:cubicBezTo>
                  <a:cubicBezTo>
                    <a:pt x="7149971" y="3990973"/>
                    <a:pt x="7123556" y="3995037"/>
                    <a:pt x="7085329" y="3995037"/>
                  </a:cubicBezTo>
                  <a:lnTo>
                    <a:pt x="7032624" y="3992878"/>
                  </a:lnTo>
                  <a:lnTo>
                    <a:pt x="7032624" y="3992878"/>
                  </a:lnTo>
                  <a:cubicBezTo>
                    <a:pt x="6983475" y="4021580"/>
                    <a:pt x="7033258" y="4083683"/>
                    <a:pt x="6893431" y="4083683"/>
                  </a:cubicBezTo>
                  <a:lnTo>
                    <a:pt x="6879715" y="4083302"/>
                  </a:lnTo>
                  <a:cubicBezTo>
                    <a:pt x="6767574" y="4055108"/>
                    <a:pt x="7074787" y="4011674"/>
                    <a:pt x="6879715" y="3992878"/>
                  </a:cubicBezTo>
                  <a:lnTo>
                    <a:pt x="6879715" y="3992878"/>
                  </a:lnTo>
                  <a:cubicBezTo>
                    <a:pt x="6742047" y="4041265"/>
                    <a:pt x="6837551" y="4048250"/>
                    <a:pt x="6688453" y="4083302"/>
                  </a:cubicBezTo>
                  <a:cubicBezTo>
                    <a:pt x="6711694" y="4101336"/>
                    <a:pt x="6835646" y="4085207"/>
                    <a:pt x="6841234" y="4109210"/>
                  </a:cubicBezTo>
                  <a:cubicBezTo>
                    <a:pt x="6696074" y="4142738"/>
                    <a:pt x="6937881" y="4152898"/>
                    <a:pt x="6917942" y="4186553"/>
                  </a:cubicBezTo>
                  <a:cubicBezTo>
                    <a:pt x="6797927" y="4203698"/>
                    <a:pt x="6775956" y="4253609"/>
                    <a:pt x="6605395" y="4253609"/>
                  </a:cubicBezTo>
                  <a:lnTo>
                    <a:pt x="6535291" y="4251196"/>
                  </a:lnTo>
                  <a:cubicBezTo>
                    <a:pt x="6568946" y="4209667"/>
                    <a:pt x="6435977" y="4224399"/>
                    <a:pt x="6420356" y="4199634"/>
                  </a:cubicBezTo>
                  <a:cubicBezTo>
                    <a:pt x="6597013" y="4171948"/>
                    <a:pt x="6277608" y="4065522"/>
                    <a:pt x="6496683" y="4018659"/>
                  </a:cubicBezTo>
                  <a:lnTo>
                    <a:pt x="6496683" y="4018659"/>
                  </a:lnTo>
                  <a:lnTo>
                    <a:pt x="6612127" y="4096129"/>
                  </a:lnTo>
                  <a:lnTo>
                    <a:pt x="6606666" y="4095875"/>
                  </a:lnTo>
                  <a:lnTo>
                    <a:pt x="6596633" y="4095748"/>
                  </a:lnTo>
                  <a:cubicBezTo>
                    <a:pt x="6498716" y="4095748"/>
                    <a:pt x="6530466" y="4139182"/>
                    <a:pt x="6496684" y="4160772"/>
                  </a:cubicBezTo>
                  <a:cubicBezTo>
                    <a:pt x="6609587" y="4127117"/>
                    <a:pt x="6673849" y="4157597"/>
                    <a:pt x="6764781" y="4122037"/>
                  </a:cubicBezTo>
                  <a:cubicBezTo>
                    <a:pt x="6750557" y="4113147"/>
                    <a:pt x="6733031" y="4110353"/>
                    <a:pt x="6715124" y="4110353"/>
                  </a:cubicBezTo>
                  <a:lnTo>
                    <a:pt x="6670420" y="4114290"/>
                  </a:lnTo>
                  <a:cubicBezTo>
                    <a:pt x="6656196" y="4116195"/>
                    <a:pt x="6643242" y="4118227"/>
                    <a:pt x="6622287" y="4118227"/>
                  </a:cubicBezTo>
                  <a:lnTo>
                    <a:pt x="6612000" y="4109210"/>
                  </a:lnTo>
                  <a:cubicBezTo>
                    <a:pt x="6636131" y="4063363"/>
                    <a:pt x="6624827" y="4044821"/>
                    <a:pt x="6726427" y="4005705"/>
                  </a:cubicBezTo>
                  <a:cubicBezTo>
                    <a:pt x="6684518" y="3998593"/>
                    <a:pt x="6649846" y="3996307"/>
                    <a:pt x="6619494" y="3996307"/>
                  </a:cubicBezTo>
                  <a:cubicBezTo>
                    <a:pt x="6595110" y="3996307"/>
                    <a:pt x="6573520" y="3997704"/>
                    <a:pt x="6553326" y="3999101"/>
                  </a:cubicBezTo>
                  <a:lnTo>
                    <a:pt x="6495033" y="4001895"/>
                  </a:lnTo>
                  <a:cubicBezTo>
                    <a:pt x="6471412" y="4001895"/>
                    <a:pt x="6447408" y="3999736"/>
                    <a:pt x="6420357" y="3992751"/>
                  </a:cubicBezTo>
                  <a:cubicBezTo>
                    <a:pt x="6456044" y="3961382"/>
                    <a:pt x="6518401" y="3951476"/>
                    <a:pt x="6584314" y="3951476"/>
                  </a:cubicBezTo>
                  <a:cubicBezTo>
                    <a:pt x="6640957" y="3951476"/>
                    <a:pt x="6700138" y="3958715"/>
                    <a:pt x="6747383" y="3966081"/>
                  </a:cubicBezTo>
                  <a:cubicBezTo>
                    <a:pt x="6792087" y="3972939"/>
                    <a:pt x="6826123" y="3979797"/>
                    <a:pt x="6838950" y="3979797"/>
                  </a:cubicBezTo>
                  <a:cubicBezTo>
                    <a:pt x="6839712" y="3979797"/>
                    <a:pt x="6840347" y="3979797"/>
                    <a:pt x="6840982" y="3979670"/>
                  </a:cubicBezTo>
                  <a:cubicBezTo>
                    <a:pt x="6770877" y="3917440"/>
                    <a:pt x="6719570" y="3954397"/>
                    <a:pt x="6840982" y="3902200"/>
                  </a:cubicBezTo>
                  <a:lnTo>
                    <a:pt x="6703695" y="3901184"/>
                  </a:lnTo>
                  <a:cubicBezTo>
                    <a:pt x="6544437" y="3901184"/>
                    <a:pt x="6400673" y="3906518"/>
                    <a:pt x="6305550" y="3927981"/>
                  </a:cubicBezTo>
                  <a:cubicBezTo>
                    <a:pt x="6377051" y="3903343"/>
                    <a:pt x="6309868" y="3895596"/>
                    <a:pt x="6305550" y="3863465"/>
                  </a:cubicBezTo>
                  <a:cubicBezTo>
                    <a:pt x="6328537" y="3855337"/>
                    <a:pt x="6348603" y="3852797"/>
                    <a:pt x="6367145" y="3852797"/>
                  </a:cubicBezTo>
                  <a:cubicBezTo>
                    <a:pt x="6381623" y="3852797"/>
                    <a:pt x="6395085" y="3854321"/>
                    <a:pt x="6408420" y="3855845"/>
                  </a:cubicBezTo>
                  <a:lnTo>
                    <a:pt x="6448044" y="3858893"/>
                  </a:lnTo>
                  <a:cubicBezTo>
                    <a:pt x="6463411" y="3858893"/>
                    <a:pt x="6479159" y="3856861"/>
                    <a:pt x="6496558" y="3850638"/>
                  </a:cubicBezTo>
                  <a:cubicBezTo>
                    <a:pt x="6500495" y="3814062"/>
                    <a:pt x="6345428" y="3765167"/>
                    <a:pt x="6420231" y="3747133"/>
                  </a:cubicBezTo>
                  <a:lnTo>
                    <a:pt x="6420231" y="3747133"/>
                  </a:lnTo>
                  <a:cubicBezTo>
                    <a:pt x="6492240" y="3770247"/>
                    <a:pt x="6597649" y="3782058"/>
                    <a:pt x="6649974" y="3811649"/>
                  </a:cubicBezTo>
                  <a:cubicBezTo>
                    <a:pt x="6640576" y="3830191"/>
                    <a:pt x="6586982" y="3833493"/>
                    <a:pt x="6573266" y="3850638"/>
                  </a:cubicBezTo>
                  <a:lnTo>
                    <a:pt x="6611493" y="3849622"/>
                  </a:lnTo>
                  <a:cubicBezTo>
                    <a:pt x="6701790" y="3849622"/>
                    <a:pt x="6733667" y="3869434"/>
                    <a:pt x="6764782" y="3889373"/>
                  </a:cubicBezTo>
                  <a:cubicBezTo>
                    <a:pt x="6807454" y="3877689"/>
                    <a:pt x="6877177" y="3869815"/>
                    <a:pt x="6933057" y="3869815"/>
                  </a:cubicBezTo>
                  <a:cubicBezTo>
                    <a:pt x="7004177" y="3869815"/>
                    <a:pt x="7052691" y="3882388"/>
                    <a:pt x="6994272" y="3915281"/>
                  </a:cubicBezTo>
                  <a:cubicBezTo>
                    <a:pt x="7039484" y="3912233"/>
                    <a:pt x="7075425" y="3911598"/>
                    <a:pt x="7105524" y="3911598"/>
                  </a:cubicBezTo>
                  <a:cubicBezTo>
                    <a:pt x="7118351" y="3911598"/>
                    <a:pt x="7130162" y="3911725"/>
                    <a:pt x="7141084" y="3911852"/>
                  </a:cubicBezTo>
                  <a:lnTo>
                    <a:pt x="7171690" y="3912105"/>
                  </a:lnTo>
                  <a:cubicBezTo>
                    <a:pt x="7204837" y="3912105"/>
                    <a:pt x="7231380" y="3910581"/>
                    <a:pt x="7262114" y="3902327"/>
                  </a:cubicBezTo>
                  <a:cubicBezTo>
                    <a:pt x="7169404" y="3888992"/>
                    <a:pt x="7134987" y="3788661"/>
                    <a:pt x="7223887" y="3773167"/>
                  </a:cubicBezTo>
                  <a:lnTo>
                    <a:pt x="7223887" y="3773167"/>
                  </a:lnTo>
                  <a:cubicBezTo>
                    <a:pt x="7224649" y="3807458"/>
                    <a:pt x="7202551" y="3849240"/>
                    <a:pt x="7300468" y="3850764"/>
                  </a:cubicBezTo>
                  <a:cubicBezTo>
                    <a:pt x="7275703" y="3787391"/>
                    <a:pt x="7293737" y="3789931"/>
                    <a:pt x="7300468" y="3721478"/>
                  </a:cubicBezTo>
                  <a:lnTo>
                    <a:pt x="7274434" y="3720335"/>
                  </a:lnTo>
                  <a:cubicBezTo>
                    <a:pt x="7240271" y="3720335"/>
                    <a:pt x="7228967" y="3728082"/>
                    <a:pt x="7217665" y="3735702"/>
                  </a:cubicBezTo>
                  <a:cubicBezTo>
                    <a:pt x="7206363" y="3743322"/>
                    <a:pt x="7194932" y="3751069"/>
                    <a:pt x="7160642" y="3751069"/>
                  </a:cubicBezTo>
                  <a:cubicBezTo>
                    <a:pt x="7147307" y="3751069"/>
                    <a:pt x="7130416" y="3749926"/>
                    <a:pt x="7108826" y="3747132"/>
                  </a:cubicBezTo>
                  <a:cubicBezTo>
                    <a:pt x="7083680" y="3675377"/>
                    <a:pt x="7131940" y="3612512"/>
                    <a:pt x="7032499" y="3592065"/>
                  </a:cubicBezTo>
                  <a:lnTo>
                    <a:pt x="7032499" y="3592065"/>
                  </a:lnTo>
                  <a:cubicBezTo>
                    <a:pt x="6971157" y="3700904"/>
                    <a:pt x="7105905" y="3790947"/>
                    <a:pt x="6994272" y="3850637"/>
                  </a:cubicBezTo>
                  <a:cubicBezTo>
                    <a:pt x="6926073" y="3795646"/>
                    <a:pt x="6636386" y="3777231"/>
                    <a:pt x="6573140" y="3760086"/>
                  </a:cubicBezTo>
                  <a:cubicBezTo>
                    <a:pt x="6636005" y="3747767"/>
                    <a:pt x="6682741" y="3729733"/>
                    <a:pt x="6724651" y="3710429"/>
                  </a:cubicBezTo>
                  <a:lnTo>
                    <a:pt x="6724651" y="3710429"/>
                  </a:lnTo>
                  <a:cubicBezTo>
                    <a:pt x="6685407" y="3735829"/>
                    <a:pt x="6751067" y="3750180"/>
                    <a:pt x="6809487" y="3750180"/>
                  </a:cubicBezTo>
                  <a:cubicBezTo>
                    <a:pt x="6855842" y="3750180"/>
                    <a:pt x="6897879" y="3741163"/>
                    <a:pt x="6879591" y="3721351"/>
                  </a:cubicBezTo>
                  <a:cubicBezTo>
                    <a:pt x="6874892" y="3709794"/>
                    <a:pt x="6842888" y="3707762"/>
                    <a:pt x="6804915" y="3707762"/>
                  </a:cubicBezTo>
                  <a:cubicBezTo>
                    <a:pt x="6794628" y="3707762"/>
                    <a:pt x="6783960" y="3707889"/>
                    <a:pt x="6773165" y="3708016"/>
                  </a:cubicBezTo>
                  <a:lnTo>
                    <a:pt x="6728207" y="3708270"/>
                  </a:lnTo>
                  <a:cubicBezTo>
                    <a:pt x="6754496" y="3695824"/>
                    <a:pt x="6779769" y="3683124"/>
                    <a:pt x="6797168" y="3669535"/>
                  </a:cubicBezTo>
                  <a:lnTo>
                    <a:pt x="6797168" y="3669535"/>
                  </a:lnTo>
                  <a:lnTo>
                    <a:pt x="6785992" y="3669535"/>
                  </a:lnTo>
                  <a:cubicBezTo>
                    <a:pt x="6727445" y="3669535"/>
                    <a:pt x="6681217" y="3665598"/>
                    <a:pt x="6649975" y="3656454"/>
                  </a:cubicBezTo>
                  <a:lnTo>
                    <a:pt x="6649975" y="3656454"/>
                  </a:lnTo>
                  <a:cubicBezTo>
                    <a:pt x="6655563" y="3688458"/>
                    <a:pt x="6630036" y="3710048"/>
                    <a:pt x="6570346" y="3713985"/>
                  </a:cubicBezTo>
                  <a:lnTo>
                    <a:pt x="6550914" y="3711953"/>
                  </a:lnTo>
                  <a:cubicBezTo>
                    <a:pt x="6543167" y="3711953"/>
                    <a:pt x="6534023" y="3712969"/>
                    <a:pt x="6524498" y="3713985"/>
                  </a:cubicBezTo>
                  <a:lnTo>
                    <a:pt x="6496304" y="3716017"/>
                  </a:lnTo>
                  <a:cubicBezTo>
                    <a:pt x="6478143" y="3716017"/>
                    <a:pt x="6462776" y="3711826"/>
                    <a:pt x="6458585" y="3695189"/>
                  </a:cubicBezTo>
                  <a:cubicBezTo>
                    <a:pt x="6539865" y="3671186"/>
                    <a:pt x="6643498" y="3654295"/>
                    <a:pt x="6649848" y="3604765"/>
                  </a:cubicBezTo>
                  <a:lnTo>
                    <a:pt x="6649848" y="3604765"/>
                  </a:lnTo>
                  <a:lnTo>
                    <a:pt x="6622542" y="3605654"/>
                  </a:lnTo>
                  <a:cubicBezTo>
                    <a:pt x="6584824" y="3605654"/>
                    <a:pt x="6544818" y="3600828"/>
                    <a:pt x="6508369" y="3596129"/>
                  </a:cubicBezTo>
                  <a:cubicBezTo>
                    <a:pt x="6471921" y="3591430"/>
                    <a:pt x="6439281" y="3586477"/>
                    <a:pt x="6416294" y="3586477"/>
                  </a:cubicBezTo>
                  <a:cubicBezTo>
                    <a:pt x="6393816" y="3586477"/>
                    <a:pt x="6380480" y="3591049"/>
                    <a:pt x="6382004" y="3604638"/>
                  </a:cubicBezTo>
                  <a:cubicBezTo>
                    <a:pt x="6283833" y="3573269"/>
                    <a:pt x="6237986" y="3524247"/>
                    <a:pt x="6152134" y="3488433"/>
                  </a:cubicBezTo>
                  <a:lnTo>
                    <a:pt x="6152134" y="3488433"/>
                  </a:lnTo>
                  <a:cubicBezTo>
                    <a:pt x="6075172" y="3499228"/>
                    <a:pt x="6235192" y="3567681"/>
                    <a:pt x="6085205" y="3567681"/>
                  </a:cubicBezTo>
                  <a:lnTo>
                    <a:pt x="6037580" y="3566030"/>
                  </a:lnTo>
                  <a:cubicBezTo>
                    <a:pt x="6049265" y="3548631"/>
                    <a:pt x="6091936" y="3541519"/>
                    <a:pt x="6075807" y="3514468"/>
                  </a:cubicBezTo>
                  <a:cubicBezTo>
                    <a:pt x="6054091" y="3511674"/>
                    <a:pt x="6037327" y="3510531"/>
                    <a:pt x="6023992" y="3510531"/>
                  </a:cubicBezTo>
                  <a:cubicBezTo>
                    <a:pt x="5989829" y="3510531"/>
                    <a:pt x="5978399" y="3518277"/>
                    <a:pt x="5967096" y="3525898"/>
                  </a:cubicBezTo>
                  <a:cubicBezTo>
                    <a:pt x="5955792" y="3533518"/>
                    <a:pt x="5944362" y="3541392"/>
                    <a:pt x="5910073" y="3541392"/>
                  </a:cubicBezTo>
                  <a:lnTo>
                    <a:pt x="5884165" y="3540249"/>
                  </a:lnTo>
                  <a:cubicBezTo>
                    <a:pt x="5916296" y="3498847"/>
                    <a:pt x="5916804" y="3513452"/>
                    <a:pt x="5853304" y="3488560"/>
                  </a:cubicBezTo>
                  <a:lnTo>
                    <a:pt x="5866893" y="3488560"/>
                  </a:lnTo>
                  <a:cubicBezTo>
                    <a:pt x="5923916" y="3488560"/>
                    <a:pt x="5968874" y="3492624"/>
                    <a:pt x="5999354" y="3501641"/>
                  </a:cubicBezTo>
                  <a:cubicBezTo>
                    <a:pt x="5912486" y="3468748"/>
                    <a:pt x="5994400" y="3382006"/>
                    <a:pt x="5888863" y="3382006"/>
                  </a:cubicBezTo>
                  <a:lnTo>
                    <a:pt x="5846318" y="3385435"/>
                  </a:lnTo>
                  <a:cubicBezTo>
                    <a:pt x="5905373" y="3394198"/>
                    <a:pt x="5732780" y="3418455"/>
                    <a:pt x="5884165" y="3436997"/>
                  </a:cubicBezTo>
                  <a:lnTo>
                    <a:pt x="5731001" y="3436997"/>
                  </a:lnTo>
                  <a:cubicBezTo>
                    <a:pt x="5719317" y="3462397"/>
                    <a:pt x="5782309" y="3462651"/>
                    <a:pt x="5807328" y="3475732"/>
                  </a:cubicBezTo>
                  <a:cubicBezTo>
                    <a:pt x="5786246" y="3498719"/>
                    <a:pt x="5787770" y="3529453"/>
                    <a:pt x="5731001" y="3540248"/>
                  </a:cubicBezTo>
                  <a:cubicBezTo>
                    <a:pt x="5687948" y="3537581"/>
                    <a:pt x="5671565" y="3526024"/>
                    <a:pt x="5654674" y="3514467"/>
                  </a:cubicBezTo>
                  <a:cubicBezTo>
                    <a:pt x="5681471" y="3428869"/>
                    <a:pt x="5697473" y="3339588"/>
                    <a:pt x="5960490" y="3333492"/>
                  </a:cubicBezTo>
                  <a:cubicBezTo>
                    <a:pt x="5908039" y="3294503"/>
                    <a:pt x="5978778" y="3287518"/>
                    <a:pt x="5958966" y="3226431"/>
                  </a:cubicBezTo>
                  <a:lnTo>
                    <a:pt x="5955791" y="3224780"/>
                  </a:lnTo>
                  <a:cubicBezTo>
                    <a:pt x="5948806" y="3224780"/>
                    <a:pt x="5938265" y="3255514"/>
                    <a:pt x="5909944" y="3286248"/>
                  </a:cubicBezTo>
                  <a:cubicBezTo>
                    <a:pt x="5881623" y="3316982"/>
                    <a:pt x="5835395" y="3347589"/>
                    <a:pt x="5756782" y="3347589"/>
                  </a:cubicBezTo>
                  <a:lnTo>
                    <a:pt x="5730874" y="3346573"/>
                  </a:lnTo>
                  <a:cubicBezTo>
                    <a:pt x="5731001" y="3333492"/>
                    <a:pt x="5699886" y="3331079"/>
                    <a:pt x="5692520" y="3320665"/>
                  </a:cubicBezTo>
                  <a:cubicBezTo>
                    <a:pt x="5881623" y="3299329"/>
                    <a:pt x="5651372" y="3170043"/>
                    <a:pt x="5768847" y="3126863"/>
                  </a:cubicBezTo>
                  <a:lnTo>
                    <a:pt x="5768847" y="3126863"/>
                  </a:lnTo>
                  <a:cubicBezTo>
                    <a:pt x="5825616" y="3129276"/>
                    <a:pt x="5803899" y="3158232"/>
                    <a:pt x="5807201" y="3178552"/>
                  </a:cubicBezTo>
                  <a:cubicBezTo>
                    <a:pt x="5856985" y="3174234"/>
                    <a:pt x="5879464" y="3171567"/>
                    <a:pt x="5893561" y="3171567"/>
                  </a:cubicBezTo>
                  <a:cubicBezTo>
                    <a:pt x="5914262" y="3171567"/>
                    <a:pt x="5916548" y="3177282"/>
                    <a:pt x="5960363" y="3191506"/>
                  </a:cubicBezTo>
                  <a:cubicBezTo>
                    <a:pt x="5953378" y="3167122"/>
                    <a:pt x="5959347" y="3155692"/>
                    <a:pt x="5982588" y="3155692"/>
                  </a:cubicBezTo>
                  <a:cubicBezTo>
                    <a:pt x="5995288" y="3155692"/>
                    <a:pt x="6013195" y="3159121"/>
                    <a:pt x="6036944" y="3165598"/>
                  </a:cubicBezTo>
                  <a:cubicBezTo>
                    <a:pt x="6053073" y="3112766"/>
                    <a:pt x="5911214" y="3113274"/>
                    <a:pt x="5960363" y="3049266"/>
                  </a:cubicBezTo>
                  <a:lnTo>
                    <a:pt x="6113652" y="3049266"/>
                  </a:lnTo>
                  <a:cubicBezTo>
                    <a:pt x="5937249" y="3000498"/>
                    <a:pt x="6012052" y="2928743"/>
                    <a:pt x="5960490" y="2855591"/>
                  </a:cubicBezTo>
                  <a:lnTo>
                    <a:pt x="6016243" y="2855083"/>
                  </a:lnTo>
                  <a:lnTo>
                    <a:pt x="6026276" y="2855083"/>
                  </a:lnTo>
                  <a:cubicBezTo>
                    <a:pt x="6067679" y="2855083"/>
                    <a:pt x="6105905" y="2853940"/>
                    <a:pt x="6113652" y="2842510"/>
                  </a:cubicBezTo>
                  <a:cubicBezTo>
                    <a:pt x="6056502" y="2827524"/>
                    <a:pt x="5957443" y="2826508"/>
                    <a:pt x="5922390" y="2803775"/>
                  </a:cubicBezTo>
                  <a:cubicBezTo>
                    <a:pt x="5999352" y="2747133"/>
                    <a:pt x="6169151" y="2600194"/>
                    <a:pt x="5960618" y="2532630"/>
                  </a:cubicBezTo>
                  <a:lnTo>
                    <a:pt x="5960618" y="2532630"/>
                  </a:lnTo>
                  <a:cubicBezTo>
                    <a:pt x="5878957" y="2540758"/>
                    <a:pt x="5924677" y="2612259"/>
                    <a:pt x="5960618" y="2623181"/>
                  </a:cubicBezTo>
                  <a:lnTo>
                    <a:pt x="5954521" y="2622927"/>
                  </a:lnTo>
                  <a:lnTo>
                    <a:pt x="5943726" y="2622800"/>
                  </a:lnTo>
                  <a:cubicBezTo>
                    <a:pt x="5884798" y="2622800"/>
                    <a:pt x="5881496" y="2641342"/>
                    <a:pt x="5845810" y="2649089"/>
                  </a:cubicBezTo>
                  <a:cubicBezTo>
                    <a:pt x="5874257" y="2587113"/>
                    <a:pt x="5747512" y="2571238"/>
                    <a:pt x="5665724" y="2571238"/>
                  </a:cubicBezTo>
                  <a:lnTo>
                    <a:pt x="5654802" y="2571492"/>
                  </a:lnTo>
                  <a:cubicBezTo>
                    <a:pt x="5659247" y="2538726"/>
                    <a:pt x="5710174" y="2521454"/>
                    <a:pt x="5807583" y="2519930"/>
                  </a:cubicBezTo>
                  <a:cubicBezTo>
                    <a:pt x="5802249" y="2470146"/>
                    <a:pt x="5837555" y="2406646"/>
                    <a:pt x="5731129" y="2390771"/>
                  </a:cubicBezTo>
                  <a:lnTo>
                    <a:pt x="5731129" y="2390771"/>
                  </a:lnTo>
                  <a:cubicBezTo>
                    <a:pt x="5804154" y="2508246"/>
                    <a:pt x="5537073" y="2533011"/>
                    <a:pt x="5271516" y="2533011"/>
                  </a:cubicBezTo>
                  <a:lnTo>
                    <a:pt x="5233543" y="2532884"/>
                  </a:lnTo>
                  <a:cubicBezTo>
                    <a:pt x="5314569" y="2516628"/>
                    <a:pt x="5383530" y="2476369"/>
                    <a:pt x="5457825" y="2476369"/>
                  </a:cubicBezTo>
                  <a:cubicBezTo>
                    <a:pt x="5484114" y="2476369"/>
                    <a:pt x="5510911" y="2481449"/>
                    <a:pt x="5539232" y="2494276"/>
                  </a:cubicBezTo>
                  <a:cubicBezTo>
                    <a:pt x="5527802" y="2437761"/>
                    <a:pt x="5652770" y="2436745"/>
                    <a:pt x="5577967" y="2390771"/>
                  </a:cubicBezTo>
                  <a:lnTo>
                    <a:pt x="5577967" y="2390771"/>
                  </a:lnTo>
                  <a:cubicBezTo>
                    <a:pt x="5601081" y="2393692"/>
                    <a:pt x="5619496" y="2394962"/>
                    <a:pt x="5634101" y="2394962"/>
                  </a:cubicBezTo>
                  <a:cubicBezTo>
                    <a:pt x="5689600" y="2394962"/>
                    <a:pt x="5691124" y="2376674"/>
                    <a:pt x="5692775" y="2358513"/>
                  </a:cubicBezTo>
                  <a:cubicBezTo>
                    <a:pt x="5694426" y="2340352"/>
                    <a:pt x="5695823" y="2322064"/>
                    <a:pt x="5751195" y="2322064"/>
                  </a:cubicBezTo>
                  <a:cubicBezTo>
                    <a:pt x="5765800" y="2322064"/>
                    <a:pt x="5784342" y="2323334"/>
                    <a:pt x="5807456" y="2326255"/>
                  </a:cubicBezTo>
                  <a:cubicBezTo>
                    <a:pt x="5835523" y="2282059"/>
                    <a:pt x="5666359" y="2304919"/>
                    <a:pt x="5654675" y="2274439"/>
                  </a:cubicBezTo>
                  <a:lnTo>
                    <a:pt x="5677916" y="2260215"/>
                  </a:lnTo>
                  <a:lnTo>
                    <a:pt x="5654675" y="2248658"/>
                  </a:lnTo>
                  <a:lnTo>
                    <a:pt x="5654675" y="2248658"/>
                  </a:lnTo>
                  <a:cubicBezTo>
                    <a:pt x="5675376" y="2255516"/>
                    <a:pt x="5689981" y="2257929"/>
                    <a:pt x="5702935" y="2257929"/>
                  </a:cubicBezTo>
                  <a:lnTo>
                    <a:pt x="5744591" y="2252722"/>
                  </a:lnTo>
                  <a:cubicBezTo>
                    <a:pt x="5760466" y="2250055"/>
                    <a:pt x="5780151" y="2247515"/>
                    <a:pt x="5809234" y="2247515"/>
                  </a:cubicBezTo>
                  <a:lnTo>
                    <a:pt x="5845810" y="2248658"/>
                  </a:lnTo>
                  <a:cubicBezTo>
                    <a:pt x="5748909" y="2290822"/>
                    <a:pt x="6000496" y="2300220"/>
                    <a:pt x="6036183" y="2338066"/>
                  </a:cubicBezTo>
                  <a:cubicBezTo>
                    <a:pt x="6017133" y="2314825"/>
                    <a:pt x="6081903" y="2263136"/>
                    <a:pt x="5998845" y="2261612"/>
                  </a:cubicBezTo>
                  <a:cubicBezTo>
                    <a:pt x="5997448" y="2271899"/>
                    <a:pt x="5983478" y="2275836"/>
                    <a:pt x="5965698" y="2275836"/>
                  </a:cubicBezTo>
                  <a:cubicBezTo>
                    <a:pt x="5928995" y="2275836"/>
                    <a:pt x="5876036" y="2259326"/>
                    <a:pt x="5883910" y="2248658"/>
                  </a:cubicBezTo>
                  <a:cubicBezTo>
                    <a:pt x="5991860" y="2235577"/>
                    <a:pt x="5873496" y="2193794"/>
                    <a:pt x="5883910" y="2171315"/>
                  </a:cubicBezTo>
                  <a:cubicBezTo>
                    <a:pt x="5912231" y="2163822"/>
                    <a:pt x="5936488" y="2160012"/>
                    <a:pt x="5960618" y="2160012"/>
                  </a:cubicBezTo>
                  <a:cubicBezTo>
                    <a:pt x="5984748" y="2160012"/>
                    <a:pt x="6009005" y="2163822"/>
                    <a:pt x="6037199" y="2171315"/>
                  </a:cubicBezTo>
                  <a:cubicBezTo>
                    <a:pt x="6085713" y="2127246"/>
                    <a:pt x="6123686" y="2079748"/>
                    <a:pt x="6151753" y="2029075"/>
                  </a:cubicBezTo>
                  <a:cubicBezTo>
                    <a:pt x="5987034" y="2015994"/>
                    <a:pt x="5968238" y="1953256"/>
                    <a:pt x="5922518" y="1899916"/>
                  </a:cubicBezTo>
                  <a:cubicBezTo>
                    <a:pt x="5931535" y="1864229"/>
                    <a:pt x="6064504" y="1870452"/>
                    <a:pt x="6113780" y="1848354"/>
                  </a:cubicBezTo>
                  <a:cubicBezTo>
                    <a:pt x="6126734" y="1828034"/>
                    <a:pt x="6116320" y="1765677"/>
                    <a:pt x="6151753" y="1706241"/>
                  </a:cubicBezTo>
                  <a:lnTo>
                    <a:pt x="6102731" y="1704590"/>
                  </a:lnTo>
                  <a:cubicBezTo>
                    <a:pt x="6077585" y="1704590"/>
                    <a:pt x="6049772" y="1705479"/>
                    <a:pt x="6021959" y="1706368"/>
                  </a:cubicBezTo>
                  <a:lnTo>
                    <a:pt x="5941187" y="1708146"/>
                  </a:lnTo>
                  <a:cubicBezTo>
                    <a:pt x="5894705" y="1708146"/>
                    <a:pt x="5857367" y="1705098"/>
                    <a:pt x="5845937" y="1693160"/>
                  </a:cubicBezTo>
                  <a:cubicBezTo>
                    <a:pt x="5949442" y="1671697"/>
                    <a:pt x="5926582" y="1578860"/>
                    <a:pt x="5880862" y="1512312"/>
                  </a:cubicBezTo>
                  <a:lnTo>
                    <a:pt x="5874766" y="1512312"/>
                  </a:lnTo>
                  <a:cubicBezTo>
                    <a:pt x="5763514" y="1512312"/>
                    <a:pt x="5688203" y="1524758"/>
                    <a:pt x="5654929" y="1551047"/>
                  </a:cubicBezTo>
                  <a:lnTo>
                    <a:pt x="5658739" y="1550539"/>
                  </a:lnTo>
                  <a:lnTo>
                    <a:pt x="5665724" y="1550285"/>
                  </a:lnTo>
                  <a:cubicBezTo>
                    <a:pt x="5689219" y="1550285"/>
                    <a:pt x="5701030" y="1563620"/>
                    <a:pt x="5701030" y="1576955"/>
                  </a:cubicBezTo>
                  <a:cubicBezTo>
                    <a:pt x="5701030" y="1590290"/>
                    <a:pt x="5689219" y="1603625"/>
                    <a:pt x="5662422" y="1603625"/>
                  </a:cubicBezTo>
                  <a:lnTo>
                    <a:pt x="5655056" y="1602736"/>
                  </a:lnTo>
                  <a:cubicBezTo>
                    <a:pt x="5600573" y="1601847"/>
                    <a:pt x="5619623" y="1575939"/>
                    <a:pt x="5555615" y="1575939"/>
                  </a:cubicBezTo>
                  <a:lnTo>
                    <a:pt x="5539613" y="1576955"/>
                  </a:lnTo>
                  <a:cubicBezTo>
                    <a:pt x="5621528" y="1658870"/>
                    <a:pt x="5664962" y="1680968"/>
                    <a:pt x="5807837" y="1693160"/>
                  </a:cubicBezTo>
                  <a:cubicBezTo>
                    <a:pt x="5647309" y="1712210"/>
                    <a:pt x="5705094" y="1745357"/>
                    <a:pt x="5796915" y="1745357"/>
                  </a:cubicBezTo>
                  <a:lnTo>
                    <a:pt x="5807837" y="1744976"/>
                  </a:lnTo>
                  <a:lnTo>
                    <a:pt x="5807837" y="1744976"/>
                  </a:lnTo>
                  <a:cubicBezTo>
                    <a:pt x="5780913" y="1757803"/>
                    <a:pt x="5753100" y="1763010"/>
                    <a:pt x="5725033" y="1763010"/>
                  </a:cubicBezTo>
                  <a:cubicBezTo>
                    <a:pt x="5657469" y="1763010"/>
                    <a:pt x="5588000" y="1732403"/>
                    <a:pt x="5524627" y="1701796"/>
                  </a:cubicBezTo>
                  <a:cubicBezTo>
                    <a:pt x="5461254" y="1671189"/>
                    <a:pt x="5403850" y="1640709"/>
                    <a:pt x="5356352" y="1640709"/>
                  </a:cubicBezTo>
                  <a:lnTo>
                    <a:pt x="5348732" y="1641471"/>
                  </a:lnTo>
                  <a:cubicBezTo>
                    <a:pt x="5380736" y="1685667"/>
                    <a:pt x="5293995" y="1718052"/>
                    <a:pt x="5205476" y="1718052"/>
                  </a:cubicBezTo>
                  <a:lnTo>
                    <a:pt x="5157470" y="1714750"/>
                  </a:lnTo>
                  <a:lnTo>
                    <a:pt x="5157470" y="1714750"/>
                  </a:lnTo>
                  <a:cubicBezTo>
                    <a:pt x="5171059" y="1728847"/>
                    <a:pt x="5142738" y="1757168"/>
                    <a:pt x="5157470" y="1770757"/>
                  </a:cubicBezTo>
                  <a:cubicBezTo>
                    <a:pt x="5133721" y="1767582"/>
                    <a:pt x="5115560" y="1766185"/>
                    <a:pt x="5101463" y="1766185"/>
                  </a:cubicBezTo>
                  <a:cubicBezTo>
                    <a:pt x="5026279" y="1766185"/>
                    <a:pt x="5066411" y="1805047"/>
                    <a:pt x="5004308" y="1809492"/>
                  </a:cubicBezTo>
                  <a:cubicBezTo>
                    <a:pt x="4895977" y="1747897"/>
                    <a:pt x="5094097" y="1702304"/>
                    <a:pt x="4966208" y="1680333"/>
                  </a:cubicBezTo>
                  <a:cubicBezTo>
                    <a:pt x="5005959" y="1641979"/>
                    <a:pt x="5160010" y="1642360"/>
                    <a:pt x="5118989" y="1576955"/>
                  </a:cubicBezTo>
                  <a:lnTo>
                    <a:pt x="5118989" y="1576955"/>
                  </a:lnTo>
                  <a:cubicBezTo>
                    <a:pt x="5163058" y="1577717"/>
                    <a:pt x="5170551" y="1590417"/>
                    <a:pt x="5221859" y="1590417"/>
                  </a:cubicBezTo>
                  <a:lnTo>
                    <a:pt x="5233924" y="1589909"/>
                  </a:lnTo>
                  <a:cubicBezTo>
                    <a:pt x="5280787" y="1503041"/>
                    <a:pt x="5225034" y="1441827"/>
                    <a:pt x="5233924" y="1383153"/>
                  </a:cubicBezTo>
                  <a:lnTo>
                    <a:pt x="5233924" y="1383153"/>
                  </a:lnTo>
                  <a:cubicBezTo>
                    <a:pt x="5229098" y="1394329"/>
                    <a:pt x="5197984" y="1396615"/>
                    <a:pt x="5159884" y="1396615"/>
                  </a:cubicBezTo>
                  <a:lnTo>
                    <a:pt x="5118990" y="1396107"/>
                  </a:lnTo>
                  <a:lnTo>
                    <a:pt x="5118990" y="1396107"/>
                  </a:lnTo>
                  <a:cubicBezTo>
                    <a:pt x="5074921" y="1438144"/>
                    <a:pt x="5235956" y="1475609"/>
                    <a:pt x="5118990" y="1499485"/>
                  </a:cubicBezTo>
                  <a:cubicBezTo>
                    <a:pt x="5021327" y="1498088"/>
                    <a:pt x="4985131" y="1475736"/>
                    <a:pt x="4927474" y="1460750"/>
                  </a:cubicBezTo>
                  <a:cubicBezTo>
                    <a:pt x="4937380" y="1333369"/>
                    <a:pt x="5530978" y="1338957"/>
                    <a:pt x="5463414" y="1228213"/>
                  </a:cubicBezTo>
                  <a:lnTo>
                    <a:pt x="5424933" y="1226181"/>
                  </a:lnTo>
                  <a:cubicBezTo>
                    <a:pt x="5333874" y="1226181"/>
                    <a:pt x="5380483" y="1272663"/>
                    <a:pt x="5310633" y="1279902"/>
                  </a:cubicBezTo>
                  <a:cubicBezTo>
                    <a:pt x="5270374" y="1265805"/>
                    <a:pt x="5238116" y="1259074"/>
                    <a:pt x="5210557" y="1259074"/>
                  </a:cubicBezTo>
                  <a:cubicBezTo>
                    <a:pt x="5174489" y="1259074"/>
                    <a:pt x="5146422" y="1270631"/>
                    <a:pt x="5119117" y="1292856"/>
                  </a:cubicBezTo>
                  <a:cubicBezTo>
                    <a:pt x="4980687" y="1264027"/>
                    <a:pt x="4931538" y="1206115"/>
                    <a:pt x="5042663" y="1150743"/>
                  </a:cubicBezTo>
                  <a:lnTo>
                    <a:pt x="5042663" y="1150743"/>
                  </a:lnTo>
                  <a:cubicBezTo>
                    <a:pt x="5070349" y="1188843"/>
                    <a:pt x="5136262" y="1213862"/>
                    <a:pt x="5234052" y="1228213"/>
                  </a:cubicBezTo>
                  <a:cubicBezTo>
                    <a:pt x="5181474" y="1198749"/>
                    <a:pt x="5332477" y="1179572"/>
                    <a:pt x="5234052" y="1176397"/>
                  </a:cubicBezTo>
                  <a:lnTo>
                    <a:pt x="5234052" y="1176397"/>
                  </a:lnTo>
                  <a:cubicBezTo>
                    <a:pt x="5224781" y="1185922"/>
                    <a:pt x="5209033" y="1189732"/>
                    <a:pt x="5192015" y="1189732"/>
                  </a:cubicBezTo>
                  <a:cubicBezTo>
                    <a:pt x="5145914" y="1189732"/>
                    <a:pt x="5089526" y="1161411"/>
                    <a:pt x="5119117" y="1137535"/>
                  </a:cubicBezTo>
                  <a:cubicBezTo>
                    <a:pt x="5348733" y="1136011"/>
                    <a:pt x="5220463" y="1050921"/>
                    <a:pt x="5424679" y="1015742"/>
                  </a:cubicBezTo>
                  <a:lnTo>
                    <a:pt x="5403216" y="1014091"/>
                  </a:lnTo>
                  <a:cubicBezTo>
                    <a:pt x="5393818" y="1014091"/>
                    <a:pt x="5382388" y="1014980"/>
                    <a:pt x="5370577" y="1015996"/>
                  </a:cubicBezTo>
                  <a:lnTo>
                    <a:pt x="5335779" y="1017901"/>
                  </a:lnTo>
                  <a:cubicBezTo>
                    <a:pt x="5307839" y="1017901"/>
                    <a:pt x="5289170" y="1011678"/>
                    <a:pt x="5310633" y="982849"/>
                  </a:cubicBezTo>
                  <a:cubicBezTo>
                    <a:pt x="5230369" y="967863"/>
                    <a:pt x="5166869" y="988945"/>
                    <a:pt x="5119117" y="944114"/>
                  </a:cubicBezTo>
                  <a:cubicBezTo>
                    <a:pt x="5322063" y="912110"/>
                    <a:pt x="5196968" y="877312"/>
                    <a:pt x="5234052" y="827909"/>
                  </a:cubicBezTo>
                  <a:cubicBezTo>
                    <a:pt x="5091939" y="815463"/>
                    <a:pt x="4983735" y="791714"/>
                    <a:pt x="4889628" y="763266"/>
                  </a:cubicBezTo>
                  <a:cubicBezTo>
                    <a:pt x="4998721" y="705862"/>
                    <a:pt x="5215637" y="745359"/>
                    <a:pt x="5272025" y="698750"/>
                  </a:cubicBezTo>
                  <a:lnTo>
                    <a:pt x="5272025" y="698750"/>
                  </a:lnTo>
                  <a:lnTo>
                    <a:pt x="5243831" y="699258"/>
                  </a:lnTo>
                  <a:cubicBezTo>
                    <a:pt x="5122673" y="699258"/>
                    <a:pt x="5155185" y="663190"/>
                    <a:pt x="5154296" y="633980"/>
                  </a:cubicBezTo>
                  <a:lnTo>
                    <a:pt x="5147946" y="633980"/>
                  </a:lnTo>
                  <a:cubicBezTo>
                    <a:pt x="5031868" y="633980"/>
                    <a:pt x="4983862" y="674874"/>
                    <a:pt x="4813047" y="685796"/>
                  </a:cubicBezTo>
                  <a:cubicBezTo>
                    <a:pt x="4739260" y="735707"/>
                    <a:pt x="4910456" y="736596"/>
                    <a:pt x="4774820" y="776220"/>
                  </a:cubicBezTo>
                  <a:cubicBezTo>
                    <a:pt x="4956938" y="776855"/>
                    <a:pt x="4835145" y="829052"/>
                    <a:pt x="4938015" y="829052"/>
                  </a:cubicBezTo>
                  <a:lnTo>
                    <a:pt x="4966082" y="828036"/>
                  </a:lnTo>
                  <a:lnTo>
                    <a:pt x="4966082" y="828036"/>
                  </a:lnTo>
                  <a:cubicBezTo>
                    <a:pt x="4957446" y="852293"/>
                    <a:pt x="5009008" y="856484"/>
                    <a:pt x="5004309" y="879598"/>
                  </a:cubicBezTo>
                  <a:cubicBezTo>
                    <a:pt x="4960240" y="873502"/>
                    <a:pt x="4928236" y="870581"/>
                    <a:pt x="4901058" y="870581"/>
                  </a:cubicBezTo>
                  <a:cubicBezTo>
                    <a:pt x="4856354" y="870581"/>
                    <a:pt x="4824858" y="878455"/>
                    <a:pt x="4774820" y="892552"/>
                  </a:cubicBezTo>
                  <a:cubicBezTo>
                    <a:pt x="4802379" y="943987"/>
                    <a:pt x="4802379" y="944495"/>
                    <a:pt x="4774820" y="995930"/>
                  </a:cubicBezTo>
                  <a:lnTo>
                    <a:pt x="4721988" y="994660"/>
                  </a:lnTo>
                  <a:cubicBezTo>
                    <a:pt x="4661917" y="994660"/>
                    <a:pt x="4618610" y="1000248"/>
                    <a:pt x="4583050" y="1008884"/>
                  </a:cubicBezTo>
                  <a:cubicBezTo>
                    <a:pt x="4619245" y="1048508"/>
                    <a:pt x="4702430" y="1072003"/>
                    <a:pt x="4736339" y="1112135"/>
                  </a:cubicBezTo>
                  <a:cubicBezTo>
                    <a:pt x="4774693" y="1095117"/>
                    <a:pt x="4798950" y="1073273"/>
                    <a:pt x="4851020" y="1060573"/>
                  </a:cubicBezTo>
                  <a:lnTo>
                    <a:pt x="4851020" y="1060573"/>
                  </a:lnTo>
                  <a:cubicBezTo>
                    <a:pt x="4840606" y="1083179"/>
                    <a:pt x="4958589" y="1124962"/>
                    <a:pt x="4849115" y="1138170"/>
                  </a:cubicBezTo>
                  <a:lnTo>
                    <a:pt x="4845432" y="1138170"/>
                  </a:lnTo>
                  <a:cubicBezTo>
                    <a:pt x="4796410" y="1138170"/>
                    <a:pt x="4765676" y="1131820"/>
                    <a:pt x="4736339" y="1125343"/>
                  </a:cubicBezTo>
                  <a:lnTo>
                    <a:pt x="4736339" y="1125343"/>
                  </a:lnTo>
                  <a:cubicBezTo>
                    <a:pt x="4701160" y="1251454"/>
                    <a:pt x="4641216" y="1286379"/>
                    <a:pt x="4774693" y="1435350"/>
                  </a:cubicBezTo>
                  <a:cubicBezTo>
                    <a:pt x="4738244" y="1427730"/>
                    <a:pt x="4721734" y="1424936"/>
                    <a:pt x="4706494" y="1424936"/>
                  </a:cubicBezTo>
                  <a:lnTo>
                    <a:pt x="4724147" y="1436874"/>
                  </a:lnTo>
                  <a:cubicBezTo>
                    <a:pt x="4728846" y="1442843"/>
                    <a:pt x="4725544" y="1448812"/>
                    <a:pt x="4677284" y="1448812"/>
                  </a:cubicBezTo>
                  <a:lnTo>
                    <a:pt x="4659631" y="1448304"/>
                  </a:lnTo>
                  <a:lnTo>
                    <a:pt x="4659631" y="1448304"/>
                  </a:lnTo>
                  <a:cubicBezTo>
                    <a:pt x="4598544" y="1559302"/>
                    <a:pt x="4751198" y="1598418"/>
                    <a:pt x="4774693" y="1680968"/>
                  </a:cubicBezTo>
                  <a:cubicBezTo>
                    <a:pt x="4754500" y="1673729"/>
                    <a:pt x="4727322" y="1670808"/>
                    <a:pt x="4698239" y="1670808"/>
                  </a:cubicBezTo>
                  <a:cubicBezTo>
                    <a:pt x="4641978" y="1670808"/>
                    <a:pt x="4578732" y="1681857"/>
                    <a:pt x="4545077" y="1693795"/>
                  </a:cubicBezTo>
                  <a:cubicBezTo>
                    <a:pt x="4659631" y="1706749"/>
                    <a:pt x="4620388" y="1771646"/>
                    <a:pt x="4659631" y="1810000"/>
                  </a:cubicBezTo>
                  <a:lnTo>
                    <a:pt x="4696461" y="1812032"/>
                  </a:lnTo>
                  <a:cubicBezTo>
                    <a:pt x="4738498" y="1812032"/>
                    <a:pt x="4749674" y="1801618"/>
                    <a:pt x="4760977" y="1791204"/>
                  </a:cubicBezTo>
                  <a:cubicBezTo>
                    <a:pt x="4772279" y="1780790"/>
                    <a:pt x="4783582" y="1770376"/>
                    <a:pt x="4825747" y="1770376"/>
                  </a:cubicBezTo>
                  <a:lnTo>
                    <a:pt x="4851147" y="1771392"/>
                  </a:lnTo>
                  <a:cubicBezTo>
                    <a:pt x="4948175" y="1785997"/>
                    <a:pt x="4937506" y="1836924"/>
                    <a:pt x="5004309" y="1861816"/>
                  </a:cubicBezTo>
                  <a:cubicBezTo>
                    <a:pt x="4986655" y="1856228"/>
                    <a:pt x="4973955" y="1853942"/>
                    <a:pt x="4964430" y="1853942"/>
                  </a:cubicBezTo>
                  <a:cubicBezTo>
                    <a:pt x="4940173" y="1853942"/>
                    <a:pt x="4935728" y="1868928"/>
                    <a:pt x="4917694" y="1883787"/>
                  </a:cubicBezTo>
                  <a:cubicBezTo>
                    <a:pt x="4899661" y="1898647"/>
                    <a:pt x="4868037" y="1913632"/>
                    <a:pt x="4784853" y="1913632"/>
                  </a:cubicBezTo>
                  <a:lnTo>
                    <a:pt x="4774819" y="1913505"/>
                  </a:lnTo>
                  <a:cubicBezTo>
                    <a:pt x="4772915" y="1895726"/>
                    <a:pt x="4792727" y="1885185"/>
                    <a:pt x="4812919" y="1874770"/>
                  </a:cubicBezTo>
                  <a:cubicBezTo>
                    <a:pt x="4790948" y="1872866"/>
                    <a:pt x="4772153" y="1872103"/>
                    <a:pt x="4755642" y="1872103"/>
                  </a:cubicBezTo>
                  <a:cubicBezTo>
                    <a:pt x="4645025" y="1872103"/>
                    <a:pt x="4644390" y="1909441"/>
                    <a:pt x="4545077" y="1913505"/>
                  </a:cubicBezTo>
                  <a:cubicBezTo>
                    <a:pt x="4542663" y="1957193"/>
                    <a:pt x="4614037" y="1968623"/>
                    <a:pt x="4506723" y="1990975"/>
                  </a:cubicBezTo>
                  <a:cubicBezTo>
                    <a:pt x="4500246" y="1971671"/>
                    <a:pt x="4520312" y="1943350"/>
                    <a:pt x="4468623" y="1939413"/>
                  </a:cubicBezTo>
                  <a:lnTo>
                    <a:pt x="4468623" y="1939413"/>
                  </a:lnTo>
                  <a:cubicBezTo>
                    <a:pt x="4385184" y="1962908"/>
                    <a:pt x="4475481" y="2044950"/>
                    <a:pt x="4392042" y="2068445"/>
                  </a:cubicBezTo>
                  <a:lnTo>
                    <a:pt x="4432936" y="2070223"/>
                  </a:lnTo>
                  <a:cubicBezTo>
                    <a:pt x="4548632" y="2070223"/>
                    <a:pt x="4514470" y="2019677"/>
                    <a:pt x="4621657" y="2016756"/>
                  </a:cubicBezTo>
                  <a:cubicBezTo>
                    <a:pt x="4629786" y="2032123"/>
                    <a:pt x="4642104" y="2068572"/>
                    <a:pt x="4701794" y="2068572"/>
                  </a:cubicBezTo>
                  <a:cubicBezTo>
                    <a:pt x="4720844" y="2068572"/>
                    <a:pt x="4744721" y="2064889"/>
                    <a:pt x="4774692" y="2055618"/>
                  </a:cubicBezTo>
                  <a:cubicBezTo>
                    <a:pt x="4745482" y="2044823"/>
                    <a:pt x="4744466" y="1933825"/>
                    <a:pt x="4851019" y="1926332"/>
                  </a:cubicBezTo>
                  <a:lnTo>
                    <a:pt x="4903471" y="1924047"/>
                  </a:lnTo>
                  <a:cubicBezTo>
                    <a:pt x="4940300" y="1924047"/>
                    <a:pt x="4965700" y="1927857"/>
                    <a:pt x="4991228" y="1931667"/>
                  </a:cubicBezTo>
                  <a:cubicBezTo>
                    <a:pt x="5016755" y="1935477"/>
                    <a:pt x="5042155" y="1939287"/>
                    <a:pt x="5080509" y="1939287"/>
                  </a:cubicBezTo>
                  <a:cubicBezTo>
                    <a:pt x="5080636" y="1939287"/>
                    <a:pt x="5080636" y="1939287"/>
                    <a:pt x="5080762" y="1939287"/>
                  </a:cubicBezTo>
                  <a:cubicBezTo>
                    <a:pt x="5174616" y="1891789"/>
                    <a:pt x="5166741" y="1782823"/>
                    <a:pt x="5348478" y="1732658"/>
                  </a:cubicBezTo>
                  <a:cubicBezTo>
                    <a:pt x="5353304" y="1772409"/>
                    <a:pt x="5503291" y="1750184"/>
                    <a:pt x="5539486" y="1771393"/>
                  </a:cubicBezTo>
                  <a:cubicBezTo>
                    <a:pt x="5435092" y="1800603"/>
                    <a:pt x="5442458" y="1867659"/>
                    <a:pt x="5271771" y="1874771"/>
                  </a:cubicBezTo>
                  <a:cubicBezTo>
                    <a:pt x="5362449" y="1887344"/>
                    <a:pt x="5392674" y="1920110"/>
                    <a:pt x="5501641" y="1926460"/>
                  </a:cubicBezTo>
                  <a:cubicBezTo>
                    <a:pt x="5460366" y="1930524"/>
                    <a:pt x="5426584" y="1931921"/>
                    <a:pt x="5398136" y="1931921"/>
                  </a:cubicBezTo>
                  <a:cubicBezTo>
                    <a:pt x="5364735" y="1931921"/>
                    <a:pt x="5338827" y="1929889"/>
                    <a:pt x="5317237" y="1927984"/>
                  </a:cubicBezTo>
                  <a:cubicBezTo>
                    <a:pt x="5295647" y="1926079"/>
                    <a:pt x="5278375" y="1924047"/>
                    <a:pt x="5261992" y="1924047"/>
                  </a:cubicBezTo>
                  <a:lnTo>
                    <a:pt x="5233798" y="1926460"/>
                  </a:lnTo>
                  <a:cubicBezTo>
                    <a:pt x="5321809" y="1937763"/>
                    <a:pt x="5340224" y="1987420"/>
                    <a:pt x="5233798" y="2004057"/>
                  </a:cubicBezTo>
                  <a:cubicBezTo>
                    <a:pt x="5161788" y="1979419"/>
                    <a:pt x="5256150" y="1980689"/>
                    <a:pt x="5233798" y="1939414"/>
                  </a:cubicBezTo>
                  <a:lnTo>
                    <a:pt x="5233798" y="1939414"/>
                  </a:lnTo>
                  <a:cubicBezTo>
                    <a:pt x="4984751" y="1969767"/>
                    <a:pt x="5286884" y="2046094"/>
                    <a:pt x="5271771" y="2068573"/>
                  </a:cubicBezTo>
                  <a:cubicBezTo>
                    <a:pt x="5308347" y="2057778"/>
                    <a:pt x="5289297" y="2028441"/>
                    <a:pt x="5357496" y="2028441"/>
                  </a:cubicBezTo>
                  <a:lnTo>
                    <a:pt x="5386832" y="2029838"/>
                  </a:lnTo>
                  <a:cubicBezTo>
                    <a:pt x="5424171" y="2060191"/>
                    <a:pt x="5551171" y="2060445"/>
                    <a:pt x="5616194" y="2081400"/>
                  </a:cubicBezTo>
                  <a:cubicBezTo>
                    <a:pt x="5352797" y="2092068"/>
                    <a:pt x="5677916" y="2222243"/>
                    <a:pt x="5425186" y="2236467"/>
                  </a:cubicBezTo>
                  <a:cubicBezTo>
                    <a:pt x="5464937" y="2199764"/>
                    <a:pt x="5464937" y="2182619"/>
                    <a:pt x="5425186" y="2146043"/>
                  </a:cubicBezTo>
                  <a:lnTo>
                    <a:pt x="5334635" y="2145789"/>
                  </a:lnTo>
                  <a:lnTo>
                    <a:pt x="5274056" y="2145408"/>
                  </a:lnTo>
                  <a:cubicBezTo>
                    <a:pt x="5209160" y="2145408"/>
                    <a:pt x="5150485" y="2147567"/>
                    <a:pt x="5118862" y="2158870"/>
                  </a:cubicBezTo>
                  <a:cubicBezTo>
                    <a:pt x="5037963" y="2150234"/>
                    <a:pt x="5138421" y="2080130"/>
                    <a:pt x="5031232" y="2080130"/>
                  </a:cubicBezTo>
                  <a:lnTo>
                    <a:pt x="5004054" y="2081273"/>
                  </a:lnTo>
                  <a:cubicBezTo>
                    <a:pt x="5053838" y="2169030"/>
                    <a:pt x="4820920" y="2215766"/>
                    <a:pt x="5004054" y="2288029"/>
                  </a:cubicBezTo>
                  <a:cubicBezTo>
                    <a:pt x="5042789" y="2270884"/>
                    <a:pt x="5039995" y="2240023"/>
                    <a:pt x="5118862" y="2236467"/>
                  </a:cubicBezTo>
                  <a:cubicBezTo>
                    <a:pt x="5148072" y="2241547"/>
                    <a:pt x="5170678" y="2242817"/>
                    <a:pt x="5188840" y="2242817"/>
                  </a:cubicBezTo>
                  <a:cubicBezTo>
                    <a:pt x="5199380" y="2242817"/>
                    <a:pt x="5208398" y="2242309"/>
                    <a:pt x="5224527" y="2241420"/>
                  </a:cubicBezTo>
                  <a:lnTo>
                    <a:pt x="5237988" y="2240912"/>
                  </a:lnTo>
                  <a:cubicBezTo>
                    <a:pt x="5250307" y="2240912"/>
                    <a:pt x="5260594" y="2242563"/>
                    <a:pt x="5271771" y="2249167"/>
                  </a:cubicBezTo>
                  <a:cubicBezTo>
                    <a:pt x="5204334" y="2295268"/>
                    <a:pt x="5179061" y="2355593"/>
                    <a:pt x="5004055" y="2365372"/>
                  </a:cubicBezTo>
                  <a:cubicBezTo>
                    <a:pt x="5096765" y="2373373"/>
                    <a:pt x="5153661" y="2376675"/>
                    <a:pt x="5189475" y="2376675"/>
                  </a:cubicBezTo>
                  <a:cubicBezTo>
                    <a:pt x="5306950" y="2376675"/>
                    <a:pt x="5197984" y="2341623"/>
                    <a:pt x="5386833" y="2326637"/>
                  </a:cubicBezTo>
                  <a:cubicBezTo>
                    <a:pt x="5399533" y="2280790"/>
                    <a:pt x="5388865" y="2259835"/>
                    <a:pt x="5425187" y="2249040"/>
                  </a:cubicBezTo>
                  <a:cubicBezTo>
                    <a:pt x="5425695" y="2266185"/>
                    <a:pt x="5492370" y="2260978"/>
                    <a:pt x="5501641" y="2274948"/>
                  </a:cubicBezTo>
                  <a:cubicBezTo>
                    <a:pt x="5568443" y="2373246"/>
                    <a:pt x="5470525" y="2470274"/>
                    <a:pt x="5158741" y="2470274"/>
                  </a:cubicBezTo>
                  <a:cubicBezTo>
                    <a:pt x="5091685" y="2470274"/>
                    <a:pt x="5014723" y="2465829"/>
                    <a:pt x="4927347" y="2455923"/>
                  </a:cubicBezTo>
                  <a:lnTo>
                    <a:pt x="4927347" y="2455923"/>
                  </a:lnTo>
                  <a:cubicBezTo>
                    <a:pt x="4742816" y="2533393"/>
                    <a:pt x="4944111" y="2585463"/>
                    <a:pt x="4774566" y="2662552"/>
                  </a:cubicBezTo>
                  <a:cubicBezTo>
                    <a:pt x="4819524" y="2664711"/>
                    <a:pt x="4883024" y="2660393"/>
                    <a:pt x="4889247" y="2675633"/>
                  </a:cubicBezTo>
                  <a:cubicBezTo>
                    <a:pt x="4821556" y="2687317"/>
                    <a:pt x="4825619" y="2723131"/>
                    <a:pt x="4736212" y="2727195"/>
                  </a:cubicBezTo>
                  <a:cubicBezTo>
                    <a:pt x="4785615" y="2710177"/>
                    <a:pt x="4786250" y="2679189"/>
                    <a:pt x="4698112" y="2675633"/>
                  </a:cubicBezTo>
                  <a:lnTo>
                    <a:pt x="4698112" y="2675633"/>
                  </a:lnTo>
                  <a:cubicBezTo>
                    <a:pt x="4666743" y="2704081"/>
                    <a:pt x="4709415" y="2744467"/>
                    <a:pt x="4582796" y="2766057"/>
                  </a:cubicBezTo>
                  <a:cubicBezTo>
                    <a:pt x="4602481" y="2764914"/>
                    <a:pt x="4617213" y="2764533"/>
                    <a:pt x="4627881" y="2764533"/>
                  </a:cubicBezTo>
                  <a:cubicBezTo>
                    <a:pt x="4708399" y="2764533"/>
                    <a:pt x="4565016" y="2791838"/>
                    <a:pt x="4659377" y="2792092"/>
                  </a:cubicBezTo>
                  <a:cubicBezTo>
                    <a:pt x="4669283" y="2773804"/>
                    <a:pt x="4743451" y="2777233"/>
                    <a:pt x="4774439" y="2766184"/>
                  </a:cubicBezTo>
                  <a:lnTo>
                    <a:pt x="4774439" y="2766184"/>
                  </a:lnTo>
                  <a:cubicBezTo>
                    <a:pt x="4765930" y="2790441"/>
                    <a:pt x="4817746" y="2794632"/>
                    <a:pt x="4812666" y="2817873"/>
                  </a:cubicBezTo>
                  <a:lnTo>
                    <a:pt x="4807078" y="2817619"/>
                  </a:lnTo>
                  <a:lnTo>
                    <a:pt x="4797045" y="2817492"/>
                  </a:lnTo>
                  <a:cubicBezTo>
                    <a:pt x="4768978" y="2817492"/>
                    <a:pt x="4750944" y="2820794"/>
                    <a:pt x="4732656" y="2824223"/>
                  </a:cubicBezTo>
                  <a:cubicBezTo>
                    <a:pt x="4714368" y="2827652"/>
                    <a:pt x="4696207" y="2830954"/>
                    <a:pt x="4665346" y="2830954"/>
                  </a:cubicBezTo>
                  <a:lnTo>
                    <a:pt x="4659377" y="2830827"/>
                  </a:lnTo>
                  <a:cubicBezTo>
                    <a:pt x="4651122" y="2820921"/>
                    <a:pt x="4658615" y="2805427"/>
                    <a:pt x="4621404" y="2804919"/>
                  </a:cubicBezTo>
                  <a:lnTo>
                    <a:pt x="4621404" y="2804919"/>
                  </a:lnTo>
                  <a:cubicBezTo>
                    <a:pt x="4618229" y="2827398"/>
                    <a:pt x="4629913" y="2845051"/>
                    <a:pt x="4659377" y="2856608"/>
                  </a:cubicBezTo>
                  <a:cubicBezTo>
                    <a:pt x="4604259" y="2851020"/>
                    <a:pt x="4556507" y="2821429"/>
                    <a:pt x="4516756" y="2821429"/>
                  </a:cubicBezTo>
                  <a:cubicBezTo>
                    <a:pt x="4499103" y="2821429"/>
                    <a:pt x="4482847" y="2827271"/>
                    <a:pt x="4468369" y="2843654"/>
                  </a:cubicBezTo>
                  <a:cubicBezTo>
                    <a:pt x="4793616" y="2871213"/>
                    <a:pt x="4397503" y="3076445"/>
                    <a:pt x="4687063" y="3076445"/>
                  </a:cubicBezTo>
                  <a:lnTo>
                    <a:pt x="4698112" y="3076191"/>
                  </a:lnTo>
                  <a:lnTo>
                    <a:pt x="4698112" y="3076191"/>
                  </a:lnTo>
                  <a:cubicBezTo>
                    <a:pt x="4595877" y="3080509"/>
                    <a:pt x="4563492" y="3108449"/>
                    <a:pt x="4468369" y="3114926"/>
                  </a:cubicBezTo>
                  <a:cubicBezTo>
                    <a:pt x="4403472" y="3047235"/>
                    <a:pt x="4528821" y="2996816"/>
                    <a:pt x="4544950" y="2921124"/>
                  </a:cubicBezTo>
                  <a:cubicBezTo>
                    <a:pt x="4510152" y="2885564"/>
                    <a:pt x="4273043" y="2918076"/>
                    <a:pt x="4315080" y="2856608"/>
                  </a:cubicBezTo>
                  <a:lnTo>
                    <a:pt x="4315080" y="2856608"/>
                  </a:lnTo>
                  <a:cubicBezTo>
                    <a:pt x="4335019" y="2862069"/>
                    <a:pt x="4350386" y="2864482"/>
                    <a:pt x="4362324" y="2864482"/>
                  </a:cubicBezTo>
                  <a:cubicBezTo>
                    <a:pt x="4398646" y="2864482"/>
                    <a:pt x="4404361" y="2842765"/>
                    <a:pt x="4417315" y="2821175"/>
                  </a:cubicBezTo>
                  <a:cubicBezTo>
                    <a:pt x="4430268" y="2799585"/>
                    <a:pt x="4450461" y="2777868"/>
                    <a:pt x="4515993" y="2777868"/>
                  </a:cubicBezTo>
                  <a:lnTo>
                    <a:pt x="4544949" y="2779138"/>
                  </a:lnTo>
                  <a:cubicBezTo>
                    <a:pt x="4476623" y="2717670"/>
                    <a:pt x="4592574" y="2708399"/>
                    <a:pt x="4621530" y="2649979"/>
                  </a:cubicBezTo>
                  <a:lnTo>
                    <a:pt x="4621530" y="2649979"/>
                  </a:lnTo>
                  <a:cubicBezTo>
                    <a:pt x="4571619" y="2654297"/>
                    <a:pt x="4549140" y="2656964"/>
                    <a:pt x="4535043" y="2656964"/>
                  </a:cubicBezTo>
                  <a:cubicBezTo>
                    <a:pt x="4514469" y="2656964"/>
                    <a:pt x="4512056" y="2651249"/>
                    <a:pt x="4468496" y="2637152"/>
                  </a:cubicBezTo>
                  <a:lnTo>
                    <a:pt x="4468496" y="2637152"/>
                  </a:lnTo>
                  <a:cubicBezTo>
                    <a:pt x="4465829" y="2659631"/>
                    <a:pt x="4477005" y="2677284"/>
                    <a:pt x="4506596" y="2688714"/>
                  </a:cubicBezTo>
                  <a:cubicBezTo>
                    <a:pt x="4362959" y="2704843"/>
                    <a:pt x="4265804" y="2736720"/>
                    <a:pt x="4162172" y="2766311"/>
                  </a:cubicBezTo>
                  <a:cubicBezTo>
                    <a:pt x="4234181" y="2769486"/>
                    <a:pt x="4140836" y="2787647"/>
                    <a:pt x="4200525" y="2792219"/>
                  </a:cubicBezTo>
                  <a:cubicBezTo>
                    <a:pt x="4208146" y="2783964"/>
                    <a:pt x="4288663" y="2770375"/>
                    <a:pt x="4347846" y="2770375"/>
                  </a:cubicBezTo>
                  <a:lnTo>
                    <a:pt x="4353687" y="2779138"/>
                  </a:lnTo>
                  <a:cubicBezTo>
                    <a:pt x="4270375" y="2788663"/>
                    <a:pt x="4183253" y="2824858"/>
                    <a:pt x="4102862" y="2824858"/>
                  </a:cubicBezTo>
                  <a:lnTo>
                    <a:pt x="4047491" y="2818000"/>
                  </a:lnTo>
                  <a:lnTo>
                    <a:pt x="4047491" y="2818000"/>
                  </a:lnTo>
                  <a:cubicBezTo>
                    <a:pt x="4080892" y="2884294"/>
                    <a:pt x="4109721" y="2875658"/>
                    <a:pt x="3894456" y="2895470"/>
                  </a:cubicBezTo>
                  <a:cubicBezTo>
                    <a:pt x="3951987" y="2955033"/>
                    <a:pt x="3893694" y="2948810"/>
                    <a:pt x="3779775" y="2973067"/>
                  </a:cubicBezTo>
                  <a:lnTo>
                    <a:pt x="3781807" y="2973067"/>
                  </a:lnTo>
                  <a:lnTo>
                    <a:pt x="3785617" y="2973067"/>
                  </a:lnTo>
                  <a:cubicBezTo>
                    <a:pt x="3894963" y="2973067"/>
                    <a:pt x="3887344" y="3073143"/>
                    <a:pt x="3856102" y="3076445"/>
                  </a:cubicBezTo>
                  <a:cubicBezTo>
                    <a:pt x="3846323" y="3055744"/>
                    <a:pt x="3832353" y="3048886"/>
                    <a:pt x="3814573" y="3048886"/>
                  </a:cubicBezTo>
                  <a:cubicBezTo>
                    <a:pt x="3796157" y="3048886"/>
                    <a:pt x="3773552" y="3056379"/>
                    <a:pt x="3747136" y="3063872"/>
                  </a:cubicBezTo>
                  <a:cubicBezTo>
                    <a:pt x="3720720" y="3071365"/>
                    <a:pt x="3690748" y="3078731"/>
                    <a:pt x="3657474" y="3078731"/>
                  </a:cubicBezTo>
                  <a:lnTo>
                    <a:pt x="3626232" y="3076445"/>
                  </a:lnTo>
                  <a:lnTo>
                    <a:pt x="3626232" y="3076445"/>
                  </a:lnTo>
                  <a:cubicBezTo>
                    <a:pt x="3682493" y="3115688"/>
                    <a:pt x="3708020" y="3112767"/>
                    <a:pt x="3626232" y="3153915"/>
                  </a:cubicBezTo>
                  <a:cubicBezTo>
                    <a:pt x="3839211" y="3177918"/>
                    <a:pt x="3722498" y="3203064"/>
                    <a:pt x="3779648" y="3257293"/>
                  </a:cubicBezTo>
                  <a:lnTo>
                    <a:pt x="3777616" y="3257293"/>
                  </a:lnTo>
                  <a:lnTo>
                    <a:pt x="3773552" y="3257293"/>
                  </a:lnTo>
                  <a:cubicBezTo>
                    <a:pt x="3711703" y="3257293"/>
                    <a:pt x="3680842" y="3267834"/>
                    <a:pt x="3664840" y="3283202"/>
                  </a:cubicBezTo>
                  <a:cubicBezTo>
                    <a:pt x="3718434" y="3286630"/>
                    <a:pt x="3708400" y="3311523"/>
                    <a:pt x="3741548" y="3321936"/>
                  </a:cubicBezTo>
                  <a:cubicBezTo>
                    <a:pt x="3694812" y="3349368"/>
                    <a:pt x="3597276" y="3359402"/>
                    <a:pt x="3588259" y="3399406"/>
                  </a:cubicBezTo>
                  <a:cubicBezTo>
                    <a:pt x="3641853" y="3424172"/>
                    <a:pt x="3689350" y="3451349"/>
                    <a:pt x="3702812" y="3489703"/>
                  </a:cubicBezTo>
                  <a:cubicBezTo>
                    <a:pt x="3687318" y="3484115"/>
                    <a:pt x="3665474" y="3481702"/>
                    <a:pt x="3641598" y="3481702"/>
                  </a:cubicBezTo>
                  <a:cubicBezTo>
                    <a:pt x="3595752" y="3481702"/>
                    <a:pt x="3542284" y="3490592"/>
                    <a:pt x="3511804" y="3502657"/>
                  </a:cubicBezTo>
                  <a:lnTo>
                    <a:pt x="3517011" y="3502403"/>
                  </a:lnTo>
                  <a:lnTo>
                    <a:pt x="3526409" y="3502276"/>
                  </a:lnTo>
                  <a:cubicBezTo>
                    <a:pt x="3614293" y="3502276"/>
                    <a:pt x="3587496" y="3540884"/>
                    <a:pt x="3643503" y="3551806"/>
                  </a:cubicBezTo>
                  <a:lnTo>
                    <a:pt x="3656965" y="3553203"/>
                  </a:lnTo>
                  <a:lnTo>
                    <a:pt x="3664839" y="3554346"/>
                  </a:lnTo>
                  <a:lnTo>
                    <a:pt x="3649472" y="3553076"/>
                  </a:lnTo>
                  <a:lnTo>
                    <a:pt x="3643376" y="3551933"/>
                  </a:lnTo>
                  <a:lnTo>
                    <a:pt x="3635121" y="3551171"/>
                  </a:lnTo>
                  <a:lnTo>
                    <a:pt x="3622040" y="3550790"/>
                  </a:lnTo>
                  <a:cubicBezTo>
                    <a:pt x="3584067" y="3550790"/>
                    <a:pt x="3586988" y="3564633"/>
                    <a:pt x="3589782" y="3578476"/>
                  </a:cubicBezTo>
                  <a:cubicBezTo>
                    <a:pt x="3592576" y="3592319"/>
                    <a:pt x="3595370" y="3606162"/>
                    <a:pt x="3554984" y="3606162"/>
                  </a:cubicBezTo>
                  <a:lnTo>
                    <a:pt x="3549904" y="3606035"/>
                  </a:lnTo>
                  <a:cubicBezTo>
                    <a:pt x="3556254" y="3580000"/>
                    <a:pt x="3523996" y="3567045"/>
                    <a:pt x="3447542" y="3567045"/>
                  </a:cubicBezTo>
                  <a:lnTo>
                    <a:pt x="3435223" y="3567299"/>
                  </a:lnTo>
                  <a:cubicBezTo>
                    <a:pt x="3427984" y="3575808"/>
                    <a:pt x="3410077" y="3580761"/>
                    <a:pt x="3371469" y="3580761"/>
                  </a:cubicBezTo>
                  <a:lnTo>
                    <a:pt x="3358388" y="3580253"/>
                  </a:lnTo>
                  <a:lnTo>
                    <a:pt x="3358388" y="3580253"/>
                  </a:lnTo>
                  <a:cubicBezTo>
                    <a:pt x="3449955" y="3699887"/>
                    <a:pt x="3398393" y="3774817"/>
                    <a:pt x="3281807" y="3851525"/>
                  </a:cubicBezTo>
                  <a:cubicBezTo>
                    <a:pt x="3459861" y="3913882"/>
                    <a:pt x="3297429" y="4001512"/>
                    <a:pt x="3243834" y="4083935"/>
                  </a:cubicBezTo>
                  <a:cubicBezTo>
                    <a:pt x="3369437" y="4087491"/>
                    <a:pt x="3356610" y="4144260"/>
                    <a:pt x="3304032" y="4144260"/>
                  </a:cubicBezTo>
                  <a:cubicBezTo>
                    <a:pt x="3287015" y="4144260"/>
                    <a:pt x="3265806" y="4138291"/>
                    <a:pt x="3243834" y="4122670"/>
                  </a:cubicBezTo>
                  <a:cubicBezTo>
                    <a:pt x="3231515" y="4140069"/>
                    <a:pt x="3189352" y="4147308"/>
                    <a:pt x="3211957" y="4174867"/>
                  </a:cubicBezTo>
                  <a:lnTo>
                    <a:pt x="3223896" y="4175121"/>
                  </a:lnTo>
                  <a:cubicBezTo>
                    <a:pt x="3241929" y="4175121"/>
                    <a:pt x="3257043" y="4173089"/>
                    <a:pt x="3269743" y="4171057"/>
                  </a:cubicBezTo>
                  <a:cubicBezTo>
                    <a:pt x="3282442" y="4169025"/>
                    <a:pt x="3292730" y="4166866"/>
                    <a:pt x="3309240" y="4166866"/>
                  </a:cubicBezTo>
                  <a:lnTo>
                    <a:pt x="3320416" y="4174359"/>
                  </a:lnTo>
                  <a:cubicBezTo>
                    <a:pt x="3303906" y="4199124"/>
                    <a:pt x="3237739" y="4206744"/>
                    <a:pt x="3250185" y="4239510"/>
                  </a:cubicBezTo>
                  <a:lnTo>
                    <a:pt x="3262123" y="4239764"/>
                  </a:lnTo>
                  <a:cubicBezTo>
                    <a:pt x="3280284" y="4239764"/>
                    <a:pt x="3295397" y="4237732"/>
                    <a:pt x="3308097" y="4235700"/>
                  </a:cubicBezTo>
                  <a:cubicBezTo>
                    <a:pt x="3320797" y="4233668"/>
                    <a:pt x="3331084" y="4231636"/>
                    <a:pt x="3347340" y="4231636"/>
                  </a:cubicBezTo>
                  <a:lnTo>
                    <a:pt x="3358261" y="4239128"/>
                  </a:lnTo>
                  <a:cubicBezTo>
                    <a:pt x="3341497" y="4287515"/>
                    <a:pt x="3352673" y="4305931"/>
                    <a:pt x="3243707" y="4342380"/>
                  </a:cubicBezTo>
                  <a:cubicBezTo>
                    <a:pt x="3303778" y="4343650"/>
                    <a:pt x="3376295" y="4340601"/>
                    <a:pt x="3358261" y="4368288"/>
                  </a:cubicBezTo>
                  <a:cubicBezTo>
                    <a:pt x="3320796" y="4359016"/>
                    <a:pt x="3296793" y="4355334"/>
                    <a:pt x="3281680" y="4355334"/>
                  </a:cubicBezTo>
                  <a:cubicBezTo>
                    <a:pt x="3222498" y="4355334"/>
                    <a:pt x="3299841" y="4412611"/>
                    <a:pt x="3243707" y="4419977"/>
                  </a:cubicBezTo>
                  <a:cubicBezTo>
                    <a:pt x="2991993" y="4397371"/>
                    <a:pt x="3291078" y="4307455"/>
                    <a:pt x="3243707" y="4264910"/>
                  </a:cubicBezTo>
                  <a:cubicBezTo>
                    <a:pt x="3048254" y="4148959"/>
                    <a:pt x="3298190" y="4058662"/>
                    <a:pt x="3167126" y="3916041"/>
                  </a:cubicBezTo>
                  <a:cubicBezTo>
                    <a:pt x="3150870" y="3898515"/>
                    <a:pt x="2918460" y="3799201"/>
                    <a:pt x="3167126" y="3760974"/>
                  </a:cubicBezTo>
                  <a:cubicBezTo>
                    <a:pt x="3084957" y="3715381"/>
                    <a:pt x="3081401" y="3643626"/>
                    <a:pt x="3013710" y="3592953"/>
                  </a:cubicBezTo>
                  <a:lnTo>
                    <a:pt x="3013710" y="3592953"/>
                  </a:lnTo>
                  <a:cubicBezTo>
                    <a:pt x="3037967" y="3601462"/>
                    <a:pt x="3059049" y="3604637"/>
                    <a:pt x="3078353" y="3604637"/>
                  </a:cubicBezTo>
                  <a:cubicBezTo>
                    <a:pt x="3122549" y="3604637"/>
                    <a:pt x="3158109" y="3588000"/>
                    <a:pt x="3205226" y="3580126"/>
                  </a:cubicBezTo>
                  <a:cubicBezTo>
                    <a:pt x="3160141" y="3540883"/>
                    <a:pt x="3090418" y="3511419"/>
                    <a:pt x="3205226" y="3476748"/>
                  </a:cubicBezTo>
                  <a:lnTo>
                    <a:pt x="3205226" y="3476748"/>
                  </a:lnTo>
                  <a:cubicBezTo>
                    <a:pt x="3185033" y="3503926"/>
                    <a:pt x="3210814" y="3514467"/>
                    <a:pt x="3246755" y="3514467"/>
                  </a:cubicBezTo>
                  <a:cubicBezTo>
                    <a:pt x="3270250" y="3514467"/>
                    <a:pt x="3297936" y="3510022"/>
                    <a:pt x="3320161" y="3502656"/>
                  </a:cubicBezTo>
                  <a:lnTo>
                    <a:pt x="3320161" y="3502656"/>
                  </a:lnTo>
                  <a:cubicBezTo>
                    <a:pt x="3313049" y="3537708"/>
                    <a:pt x="3312415" y="3549519"/>
                    <a:pt x="3319907" y="3549519"/>
                  </a:cubicBezTo>
                  <a:cubicBezTo>
                    <a:pt x="3334767" y="3549519"/>
                    <a:pt x="3381503" y="3503291"/>
                    <a:pt x="3473197" y="3502656"/>
                  </a:cubicBezTo>
                  <a:cubicBezTo>
                    <a:pt x="3397631" y="3453634"/>
                    <a:pt x="3610356" y="3407152"/>
                    <a:pt x="3473197" y="3347716"/>
                  </a:cubicBezTo>
                  <a:lnTo>
                    <a:pt x="3473197" y="3347716"/>
                  </a:lnTo>
                  <a:cubicBezTo>
                    <a:pt x="3471673" y="3364099"/>
                    <a:pt x="3464053" y="3370068"/>
                    <a:pt x="3452496" y="3370068"/>
                  </a:cubicBezTo>
                  <a:cubicBezTo>
                    <a:pt x="3436367" y="3370068"/>
                    <a:pt x="3412744" y="3358384"/>
                    <a:pt x="3387344" y="3346700"/>
                  </a:cubicBezTo>
                  <a:cubicBezTo>
                    <a:pt x="3361944" y="3335016"/>
                    <a:pt x="3335021" y="3323332"/>
                    <a:pt x="3312541" y="3323332"/>
                  </a:cubicBezTo>
                  <a:cubicBezTo>
                    <a:pt x="3300730" y="3323332"/>
                    <a:pt x="3290062" y="3326507"/>
                    <a:pt x="3281553" y="3334635"/>
                  </a:cubicBezTo>
                  <a:cubicBezTo>
                    <a:pt x="3349244" y="3337810"/>
                    <a:pt x="3369056" y="3356860"/>
                    <a:pt x="3358261" y="3386324"/>
                  </a:cubicBezTo>
                  <a:cubicBezTo>
                    <a:pt x="3333115" y="3380609"/>
                    <a:pt x="3312160" y="3378831"/>
                    <a:pt x="3293746" y="3378831"/>
                  </a:cubicBezTo>
                  <a:cubicBezTo>
                    <a:pt x="3277871" y="3378831"/>
                    <a:pt x="3264028" y="3380228"/>
                    <a:pt x="3251328" y="3381498"/>
                  </a:cubicBezTo>
                  <a:lnTo>
                    <a:pt x="3215260" y="3384165"/>
                  </a:lnTo>
                  <a:cubicBezTo>
                    <a:pt x="3199639" y="3384165"/>
                    <a:pt x="3184399" y="3381625"/>
                    <a:pt x="3167127" y="3373370"/>
                  </a:cubicBezTo>
                  <a:cubicBezTo>
                    <a:pt x="3238628" y="3348859"/>
                    <a:pt x="3144267" y="3350002"/>
                    <a:pt x="3169667" y="3308727"/>
                  </a:cubicBezTo>
                  <a:lnTo>
                    <a:pt x="3169667" y="3308727"/>
                  </a:lnTo>
                  <a:lnTo>
                    <a:pt x="3174620" y="3308727"/>
                  </a:lnTo>
                  <a:cubicBezTo>
                    <a:pt x="3235707" y="3308727"/>
                    <a:pt x="3265679" y="3298313"/>
                    <a:pt x="3281554" y="3282946"/>
                  </a:cubicBezTo>
                  <a:cubicBezTo>
                    <a:pt x="3164079" y="3203825"/>
                    <a:pt x="3300350" y="3123561"/>
                    <a:pt x="3243581" y="3037455"/>
                  </a:cubicBezTo>
                  <a:lnTo>
                    <a:pt x="3243581" y="3037455"/>
                  </a:lnTo>
                  <a:cubicBezTo>
                    <a:pt x="3235960" y="3054854"/>
                    <a:pt x="3223515" y="3061839"/>
                    <a:pt x="3210434" y="3061839"/>
                  </a:cubicBezTo>
                  <a:cubicBezTo>
                    <a:pt x="3159126" y="3061839"/>
                    <a:pt x="3098166" y="2955286"/>
                    <a:pt x="3281554" y="2947158"/>
                  </a:cubicBezTo>
                  <a:lnTo>
                    <a:pt x="3281554" y="2947158"/>
                  </a:lnTo>
                  <a:cubicBezTo>
                    <a:pt x="3243200" y="2978908"/>
                    <a:pt x="3212847" y="3026279"/>
                    <a:pt x="3349118" y="3026279"/>
                  </a:cubicBezTo>
                  <a:lnTo>
                    <a:pt x="3396743" y="3024755"/>
                  </a:lnTo>
                  <a:cubicBezTo>
                    <a:pt x="3319146" y="2976368"/>
                    <a:pt x="3488056" y="2961128"/>
                    <a:pt x="3388615" y="2907026"/>
                  </a:cubicBezTo>
                  <a:lnTo>
                    <a:pt x="3372993" y="2906391"/>
                  </a:lnTo>
                  <a:cubicBezTo>
                    <a:pt x="3352547" y="2906391"/>
                    <a:pt x="3333623" y="2910582"/>
                    <a:pt x="3316605" y="2914773"/>
                  </a:cubicBezTo>
                  <a:cubicBezTo>
                    <a:pt x="3299587" y="2918964"/>
                    <a:pt x="3284602" y="2923155"/>
                    <a:pt x="3272155" y="2923155"/>
                  </a:cubicBezTo>
                  <a:cubicBezTo>
                    <a:pt x="3260217" y="2923155"/>
                    <a:pt x="3250565" y="2919472"/>
                    <a:pt x="3243453" y="2908423"/>
                  </a:cubicBezTo>
                  <a:cubicBezTo>
                    <a:pt x="3427857" y="2886198"/>
                    <a:pt x="3029840" y="2802378"/>
                    <a:pt x="3358007" y="2792091"/>
                  </a:cubicBezTo>
                  <a:lnTo>
                    <a:pt x="3358007" y="2792091"/>
                  </a:lnTo>
                  <a:cubicBezTo>
                    <a:pt x="3373121" y="2831334"/>
                    <a:pt x="3257550" y="2857750"/>
                    <a:pt x="3396616" y="2869561"/>
                  </a:cubicBezTo>
                  <a:cubicBezTo>
                    <a:pt x="3503169" y="2674108"/>
                    <a:pt x="3310510" y="2526026"/>
                    <a:pt x="3473069" y="2327017"/>
                  </a:cubicBezTo>
                  <a:lnTo>
                    <a:pt x="3473069" y="2327017"/>
                  </a:lnTo>
                  <a:lnTo>
                    <a:pt x="3521329" y="2329430"/>
                  </a:lnTo>
                  <a:cubicBezTo>
                    <a:pt x="3634232" y="2329430"/>
                    <a:pt x="3653790" y="2284345"/>
                    <a:pt x="3581654" y="2261993"/>
                  </a:cubicBezTo>
                  <a:lnTo>
                    <a:pt x="3570478" y="2261866"/>
                  </a:lnTo>
                  <a:cubicBezTo>
                    <a:pt x="3512312" y="2261866"/>
                    <a:pt x="3508756" y="2280535"/>
                    <a:pt x="3473196" y="2288155"/>
                  </a:cubicBezTo>
                  <a:cubicBezTo>
                    <a:pt x="3407283" y="2271518"/>
                    <a:pt x="3322574" y="2261231"/>
                    <a:pt x="3320034" y="2223512"/>
                  </a:cubicBezTo>
                  <a:cubicBezTo>
                    <a:pt x="3480308" y="2214495"/>
                    <a:pt x="3426841" y="2126357"/>
                    <a:pt x="3320034" y="2107180"/>
                  </a:cubicBezTo>
                  <a:cubicBezTo>
                    <a:pt x="3315589" y="2118737"/>
                    <a:pt x="3283077" y="2120769"/>
                    <a:pt x="3244723" y="2120769"/>
                  </a:cubicBezTo>
                  <a:cubicBezTo>
                    <a:pt x="3234436" y="2120769"/>
                    <a:pt x="3223641" y="2120642"/>
                    <a:pt x="3212973" y="2120515"/>
                  </a:cubicBezTo>
                  <a:lnTo>
                    <a:pt x="3166999" y="2120261"/>
                  </a:lnTo>
                  <a:lnTo>
                    <a:pt x="3166999" y="2068572"/>
                  </a:lnTo>
                  <a:cubicBezTo>
                    <a:pt x="3181858" y="2077208"/>
                    <a:pt x="3195828" y="2080383"/>
                    <a:pt x="3209163" y="2080383"/>
                  </a:cubicBezTo>
                  <a:cubicBezTo>
                    <a:pt x="3226562" y="2080383"/>
                    <a:pt x="3242565" y="2075049"/>
                    <a:pt x="3257169" y="2069588"/>
                  </a:cubicBezTo>
                  <a:cubicBezTo>
                    <a:pt x="3271774" y="2064127"/>
                    <a:pt x="3285110" y="2058793"/>
                    <a:pt x="3305429" y="2058793"/>
                  </a:cubicBezTo>
                  <a:lnTo>
                    <a:pt x="3320034" y="2068572"/>
                  </a:lnTo>
                  <a:cubicBezTo>
                    <a:pt x="3321812" y="2075430"/>
                    <a:pt x="3324733" y="2081907"/>
                    <a:pt x="3349879" y="2081907"/>
                  </a:cubicBezTo>
                  <a:lnTo>
                    <a:pt x="3358007" y="2081399"/>
                  </a:lnTo>
                  <a:cubicBezTo>
                    <a:pt x="3293746" y="2038727"/>
                    <a:pt x="3335529" y="1998849"/>
                    <a:pt x="3358007" y="1952240"/>
                  </a:cubicBezTo>
                  <a:cubicBezTo>
                    <a:pt x="3307207" y="1939159"/>
                    <a:pt x="3215894" y="1939921"/>
                    <a:pt x="3205227" y="1913505"/>
                  </a:cubicBezTo>
                  <a:cubicBezTo>
                    <a:pt x="3197353" y="1876294"/>
                    <a:pt x="3214878" y="1847846"/>
                    <a:pt x="3281427" y="1835908"/>
                  </a:cubicBezTo>
                  <a:lnTo>
                    <a:pt x="3281427" y="1835908"/>
                  </a:lnTo>
                  <a:cubicBezTo>
                    <a:pt x="3374644" y="1846068"/>
                    <a:pt x="3177413" y="1913505"/>
                    <a:pt x="3354071" y="1913505"/>
                  </a:cubicBezTo>
                  <a:lnTo>
                    <a:pt x="3358007" y="1913505"/>
                  </a:lnTo>
                  <a:cubicBezTo>
                    <a:pt x="3372486" y="1894709"/>
                    <a:pt x="3488691" y="1891026"/>
                    <a:pt x="3625723" y="1887597"/>
                  </a:cubicBezTo>
                  <a:cubicBezTo>
                    <a:pt x="3595370" y="1794760"/>
                    <a:pt x="3621405" y="1725545"/>
                    <a:pt x="3702304" y="1629152"/>
                  </a:cubicBezTo>
                  <a:lnTo>
                    <a:pt x="3702304" y="1629152"/>
                  </a:lnTo>
                  <a:cubicBezTo>
                    <a:pt x="3812921" y="1667887"/>
                    <a:pt x="3589020" y="1836035"/>
                    <a:pt x="3881501" y="1836035"/>
                  </a:cubicBezTo>
                  <a:lnTo>
                    <a:pt x="3893820" y="1835781"/>
                  </a:lnTo>
                  <a:lnTo>
                    <a:pt x="3893820" y="1835781"/>
                  </a:lnTo>
                  <a:cubicBezTo>
                    <a:pt x="3803777" y="1913124"/>
                    <a:pt x="3670300" y="2069715"/>
                    <a:pt x="3893820" y="2158742"/>
                  </a:cubicBezTo>
                  <a:cubicBezTo>
                    <a:pt x="3942080" y="2032377"/>
                    <a:pt x="3890264" y="1961511"/>
                    <a:pt x="3893820" y="1848735"/>
                  </a:cubicBezTo>
                  <a:cubicBezTo>
                    <a:pt x="3965194" y="1846957"/>
                    <a:pt x="4021836" y="1840226"/>
                    <a:pt x="4046855" y="1822954"/>
                  </a:cubicBezTo>
                  <a:cubicBezTo>
                    <a:pt x="4043299" y="1786632"/>
                    <a:pt x="3928872" y="1760470"/>
                    <a:pt x="4008628" y="1719576"/>
                  </a:cubicBezTo>
                  <a:lnTo>
                    <a:pt x="4008628" y="1719576"/>
                  </a:lnTo>
                  <a:cubicBezTo>
                    <a:pt x="4012565" y="1733419"/>
                    <a:pt x="4018153" y="1746373"/>
                    <a:pt x="4069080" y="1746373"/>
                  </a:cubicBezTo>
                  <a:lnTo>
                    <a:pt x="4084955" y="1745484"/>
                  </a:lnTo>
                  <a:cubicBezTo>
                    <a:pt x="4069080" y="1664458"/>
                    <a:pt x="4125087" y="1525266"/>
                    <a:pt x="3893693" y="1512820"/>
                  </a:cubicBezTo>
                  <a:cubicBezTo>
                    <a:pt x="3929888" y="1502152"/>
                    <a:pt x="3910965" y="1472688"/>
                    <a:pt x="3979291" y="1472688"/>
                  </a:cubicBezTo>
                  <a:lnTo>
                    <a:pt x="4008628" y="1474085"/>
                  </a:lnTo>
                  <a:cubicBezTo>
                    <a:pt x="3997579" y="1481959"/>
                    <a:pt x="3913378" y="1523615"/>
                    <a:pt x="4008628" y="1525774"/>
                  </a:cubicBezTo>
                  <a:cubicBezTo>
                    <a:pt x="4200144" y="1370199"/>
                    <a:pt x="3903218" y="1259201"/>
                    <a:pt x="3969893" y="1112262"/>
                  </a:cubicBezTo>
                  <a:lnTo>
                    <a:pt x="3969893" y="1112262"/>
                  </a:lnTo>
                  <a:cubicBezTo>
                    <a:pt x="3998849" y="1118739"/>
                    <a:pt x="4017391" y="1121279"/>
                    <a:pt x="4028186" y="1121279"/>
                  </a:cubicBezTo>
                  <a:cubicBezTo>
                    <a:pt x="4067683" y="1121279"/>
                    <a:pt x="4004564" y="1086354"/>
                    <a:pt x="3969893" y="1073527"/>
                  </a:cubicBezTo>
                  <a:lnTo>
                    <a:pt x="4084955" y="1073527"/>
                  </a:lnTo>
                  <a:cubicBezTo>
                    <a:pt x="4097782" y="1026283"/>
                    <a:pt x="4025900" y="1007233"/>
                    <a:pt x="3931920" y="996057"/>
                  </a:cubicBezTo>
                  <a:cubicBezTo>
                    <a:pt x="3878834" y="1088640"/>
                    <a:pt x="3776091" y="1183128"/>
                    <a:pt x="3778885" y="1241421"/>
                  </a:cubicBezTo>
                  <a:cubicBezTo>
                    <a:pt x="3721608" y="1238881"/>
                    <a:pt x="3672840" y="1229229"/>
                    <a:pt x="3626485" y="1229229"/>
                  </a:cubicBezTo>
                  <a:cubicBezTo>
                    <a:pt x="3600323" y="1229229"/>
                    <a:pt x="3574923" y="1232277"/>
                    <a:pt x="3549142" y="1241421"/>
                  </a:cubicBezTo>
                  <a:cubicBezTo>
                    <a:pt x="3551809" y="1279394"/>
                    <a:pt x="3666109" y="1279521"/>
                    <a:pt x="3702050" y="1306064"/>
                  </a:cubicBezTo>
                  <a:cubicBezTo>
                    <a:pt x="3645409" y="1321177"/>
                    <a:pt x="3594228" y="1338322"/>
                    <a:pt x="3549142" y="1357753"/>
                  </a:cubicBezTo>
                  <a:lnTo>
                    <a:pt x="3502660" y="1360166"/>
                  </a:lnTo>
                  <a:cubicBezTo>
                    <a:pt x="3426587" y="1360166"/>
                    <a:pt x="3424555" y="1335020"/>
                    <a:pt x="3396361" y="1319018"/>
                  </a:cubicBezTo>
                  <a:cubicBezTo>
                    <a:pt x="3433699" y="1293872"/>
                    <a:pt x="3585591" y="1279394"/>
                    <a:pt x="3472815" y="1241548"/>
                  </a:cubicBezTo>
                  <a:lnTo>
                    <a:pt x="3472815" y="1241548"/>
                  </a:lnTo>
                  <a:cubicBezTo>
                    <a:pt x="3221101" y="1249041"/>
                    <a:pt x="3425063" y="1341751"/>
                    <a:pt x="3281172" y="1370580"/>
                  </a:cubicBezTo>
                  <a:lnTo>
                    <a:pt x="3358388" y="1370453"/>
                  </a:lnTo>
                  <a:lnTo>
                    <a:pt x="3408426" y="1370072"/>
                  </a:lnTo>
                  <a:cubicBezTo>
                    <a:pt x="3494532" y="1370072"/>
                    <a:pt x="3566287" y="1374771"/>
                    <a:pt x="3549396" y="1409442"/>
                  </a:cubicBezTo>
                  <a:lnTo>
                    <a:pt x="3519170" y="1410839"/>
                  </a:lnTo>
                  <a:cubicBezTo>
                    <a:pt x="3483102" y="1410839"/>
                    <a:pt x="3468370" y="1403727"/>
                    <a:pt x="3453511" y="1396615"/>
                  </a:cubicBezTo>
                  <a:cubicBezTo>
                    <a:pt x="3438652" y="1389503"/>
                    <a:pt x="3423920" y="1382391"/>
                    <a:pt x="3387979" y="1382391"/>
                  </a:cubicBezTo>
                  <a:lnTo>
                    <a:pt x="3357880" y="1383788"/>
                  </a:lnTo>
                  <a:cubicBezTo>
                    <a:pt x="3299968" y="1450717"/>
                    <a:pt x="3532886" y="1419475"/>
                    <a:pt x="3549396" y="1461258"/>
                  </a:cubicBezTo>
                  <a:cubicBezTo>
                    <a:pt x="3490595" y="1473704"/>
                    <a:pt x="3478149" y="1481451"/>
                    <a:pt x="3443478" y="1481451"/>
                  </a:cubicBezTo>
                  <a:cubicBezTo>
                    <a:pt x="3424809" y="1481451"/>
                    <a:pt x="3399790" y="1479165"/>
                    <a:pt x="3357880" y="1474212"/>
                  </a:cubicBezTo>
                  <a:cubicBezTo>
                    <a:pt x="3352038" y="1534537"/>
                    <a:pt x="3259709" y="1517011"/>
                    <a:pt x="3319907" y="1577590"/>
                  </a:cubicBezTo>
                  <a:cubicBezTo>
                    <a:pt x="3341878" y="1584829"/>
                    <a:pt x="3357372" y="1587623"/>
                    <a:pt x="3370072" y="1587623"/>
                  </a:cubicBezTo>
                  <a:cubicBezTo>
                    <a:pt x="3402584" y="1587623"/>
                    <a:pt x="3416808" y="1569843"/>
                    <a:pt x="3472942" y="1564636"/>
                  </a:cubicBezTo>
                  <a:lnTo>
                    <a:pt x="3472942" y="1564636"/>
                  </a:lnTo>
                  <a:cubicBezTo>
                    <a:pt x="3479419" y="1583940"/>
                    <a:pt x="3459227" y="1612134"/>
                    <a:pt x="3511296" y="1616325"/>
                  </a:cubicBezTo>
                  <a:cubicBezTo>
                    <a:pt x="3529838" y="1600958"/>
                    <a:pt x="3552063" y="1587115"/>
                    <a:pt x="3587877" y="1577590"/>
                  </a:cubicBezTo>
                  <a:lnTo>
                    <a:pt x="3587877" y="1577590"/>
                  </a:lnTo>
                  <a:cubicBezTo>
                    <a:pt x="3619373" y="1612515"/>
                    <a:pt x="3380359" y="1715766"/>
                    <a:pt x="3511296" y="1784346"/>
                  </a:cubicBezTo>
                  <a:lnTo>
                    <a:pt x="3505073" y="1784092"/>
                  </a:lnTo>
                  <a:lnTo>
                    <a:pt x="3494152" y="1783965"/>
                  </a:lnTo>
                  <a:cubicBezTo>
                    <a:pt x="3435350" y="1783965"/>
                    <a:pt x="3431922" y="1802507"/>
                    <a:pt x="3396488" y="1810127"/>
                  </a:cubicBezTo>
                  <a:cubicBezTo>
                    <a:pt x="3371469" y="1794252"/>
                    <a:pt x="3346323" y="1788283"/>
                    <a:pt x="3319527" y="1788283"/>
                  </a:cubicBezTo>
                  <a:cubicBezTo>
                    <a:pt x="3285110" y="1788283"/>
                    <a:pt x="3247899" y="1798189"/>
                    <a:pt x="3205100" y="1810127"/>
                  </a:cubicBezTo>
                  <a:lnTo>
                    <a:pt x="3205100" y="1745611"/>
                  </a:lnTo>
                  <a:cubicBezTo>
                    <a:pt x="3220213" y="1748024"/>
                    <a:pt x="3277363" y="1760724"/>
                    <a:pt x="3317368" y="1760724"/>
                  </a:cubicBezTo>
                  <a:cubicBezTo>
                    <a:pt x="3339212" y="1760724"/>
                    <a:pt x="3355976" y="1756914"/>
                    <a:pt x="3357881" y="1745611"/>
                  </a:cubicBezTo>
                  <a:cubicBezTo>
                    <a:pt x="3298699" y="1742182"/>
                    <a:pt x="3331846" y="1717290"/>
                    <a:pt x="3357881" y="1706876"/>
                  </a:cubicBezTo>
                  <a:lnTo>
                    <a:pt x="3325877" y="1705225"/>
                  </a:lnTo>
                  <a:cubicBezTo>
                    <a:pt x="3258694" y="1705225"/>
                    <a:pt x="3272156" y="1732530"/>
                    <a:pt x="3205100" y="1732657"/>
                  </a:cubicBezTo>
                  <a:cubicBezTo>
                    <a:pt x="3233294" y="1659251"/>
                    <a:pt x="2965832" y="1627628"/>
                    <a:pt x="3128519" y="1551682"/>
                  </a:cubicBezTo>
                  <a:lnTo>
                    <a:pt x="3128519" y="1551682"/>
                  </a:lnTo>
                  <a:cubicBezTo>
                    <a:pt x="3147315" y="1567049"/>
                    <a:pt x="3169286" y="1581146"/>
                    <a:pt x="3205100" y="1590544"/>
                  </a:cubicBezTo>
                  <a:cubicBezTo>
                    <a:pt x="3114676" y="1555619"/>
                    <a:pt x="3273299" y="1516757"/>
                    <a:pt x="3166873" y="1487039"/>
                  </a:cubicBezTo>
                  <a:lnTo>
                    <a:pt x="3166873" y="1487039"/>
                  </a:lnTo>
                  <a:cubicBezTo>
                    <a:pt x="3113787" y="1495040"/>
                    <a:pt x="3161285" y="1536950"/>
                    <a:pt x="3090292" y="1538855"/>
                  </a:cubicBezTo>
                  <a:cubicBezTo>
                    <a:pt x="3089784" y="1521710"/>
                    <a:pt x="3023109" y="1527044"/>
                    <a:pt x="3013584" y="1512947"/>
                  </a:cubicBezTo>
                  <a:cubicBezTo>
                    <a:pt x="3116327" y="1467735"/>
                    <a:pt x="3112644" y="1457702"/>
                    <a:pt x="3128646" y="1396742"/>
                  </a:cubicBezTo>
                  <a:cubicBezTo>
                    <a:pt x="3083561" y="1394710"/>
                    <a:pt x="3019934" y="1399028"/>
                    <a:pt x="3013584" y="1383788"/>
                  </a:cubicBezTo>
                  <a:cubicBezTo>
                    <a:pt x="3135377" y="1376803"/>
                    <a:pt x="2978532" y="1306064"/>
                    <a:pt x="3045969" y="1306064"/>
                  </a:cubicBezTo>
                  <a:lnTo>
                    <a:pt x="3052192" y="1306445"/>
                  </a:lnTo>
                  <a:cubicBezTo>
                    <a:pt x="3093848" y="1313430"/>
                    <a:pt x="3129408" y="1328416"/>
                    <a:pt x="3158618" y="1328416"/>
                  </a:cubicBezTo>
                  <a:cubicBezTo>
                    <a:pt x="3176525" y="1328416"/>
                    <a:pt x="3192019" y="1322828"/>
                    <a:pt x="3205100" y="1306445"/>
                  </a:cubicBezTo>
                  <a:cubicBezTo>
                    <a:pt x="3063495" y="1302508"/>
                    <a:pt x="3061463" y="1251454"/>
                    <a:pt x="2975611" y="1228975"/>
                  </a:cubicBezTo>
                  <a:cubicBezTo>
                    <a:pt x="2998726" y="1222498"/>
                    <a:pt x="3023363" y="1221355"/>
                    <a:pt x="3049144" y="1221355"/>
                  </a:cubicBezTo>
                  <a:cubicBezTo>
                    <a:pt x="3056002" y="1221355"/>
                    <a:pt x="3062987" y="1221482"/>
                    <a:pt x="3076957" y="1221609"/>
                  </a:cubicBezTo>
                  <a:lnTo>
                    <a:pt x="3091054" y="1221736"/>
                  </a:lnTo>
                  <a:cubicBezTo>
                    <a:pt x="3128392" y="1221736"/>
                    <a:pt x="3167127" y="1219577"/>
                    <a:pt x="3205227" y="1203321"/>
                  </a:cubicBezTo>
                  <a:cubicBezTo>
                    <a:pt x="3190495" y="1194177"/>
                    <a:pt x="3173096" y="1191129"/>
                    <a:pt x="3154682" y="1191129"/>
                  </a:cubicBezTo>
                  <a:cubicBezTo>
                    <a:pt x="3137029" y="1191129"/>
                    <a:pt x="3118486" y="1193923"/>
                    <a:pt x="3100707" y="1196717"/>
                  </a:cubicBezTo>
                  <a:lnTo>
                    <a:pt x="3050796" y="1202305"/>
                  </a:lnTo>
                  <a:cubicBezTo>
                    <a:pt x="3035429" y="1202305"/>
                    <a:pt x="3022475" y="1199384"/>
                    <a:pt x="3013585" y="1190367"/>
                  </a:cubicBezTo>
                  <a:cubicBezTo>
                    <a:pt x="3079244" y="1164967"/>
                    <a:pt x="3131314" y="1135249"/>
                    <a:pt x="3243455" y="1125851"/>
                  </a:cubicBezTo>
                  <a:cubicBezTo>
                    <a:pt x="3145030" y="808351"/>
                    <a:pt x="3277745" y="660015"/>
                    <a:pt x="3281428" y="337816"/>
                  </a:cubicBezTo>
                  <a:cubicBezTo>
                    <a:pt x="3236597" y="335784"/>
                    <a:pt x="3173097" y="339975"/>
                    <a:pt x="3167001" y="324862"/>
                  </a:cubicBezTo>
                  <a:cubicBezTo>
                    <a:pt x="3162302" y="269617"/>
                    <a:pt x="3213864" y="261362"/>
                    <a:pt x="3281428" y="208530"/>
                  </a:cubicBezTo>
                  <a:cubicBezTo>
                    <a:pt x="2980057" y="188845"/>
                    <a:pt x="3283841" y="20570"/>
                    <a:pt x="2937385" y="2028"/>
                  </a:cubicBezTo>
                  <a:close/>
                </a:path>
              </a:pathLst>
            </a:custGeom>
            <a:blipFill>
              <a:blip r:embed="rId2"/>
              <a:stretch>
                <a:fillRect l="-4715" r="-4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49417" y="562958"/>
            <a:ext cx="11638583" cy="122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5327" y="2148262"/>
            <a:ext cx="10630142" cy="227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GV cung cấp bảng anagram các từ ngữ/ cụm từ, HS đoán các từ xuất hiện, xâu chuỗi thông tin để tìm ra tên tác phẩm.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47660" y="2929861"/>
            <a:ext cx="13183218" cy="2368550"/>
            <a:chOff x="0" y="0"/>
            <a:chExt cx="3630915" cy="6523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30915" cy="652345"/>
            </a:xfrm>
            <a:custGeom>
              <a:avLst/>
              <a:gdLst/>
              <a:ahLst/>
              <a:cxnLst/>
              <a:rect l="l" t="t" r="r" b="b"/>
              <a:pathLst>
                <a:path w="3630915" h="652345">
                  <a:moveTo>
                    <a:pt x="29950" y="0"/>
                  </a:moveTo>
                  <a:lnTo>
                    <a:pt x="3600965" y="0"/>
                  </a:lnTo>
                  <a:cubicBezTo>
                    <a:pt x="3608908" y="0"/>
                    <a:pt x="3616526" y="3155"/>
                    <a:pt x="3622143" y="8772"/>
                  </a:cubicBezTo>
                  <a:cubicBezTo>
                    <a:pt x="3627760" y="14389"/>
                    <a:pt x="3630915" y="22007"/>
                    <a:pt x="3630915" y="29950"/>
                  </a:cubicBezTo>
                  <a:lnTo>
                    <a:pt x="3630915" y="622395"/>
                  </a:lnTo>
                  <a:cubicBezTo>
                    <a:pt x="3630915" y="630338"/>
                    <a:pt x="3627760" y="637956"/>
                    <a:pt x="3622143" y="643573"/>
                  </a:cubicBezTo>
                  <a:cubicBezTo>
                    <a:pt x="3616526" y="649189"/>
                    <a:pt x="3608908" y="652345"/>
                    <a:pt x="3600965" y="652345"/>
                  </a:cubicBezTo>
                  <a:lnTo>
                    <a:pt x="29950" y="652345"/>
                  </a:lnTo>
                  <a:cubicBezTo>
                    <a:pt x="13409" y="652345"/>
                    <a:pt x="0" y="638936"/>
                    <a:pt x="0" y="622395"/>
                  </a:cubicBezTo>
                  <a:lnTo>
                    <a:pt x="0" y="29950"/>
                  </a:lnTo>
                  <a:cubicBezTo>
                    <a:pt x="0" y="13409"/>
                    <a:pt x="13409" y="0"/>
                    <a:pt x="29950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630915" cy="652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5584161"/>
            <a:ext cx="7437501" cy="8229600"/>
          </a:xfrm>
          <a:custGeom>
            <a:avLst/>
            <a:gdLst/>
            <a:ahLst/>
            <a:cxnLst/>
            <a:rect l="l" t="t" r="r" b="b"/>
            <a:pathLst>
              <a:path w="7437501" h="8229600">
                <a:moveTo>
                  <a:pt x="0" y="0"/>
                </a:moveTo>
                <a:lnTo>
                  <a:pt x="7437501" y="0"/>
                </a:lnTo>
                <a:lnTo>
                  <a:pt x="74375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747660" y="5584161"/>
            <a:ext cx="13183218" cy="4114800"/>
            <a:chOff x="0" y="0"/>
            <a:chExt cx="3630915" cy="11332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30915" cy="1133296"/>
            </a:xfrm>
            <a:custGeom>
              <a:avLst/>
              <a:gdLst/>
              <a:ahLst/>
              <a:cxnLst/>
              <a:rect l="l" t="t" r="r" b="b"/>
              <a:pathLst>
                <a:path w="3630915" h="1133296">
                  <a:moveTo>
                    <a:pt x="29950" y="0"/>
                  </a:moveTo>
                  <a:lnTo>
                    <a:pt x="3600965" y="0"/>
                  </a:lnTo>
                  <a:cubicBezTo>
                    <a:pt x="3608908" y="0"/>
                    <a:pt x="3616526" y="3155"/>
                    <a:pt x="3622143" y="8772"/>
                  </a:cubicBezTo>
                  <a:cubicBezTo>
                    <a:pt x="3627760" y="14389"/>
                    <a:pt x="3630915" y="22007"/>
                    <a:pt x="3630915" y="29950"/>
                  </a:cubicBezTo>
                  <a:lnTo>
                    <a:pt x="3630915" y="1103346"/>
                  </a:lnTo>
                  <a:cubicBezTo>
                    <a:pt x="3630915" y="1111289"/>
                    <a:pt x="3627760" y="1118907"/>
                    <a:pt x="3622143" y="1124524"/>
                  </a:cubicBezTo>
                  <a:cubicBezTo>
                    <a:pt x="3616526" y="1130141"/>
                    <a:pt x="3608908" y="1133296"/>
                    <a:pt x="3600965" y="1133296"/>
                  </a:cubicBezTo>
                  <a:lnTo>
                    <a:pt x="29950" y="1133296"/>
                  </a:lnTo>
                  <a:cubicBezTo>
                    <a:pt x="13409" y="1133296"/>
                    <a:pt x="0" y="1119887"/>
                    <a:pt x="0" y="1103346"/>
                  </a:cubicBezTo>
                  <a:lnTo>
                    <a:pt x="0" y="29950"/>
                  </a:lnTo>
                  <a:cubicBezTo>
                    <a:pt x="0" y="13409"/>
                    <a:pt x="13409" y="0"/>
                    <a:pt x="29950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3630915" cy="1133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602985" y="-3840634"/>
            <a:ext cx="6718210" cy="6494269"/>
          </a:xfrm>
          <a:custGeom>
            <a:avLst/>
            <a:gdLst/>
            <a:ahLst/>
            <a:cxnLst/>
            <a:rect l="l" t="t" r="r" b="b"/>
            <a:pathLst>
              <a:path w="6718210" h="6494269">
                <a:moveTo>
                  <a:pt x="0" y="0"/>
                </a:moveTo>
                <a:lnTo>
                  <a:pt x="6718210" y="0"/>
                </a:lnTo>
                <a:lnTo>
                  <a:pt x="6718210" y="6494270"/>
                </a:lnTo>
                <a:lnTo>
                  <a:pt x="0" y="6494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982191" y="3082660"/>
            <a:ext cx="12777043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nghiên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cứu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tại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Việt Nam, GS. TS. Lê Huy Bắc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góp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nghiên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cứu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phê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bình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và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dạy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50979" y="5927061"/>
            <a:ext cx="12777043" cy="331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GS.TS. Lê Huy Bắc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10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chuyên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khảo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05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giáo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và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hơn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100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báo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nghiên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cứu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khoa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và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ngoài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nước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nghiên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cứu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trung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lý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thuyết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trên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hậu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ký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hiệu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8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… 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4426469"/>
            <a:ext cx="4211254" cy="6057900"/>
          </a:xfrm>
          <a:custGeom>
            <a:avLst/>
            <a:gdLst/>
            <a:ahLst/>
            <a:cxnLst/>
            <a:rect l="l" t="t" r="r" b="b"/>
            <a:pathLst>
              <a:path w="4211254" h="6057900">
                <a:moveTo>
                  <a:pt x="0" y="0"/>
                </a:moveTo>
                <a:lnTo>
                  <a:pt x="4211254" y="0"/>
                </a:lnTo>
                <a:lnTo>
                  <a:pt x="4211254" y="6057900"/>
                </a:lnTo>
                <a:lnTo>
                  <a:pt x="0" y="6057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-756915" y="499745"/>
            <a:ext cx="12096185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KHÁM PHÁ VĂN BẢN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607629"/>
            <a:ext cx="12416424" cy="10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3.1 Tác giả, tác phẩm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901317"/>
            <a:ext cx="3403232" cy="89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2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a. </a:t>
            </a:r>
            <a:r>
              <a:rPr lang="en-US" sz="52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Tác</a:t>
            </a:r>
            <a:r>
              <a:rPr lang="en-US" sz="52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2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giả</a:t>
            </a:r>
            <a:endParaRPr lang="en-US" sz="5200" dirty="0">
              <a:solidFill>
                <a:srgbClr val="701D18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445124" y="8767508"/>
            <a:ext cx="3343735" cy="1889210"/>
          </a:xfrm>
          <a:custGeom>
            <a:avLst/>
            <a:gdLst/>
            <a:ahLst/>
            <a:cxnLst/>
            <a:rect l="l" t="t" r="r" b="b"/>
            <a:pathLst>
              <a:path w="3343735" h="1889210">
                <a:moveTo>
                  <a:pt x="0" y="0"/>
                </a:moveTo>
                <a:lnTo>
                  <a:pt x="3343735" y="0"/>
                </a:lnTo>
                <a:lnTo>
                  <a:pt x="3343735" y="1889210"/>
                </a:lnTo>
                <a:lnTo>
                  <a:pt x="0" y="1889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446462" y="3402014"/>
            <a:ext cx="7209072" cy="12807606"/>
          </a:xfrm>
          <a:custGeom>
            <a:avLst/>
            <a:gdLst/>
            <a:ahLst/>
            <a:cxnLst/>
            <a:rect l="l" t="t" r="r" b="b"/>
            <a:pathLst>
              <a:path w="7209072" h="12807606">
                <a:moveTo>
                  <a:pt x="0" y="0"/>
                </a:moveTo>
                <a:lnTo>
                  <a:pt x="7209071" y="0"/>
                </a:lnTo>
                <a:lnTo>
                  <a:pt x="7209071" y="12807606"/>
                </a:lnTo>
                <a:lnTo>
                  <a:pt x="0" y="1280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47660" y="4262018"/>
            <a:ext cx="13183218" cy="928163"/>
            <a:chOff x="0" y="0"/>
            <a:chExt cx="3630915" cy="2556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30915" cy="255634"/>
            </a:xfrm>
            <a:custGeom>
              <a:avLst/>
              <a:gdLst/>
              <a:ahLst/>
              <a:cxnLst/>
              <a:rect l="l" t="t" r="r" b="b"/>
              <a:pathLst>
                <a:path w="3630915" h="255634">
                  <a:moveTo>
                    <a:pt x="29950" y="0"/>
                  </a:moveTo>
                  <a:lnTo>
                    <a:pt x="3600965" y="0"/>
                  </a:lnTo>
                  <a:cubicBezTo>
                    <a:pt x="3608908" y="0"/>
                    <a:pt x="3616526" y="3155"/>
                    <a:pt x="3622143" y="8772"/>
                  </a:cubicBezTo>
                  <a:cubicBezTo>
                    <a:pt x="3627760" y="14389"/>
                    <a:pt x="3630915" y="22007"/>
                    <a:pt x="3630915" y="29950"/>
                  </a:cubicBezTo>
                  <a:lnTo>
                    <a:pt x="3630915" y="225684"/>
                  </a:lnTo>
                  <a:cubicBezTo>
                    <a:pt x="3630915" y="242225"/>
                    <a:pt x="3617506" y="255634"/>
                    <a:pt x="3600965" y="255634"/>
                  </a:cubicBezTo>
                  <a:lnTo>
                    <a:pt x="29950" y="255634"/>
                  </a:lnTo>
                  <a:cubicBezTo>
                    <a:pt x="22007" y="255634"/>
                    <a:pt x="14389" y="252479"/>
                    <a:pt x="8772" y="246862"/>
                  </a:cubicBezTo>
                  <a:cubicBezTo>
                    <a:pt x="3155" y="241245"/>
                    <a:pt x="0" y="233627"/>
                    <a:pt x="0" y="225684"/>
                  </a:cubicBezTo>
                  <a:lnTo>
                    <a:pt x="0" y="29950"/>
                  </a:lnTo>
                  <a:cubicBezTo>
                    <a:pt x="0" y="13409"/>
                    <a:pt x="13409" y="0"/>
                    <a:pt x="29950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630915" cy="255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92503" y="5466406"/>
            <a:ext cx="7437501" cy="8229600"/>
          </a:xfrm>
          <a:custGeom>
            <a:avLst/>
            <a:gdLst/>
            <a:ahLst/>
            <a:cxnLst/>
            <a:rect l="l" t="t" r="r" b="b"/>
            <a:pathLst>
              <a:path w="7437501" h="8229600">
                <a:moveTo>
                  <a:pt x="0" y="0"/>
                </a:moveTo>
                <a:lnTo>
                  <a:pt x="7437501" y="0"/>
                </a:lnTo>
                <a:lnTo>
                  <a:pt x="74375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763266" y="6166486"/>
            <a:ext cx="13183218" cy="2097817"/>
            <a:chOff x="0" y="0"/>
            <a:chExt cx="3630915" cy="577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30915" cy="577780"/>
            </a:xfrm>
            <a:custGeom>
              <a:avLst/>
              <a:gdLst/>
              <a:ahLst/>
              <a:cxnLst/>
              <a:rect l="l" t="t" r="r" b="b"/>
              <a:pathLst>
                <a:path w="3630915" h="577780">
                  <a:moveTo>
                    <a:pt x="29950" y="0"/>
                  </a:moveTo>
                  <a:lnTo>
                    <a:pt x="3600965" y="0"/>
                  </a:lnTo>
                  <a:cubicBezTo>
                    <a:pt x="3608908" y="0"/>
                    <a:pt x="3616526" y="3155"/>
                    <a:pt x="3622143" y="8772"/>
                  </a:cubicBezTo>
                  <a:cubicBezTo>
                    <a:pt x="3627760" y="14389"/>
                    <a:pt x="3630915" y="22007"/>
                    <a:pt x="3630915" y="29950"/>
                  </a:cubicBezTo>
                  <a:lnTo>
                    <a:pt x="3630915" y="547830"/>
                  </a:lnTo>
                  <a:cubicBezTo>
                    <a:pt x="3630915" y="564371"/>
                    <a:pt x="3617506" y="577780"/>
                    <a:pt x="3600965" y="577780"/>
                  </a:cubicBezTo>
                  <a:lnTo>
                    <a:pt x="29950" y="577780"/>
                  </a:lnTo>
                  <a:cubicBezTo>
                    <a:pt x="13409" y="577780"/>
                    <a:pt x="0" y="564371"/>
                    <a:pt x="0" y="547830"/>
                  </a:cubicBezTo>
                  <a:lnTo>
                    <a:pt x="0" y="29950"/>
                  </a:lnTo>
                  <a:cubicBezTo>
                    <a:pt x="0" y="13409"/>
                    <a:pt x="13409" y="0"/>
                    <a:pt x="29950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3630915" cy="577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6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722067" y="-4762816"/>
            <a:ext cx="6718210" cy="6494269"/>
          </a:xfrm>
          <a:custGeom>
            <a:avLst/>
            <a:gdLst/>
            <a:ahLst/>
            <a:cxnLst/>
            <a:rect l="l" t="t" r="r" b="b"/>
            <a:pathLst>
              <a:path w="6718210" h="6494269">
                <a:moveTo>
                  <a:pt x="0" y="0"/>
                </a:moveTo>
                <a:lnTo>
                  <a:pt x="6718210" y="0"/>
                </a:lnTo>
                <a:lnTo>
                  <a:pt x="6718210" y="6494270"/>
                </a:lnTo>
                <a:lnTo>
                  <a:pt x="0" y="6494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982191" y="4395766"/>
            <a:ext cx="12777043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Nghị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endParaRPr lang="en-US" sz="4499" dirty="0">
              <a:solidFill>
                <a:srgbClr val="394D5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966585" y="6490336"/>
            <a:ext cx="12777043" cy="156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bàn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tiêu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(con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thuyền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dân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chài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“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Quê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hương</a:t>
            </a:r>
            <a:r>
              <a:rPr lang="en-US" sz="44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4426469"/>
            <a:ext cx="4211254" cy="6057900"/>
          </a:xfrm>
          <a:custGeom>
            <a:avLst/>
            <a:gdLst/>
            <a:ahLst/>
            <a:cxnLst/>
            <a:rect l="l" t="t" r="r" b="b"/>
            <a:pathLst>
              <a:path w="4211254" h="6057900">
                <a:moveTo>
                  <a:pt x="0" y="0"/>
                </a:moveTo>
                <a:lnTo>
                  <a:pt x="4211254" y="0"/>
                </a:lnTo>
                <a:lnTo>
                  <a:pt x="4211254" y="6057900"/>
                </a:lnTo>
                <a:lnTo>
                  <a:pt x="0" y="6057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-756915" y="499745"/>
            <a:ext cx="12096185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KHÁM PHÁ VĂN BẢN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607629"/>
            <a:ext cx="12416424" cy="10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3.1 Tác giả, tác phẩm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901317"/>
            <a:ext cx="4719027" cy="89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2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b. </a:t>
            </a:r>
            <a:r>
              <a:rPr lang="en-US" sz="52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Tác</a:t>
            </a:r>
            <a:r>
              <a:rPr lang="en-US" sz="52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2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phẩm</a:t>
            </a:r>
            <a:endParaRPr lang="en-US" sz="5200" dirty="0">
              <a:solidFill>
                <a:srgbClr val="701D18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081172" y="-998286"/>
            <a:ext cx="4356256" cy="7739307"/>
          </a:xfrm>
          <a:custGeom>
            <a:avLst/>
            <a:gdLst/>
            <a:ahLst/>
            <a:cxnLst/>
            <a:rect l="l" t="t" r="r" b="b"/>
            <a:pathLst>
              <a:path w="4356256" h="7739307">
                <a:moveTo>
                  <a:pt x="0" y="0"/>
                </a:moveTo>
                <a:lnTo>
                  <a:pt x="4356256" y="0"/>
                </a:lnTo>
                <a:lnTo>
                  <a:pt x="4356256" y="7739307"/>
                </a:lnTo>
                <a:lnTo>
                  <a:pt x="0" y="77393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56915" y="5277748"/>
            <a:ext cx="11339270" cy="3741959"/>
          </a:xfrm>
          <a:custGeom>
            <a:avLst/>
            <a:gdLst/>
            <a:ahLst/>
            <a:cxnLst/>
            <a:rect l="l" t="t" r="r" b="b"/>
            <a:pathLst>
              <a:path w="11339270" h="3741959">
                <a:moveTo>
                  <a:pt x="0" y="0"/>
                </a:moveTo>
                <a:lnTo>
                  <a:pt x="11339269" y="0"/>
                </a:lnTo>
                <a:lnTo>
                  <a:pt x="11339269" y="3741959"/>
                </a:lnTo>
                <a:lnTo>
                  <a:pt x="0" y="37419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100019" y="-318230"/>
            <a:ext cx="8266029" cy="8266029"/>
          </a:xfrm>
          <a:custGeom>
            <a:avLst/>
            <a:gdLst/>
            <a:ahLst/>
            <a:cxnLst/>
            <a:rect l="l" t="t" r="r" b="b"/>
            <a:pathLst>
              <a:path w="8266029" h="8266029">
                <a:moveTo>
                  <a:pt x="0" y="0"/>
                </a:moveTo>
                <a:lnTo>
                  <a:pt x="8266029" y="0"/>
                </a:lnTo>
                <a:lnTo>
                  <a:pt x="8266029" y="8266029"/>
                </a:lnTo>
                <a:lnTo>
                  <a:pt x="0" y="8266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450222" y="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69311" y="2951108"/>
            <a:ext cx="9039492" cy="232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sàn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lớp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sàn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đấu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vở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bảng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bút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bình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0273" y="5630766"/>
            <a:ext cx="7081809" cy="322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</a:t>
            </a:r>
            <a:r>
              <a:rPr lang="en-US" sz="9000" dirty="0" err="1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Trường</a:t>
            </a:r>
            <a:r>
              <a:rPr lang="en-US" sz="9000" dirty="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 </a:t>
            </a:r>
            <a:r>
              <a:rPr lang="en-US" sz="9000" dirty="0" err="1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văn</a:t>
            </a:r>
            <a:r>
              <a:rPr lang="en-US" sz="9000" dirty="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 </a:t>
            </a:r>
            <a:r>
              <a:rPr lang="en-US" sz="9000" dirty="0" err="1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học</a:t>
            </a:r>
            <a:endParaRPr lang="en-US" sz="9000" dirty="0">
              <a:solidFill>
                <a:srgbClr val="BE8244"/>
              </a:solidFill>
              <a:latin typeface="#9Slide07 IcielSoup of Justice"/>
              <a:ea typeface="#9Slide07 IcielSoup of Justice"/>
              <a:cs typeface="#9Slide07 IcielSoup of Justice"/>
              <a:sym typeface="#9Slide07 IcielSoup of Justi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408803" y="6973495"/>
            <a:ext cx="7625013" cy="232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Đội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ngũ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cán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bộ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lớp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Lớp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trưởng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lớp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phó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giám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sát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viên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hỗ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trợ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phối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ổn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định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chơi</a:t>
            </a:r>
            <a:r>
              <a:rPr lang="en-US" sz="4399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607629"/>
            <a:ext cx="12416424" cy="1045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40"/>
              </a:lnSpc>
            </a:pPr>
            <a:r>
              <a:rPr lang="en-US" sz="61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</a:t>
            </a:r>
            <a:r>
              <a:rPr lang="en-US" sz="61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Đọc</a:t>
            </a:r>
            <a:r>
              <a:rPr lang="en-US" sz="61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61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hiểu</a:t>
            </a:r>
            <a:r>
              <a:rPr lang="en-US" sz="61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61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văn</a:t>
            </a:r>
            <a:r>
              <a:rPr lang="en-US" sz="6100" dirty="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6100" dirty="0" err="1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bản</a:t>
            </a:r>
            <a:endParaRPr lang="en-US" sz="6100" dirty="0">
              <a:solidFill>
                <a:srgbClr val="701D18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756915" y="499745"/>
            <a:ext cx="12096185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KHÁM PHÁ VĂN BẢN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7226" y="-909154"/>
            <a:ext cx="9368337" cy="3091551"/>
          </a:xfrm>
          <a:custGeom>
            <a:avLst/>
            <a:gdLst/>
            <a:ahLst/>
            <a:cxnLst/>
            <a:rect l="l" t="t" r="r" b="b"/>
            <a:pathLst>
              <a:path w="9368337" h="3091551">
                <a:moveTo>
                  <a:pt x="0" y="0"/>
                </a:moveTo>
                <a:lnTo>
                  <a:pt x="9368337" y="0"/>
                </a:lnTo>
                <a:lnTo>
                  <a:pt x="9368337" y="3091551"/>
                </a:lnTo>
                <a:lnTo>
                  <a:pt x="0" y="3091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48718" y="-1110543"/>
            <a:ext cx="5272597" cy="5272597"/>
          </a:xfrm>
          <a:custGeom>
            <a:avLst/>
            <a:gdLst/>
            <a:ahLst/>
            <a:cxnLst/>
            <a:rect l="l" t="t" r="r" b="b"/>
            <a:pathLst>
              <a:path w="5272597" h="5272597">
                <a:moveTo>
                  <a:pt x="0" y="0"/>
                </a:moveTo>
                <a:lnTo>
                  <a:pt x="5272596" y="0"/>
                </a:lnTo>
                <a:lnTo>
                  <a:pt x="5272596" y="5272596"/>
                </a:lnTo>
                <a:lnTo>
                  <a:pt x="0" y="5272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48907" y="-80010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17226" y="2087147"/>
            <a:ext cx="16144781" cy="623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b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 1: Nội dung chính của đoạn trích trên là gì?</a:t>
            </a:r>
          </a:p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Nhắc lại những kỉ niệm khó quên trong thời thơ ấu của nhà thơ Tế Hanh</a:t>
            </a:r>
          </a:p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Kể câu chuyện cảm động về con thuyền và người dân chài ở quê nhà thơ</a:t>
            </a:r>
          </a:p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C. Nêu lên nỗi nhớ quê hương và những chiếc thuyền của nhà thơ Tế Hanh</a:t>
            </a:r>
          </a:p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D. Phân tích vẻ đẹp của con thuyền và người dân trong bài thơ Quê hương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761161" y="8829028"/>
            <a:ext cx="1597755" cy="1295412"/>
            <a:chOff x="0" y="0"/>
            <a:chExt cx="440053" cy="3567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0053" cy="356782"/>
            </a:xfrm>
            <a:custGeom>
              <a:avLst/>
              <a:gdLst/>
              <a:ahLst/>
              <a:cxnLst/>
              <a:rect l="l" t="t" r="r" b="b"/>
              <a:pathLst>
                <a:path w="440053" h="356782">
                  <a:moveTo>
                    <a:pt x="178391" y="0"/>
                  </a:moveTo>
                  <a:lnTo>
                    <a:pt x="261662" y="0"/>
                  </a:lnTo>
                  <a:cubicBezTo>
                    <a:pt x="360185" y="0"/>
                    <a:pt x="440053" y="79868"/>
                    <a:pt x="440053" y="178391"/>
                  </a:cubicBezTo>
                  <a:lnTo>
                    <a:pt x="440053" y="178391"/>
                  </a:lnTo>
                  <a:cubicBezTo>
                    <a:pt x="440053" y="225703"/>
                    <a:pt x="421258" y="271077"/>
                    <a:pt x="387803" y="304532"/>
                  </a:cubicBezTo>
                  <a:cubicBezTo>
                    <a:pt x="354349" y="337987"/>
                    <a:pt x="308974" y="356782"/>
                    <a:pt x="261662" y="356782"/>
                  </a:cubicBezTo>
                  <a:lnTo>
                    <a:pt x="178391" y="356782"/>
                  </a:lnTo>
                  <a:cubicBezTo>
                    <a:pt x="131079" y="356782"/>
                    <a:pt x="85704" y="337987"/>
                    <a:pt x="52249" y="304532"/>
                  </a:cubicBezTo>
                  <a:cubicBezTo>
                    <a:pt x="18795" y="271077"/>
                    <a:pt x="0" y="225703"/>
                    <a:pt x="0" y="178391"/>
                  </a:cubicBezTo>
                  <a:lnTo>
                    <a:pt x="0" y="178391"/>
                  </a:lnTo>
                  <a:cubicBezTo>
                    <a:pt x="0" y="131079"/>
                    <a:pt x="18795" y="85704"/>
                    <a:pt x="52249" y="52249"/>
                  </a:cubicBezTo>
                  <a:cubicBezTo>
                    <a:pt x="85704" y="18795"/>
                    <a:pt x="131079" y="0"/>
                    <a:pt x="178391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440053" cy="356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828055">
            <a:off x="7973126" y="8576366"/>
            <a:ext cx="1354902" cy="1496378"/>
          </a:xfrm>
          <a:custGeom>
            <a:avLst/>
            <a:gdLst/>
            <a:ahLst/>
            <a:cxnLst/>
            <a:rect l="l" t="t" r="r" b="b"/>
            <a:pathLst>
              <a:path w="1354902" h="1496378">
                <a:moveTo>
                  <a:pt x="0" y="0"/>
                </a:moveTo>
                <a:lnTo>
                  <a:pt x="1354902" y="0"/>
                </a:lnTo>
                <a:lnTo>
                  <a:pt x="1354902" y="1496377"/>
                </a:lnTo>
                <a:lnTo>
                  <a:pt x="0" y="1496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59189" y="8963019"/>
            <a:ext cx="601699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9"/>
              </a:lnSpc>
            </a:pPr>
            <a:r>
              <a:rPr lang="en-US" sz="5299" b="1">
                <a:solidFill>
                  <a:srgbClr val="9E582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226" y="139791"/>
            <a:ext cx="994366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Trường VĂN HỌC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7226" y="-909154"/>
            <a:ext cx="9368337" cy="3091551"/>
          </a:xfrm>
          <a:custGeom>
            <a:avLst/>
            <a:gdLst/>
            <a:ahLst/>
            <a:cxnLst/>
            <a:rect l="l" t="t" r="r" b="b"/>
            <a:pathLst>
              <a:path w="9368337" h="3091551">
                <a:moveTo>
                  <a:pt x="0" y="0"/>
                </a:moveTo>
                <a:lnTo>
                  <a:pt x="9368337" y="0"/>
                </a:lnTo>
                <a:lnTo>
                  <a:pt x="9368337" y="3091551"/>
                </a:lnTo>
                <a:lnTo>
                  <a:pt x="0" y="3091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48718" y="-1110543"/>
            <a:ext cx="5272597" cy="5272597"/>
          </a:xfrm>
          <a:custGeom>
            <a:avLst/>
            <a:gdLst/>
            <a:ahLst/>
            <a:cxnLst/>
            <a:rect l="l" t="t" r="r" b="b"/>
            <a:pathLst>
              <a:path w="5272597" h="5272597">
                <a:moveTo>
                  <a:pt x="0" y="0"/>
                </a:moveTo>
                <a:lnTo>
                  <a:pt x="5272596" y="0"/>
                </a:lnTo>
                <a:lnTo>
                  <a:pt x="5272596" y="5272596"/>
                </a:lnTo>
                <a:lnTo>
                  <a:pt x="0" y="5272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48907" y="-80010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71609" y="3247338"/>
            <a:ext cx="16144781" cy="466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b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 2: Trong đoạn trích, người viết tập trung làm rõ vẻ đẹp hùng dũng của con người bằng cách nào?</a:t>
            </a:r>
          </a:p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So sánh hình ảnh cánh buồm giương to với mảnh hồn làng</a:t>
            </a:r>
          </a:p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Sử dụng phép nhân hoá biến con thuyền thành người dân chài</a:t>
            </a:r>
          </a:p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C. Khắc hoạ con thuyền qua các động từ “hăng”, “phăng” và “vượt”</a:t>
            </a:r>
          </a:p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D. Miêu tả bằng hình ảnh đối lập giữa cánh buồm và mảnh hồn làng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761161" y="8829028"/>
            <a:ext cx="1597755" cy="1295412"/>
            <a:chOff x="0" y="0"/>
            <a:chExt cx="440053" cy="3567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0053" cy="356782"/>
            </a:xfrm>
            <a:custGeom>
              <a:avLst/>
              <a:gdLst/>
              <a:ahLst/>
              <a:cxnLst/>
              <a:rect l="l" t="t" r="r" b="b"/>
              <a:pathLst>
                <a:path w="440053" h="356782">
                  <a:moveTo>
                    <a:pt x="178391" y="0"/>
                  </a:moveTo>
                  <a:lnTo>
                    <a:pt x="261662" y="0"/>
                  </a:lnTo>
                  <a:cubicBezTo>
                    <a:pt x="360185" y="0"/>
                    <a:pt x="440053" y="79868"/>
                    <a:pt x="440053" y="178391"/>
                  </a:cubicBezTo>
                  <a:lnTo>
                    <a:pt x="440053" y="178391"/>
                  </a:lnTo>
                  <a:cubicBezTo>
                    <a:pt x="440053" y="225703"/>
                    <a:pt x="421258" y="271077"/>
                    <a:pt x="387803" y="304532"/>
                  </a:cubicBezTo>
                  <a:cubicBezTo>
                    <a:pt x="354349" y="337987"/>
                    <a:pt x="308974" y="356782"/>
                    <a:pt x="261662" y="356782"/>
                  </a:cubicBezTo>
                  <a:lnTo>
                    <a:pt x="178391" y="356782"/>
                  </a:lnTo>
                  <a:cubicBezTo>
                    <a:pt x="131079" y="356782"/>
                    <a:pt x="85704" y="337987"/>
                    <a:pt x="52249" y="304532"/>
                  </a:cubicBezTo>
                  <a:cubicBezTo>
                    <a:pt x="18795" y="271077"/>
                    <a:pt x="0" y="225703"/>
                    <a:pt x="0" y="178391"/>
                  </a:cubicBezTo>
                  <a:lnTo>
                    <a:pt x="0" y="178391"/>
                  </a:lnTo>
                  <a:cubicBezTo>
                    <a:pt x="0" y="131079"/>
                    <a:pt x="18795" y="85704"/>
                    <a:pt x="52249" y="52249"/>
                  </a:cubicBezTo>
                  <a:cubicBezTo>
                    <a:pt x="85704" y="18795"/>
                    <a:pt x="131079" y="0"/>
                    <a:pt x="178391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440053" cy="356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828055">
            <a:off x="7973126" y="8576366"/>
            <a:ext cx="1354902" cy="1496378"/>
          </a:xfrm>
          <a:custGeom>
            <a:avLst/>
            <a:gdLst/>
            <a:ahLst/>
            <a:cxnLst/>
            <a:rect l="l" t="t" r="r" b="b"/>
            <a:pathLst>
              <a:path w="1354902" h="1496378">
                <a:moveTo>
                  <a:pt x="0" y="0"/>
                </a:moveTo>
                <a:lnTo>
                  <a:pt x="1354902" y="0"/>
                </a:lnTo>
                <a:lnTo>
                  <a:pt x="1354902" y="1496377"/>
                </a:lnTo>
                <a:lnTo>
                  <a:pt x="0" y="1496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59189" y="8963019"/>
            <a:ext cx="601699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9"/>
              </a:lnSpc>
            </a:pPr>
            <a:r>
              <a:rPr lang="en-US" sz="5299" b="1">
                <a:solidFill>
                  <a:srgbClr val="9E582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226" y="139791"/>
            <a:ext cx="994366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Trường VĂN HỌC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7226" y="-909154"/>
            <a:ext cx="9368337" cy="3091551"/>
          </a:xfrm>
          <a:custGeom>
            <a:avLst/>
            <a:gdLst/>
            <a:ahLst/>
            <a:cxnLst/>
            <a:rect l="l" t="t" r="r" b="b"/>
            <a:pathLst>
              <a:path w="9368337" h="3091551">
                <a:moveTo>
                  <a:pt x="0" y="0"/>
                </a:moveTo>
                <a:lnTo>
                  <a:pt x="9368337" y="0"/>
                </a:lnTo>
                <a:lnTo>
                  <a:pt x="9368337" y="3091551"/>
                </a:lnTo>
                <a:lnTo>
                  <a:pt x="0" y="3091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48718" y="-1110543"/>
            <a:ext cx="5272597" cy="5272597"/>
          </a:xfrm>
          <a:custGeom>
            <a:avLst/>
            <a:gdLst/>
            <a:ahLst/>
            <a:cxnLst/>
            <a:rect l="l" t="t" r="r" b="b"/>
            <a:pathLst>
              <a:path w="5272597" h="5272597">
                <a:moveTo>
                  <a:pt x="0" y="0"/>
                </a:moveTo>
                <a:lnTo>
                  <a:pt x="5272596" y="0"/>
                </a:lnTo>
                <a:lnTo>
                  <a:pt x="5272596" y="5272596"/>
                </a:lnTo>
                <a:lnTo>
                  <a:pt x="0" y="5272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48907" y="-80010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14519" y="2308487"/>
            <a:ext cx="16144781" cy="631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 3: Câu văn nào ở phần đầu là ý kiến cần làm sáng tỏ của đoạn trích?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Trong bài thơ Quê hương hình ảnh con thuyền khi ra khơi đánh cá được.miêu tả với một tư thổ kiêu hãnh, hiện ngang.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Nhà thơ chỉ miêu tả thuyền chứ không miêu tả người nhưng tắm vóc, động tác, tình cảm, ý chí của con người đều lộ rõ,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C. Chiếc thuyền vốn là vật "vô tri” nhưng được so sánh với “con tuấn mã" nên đã có hồn, có sự tự chuyển động.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D. Chỉ cần chọn vài chi tiết, động tác, nhà thơ đã vẽ nên được bức ảnh ảo mà không phải ai cũng hình dung nổi.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761161" y="8829028"/>
            <a:ext cx="1597755" cy="1295412"/>
            <a:chOff x="0" y="0"/>
            <a:chExt cx="440053" cy="3567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0053" cy="356782"/>
            </a:xfrm>
            <a:custGeom>
              <a:avLst/>
              <a:gdLst/>
              <a:ahLst/>
              <a:cxnLst/>
              <a:rect l="l" t="t" r="r" b="b"/>
              <a:pathLst>
                <a:path w="440053" h="356782">
                  <a:moveTo>
                    <a:pt x="178391" y="0"/>
                  </a:moveTo>
                  <a:lnTo>
                    <a:pt x="261662" y="0"/>
                  </a:lnTo>
                  <a:cubicBezTo>
                    <a:pt x="360185" y="0"/>
                    <a:pt x="440053" y="79868"/>
                    <a:pt x="440053" y="178391"/>
                  </a:cubicBezTo>
                  <a:lnTo>
                    <a:pt x="440053" y="178391"/>
                  </a:lnTo>
                  <a:cubicBezTo>
                    <a:pt x="440053" y="225703"/>
                    <a:pt x="421258" y="271077"/>
                    <a:pt x="387803" y="304532"/>
                  </a:cubicBezTo>
                  <a:cubicBezTo>
                    <a:pt x="354349" y="337987"/>
                    <a:pt x="308974" y="356782"/>
                    <a:pt x="261662" y="356782"/>
                  </a:cubicBezTo>
                  <a:lnTo>
                    <a:pt x="178391" y="356782"/>
                  </a:lnTo>
                  <a:cubicBezTo>
                    <a:pt x="131079" y="356782"/>
                    <a:pt x="85704" y="337987"/>
                    <a:pt x="52249" y="304532"/>
                  </a:cubicBezTo>
                  <a:cubicBezTo>
                    <a:pt x="18795" y="271077"/>
                    <a:pt x="0" y="225703"/>
                    <a:pt x="0" y="178391"/>
                  </a:cubicBezTo>
                  <a:lnTo>
                    <a:pt x="0" y="178391"/>
                  </a:lnTo>
                  <a:cubicBezTo>
                    <a:pt x="0" y="131079"/>
                    <a:pt x="18795" y="85704"/>
                    <a:pt x="52249" y="52249"/>
                  </a:cubicBezTo>
                  <a:cubicBezTo>
                    <a:pt x="85704" y="18795"/>
                    <a:pt x="131079" y="0"/>
                    <a:pt x="178391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440053" cy="356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828055">
            <a:off x="7973126" y="8576366"/>
            <a:ext cx="1354902" cy="1496378"/>
          </a:xfrm>
          <a:custGeom>
            <a:avLst/>
            <a:gdLst/>
            <a:ahLst/>
            <a:cxnLst/>
            <a:rect l="l" t="t" r="r" b="b"/>
            <a:pathLst>
              <a:path w="1354902" h="1496378">
                <a:moveTo>
                  <a:pt x="0" y="0"/>
                </a:moveTo>
                <a:lnTo>
                  <a:pt x="1354902" y="0"/>
                </a:lnTo>
                <a:lnTo>
                  <a:pt x="1354902" y="1496377"/>
                </a:lnTo>
                <a:lnTo>
                  <a:pt x="0" y="1496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59189" y="8963019"/>
            <a:ext cx="601699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9"/>
              </a:lnSpc>
            </a:pPr>
            <a:r>
              <a:rPr lang="en-US" sz="5299" b="1" dirty="0">
                <a:solidFill>
                  <a:srgbClr val="9E582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226" y="139791"/>
            <a:ext cx="994366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Trường VĂN HỌC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7226" y="-909154"/>
            <a:ext cx="9368337" cy="3091551"/>
          </a:xfrm>
          <a:custGeom>
            <a:avLst/>
            <a:gdLst/>
            <a:ahLst/>
            <a:cxnLst/>
            <a:rect l="l" t="t" r="r" b="b"/>
            <a:pathLst>
              <a:path w="9368337" h="3091551">
                <a:moveTo>
                  <a:pt x="0" y="0"/>
                </a:moveTo>
                <a:lnTo>
                  <a:pt x="9368337" y="0"/>
                </a:lnTo>
                <a:lnTo>
                  <a:pt x="9368337" y="3091551"/>
                </a:lnTo>
                <a:lnTo>
                  <a:pt x="0" y="3091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48718" y="-1110543"/>
            <a:ext cx="5272597" cy="5272597"/>
          </a:xfrm>
          <a:custGeom>
            <a:avLst/>
            <a:gdLst/>
            <a:ahLst/>
            <a:cxnLst/>
            <a:rect l="l" t="t" r="r" b="b"/>
            <a:pathLst>
              <a:path w="5272597" h="5272597">
                <a:moveTo>
                  <a:pt x="0" y="0"/>
                </a:moveTo>
                <a:lnTo>
                  <a:pt x="5272596" y="0"/>
                </a:lnTo>
                <a:lnTo>
                  <a:pt x="5272596" y="5272596"/>
                </a:lnTo>
                <a:lnTo>
                  <a:pt x="0" y="5272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48907" y="-80010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71609" y="2868197"/>
            <a:ext cx="16144781" cy="466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b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 4: Theo tác giả, sự độc đáo của Tế Hanh khi miêu tả con người trong bài thơ là gì?</a:t>
            </a:r>
          </a:p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Nhà thơ đã sử dụng nhiều biện pháp so sánh.</a:t>
            </a:r>
          </a:p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Nhà thơ tập trung khai thác những động từ mạnh.</a:t>
            </a:r>
          </a:p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C. Miêu tả thuyền nhưng là để khắc hoạ con người</a:t>
            </a:r>
          </a:p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D. Nhà thơ đã sử dụng biện pháp nhân cách hoá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761161" y="8829028"/>
            <a:ext cx="1597755" cy="1295412"/>
            <a:chOff x="0" y="0"/>
            <a:chExt cx="440053" cy="3567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0053" cy="356782"/>
            </a:xfrm>
            <a:custGeom>
              <a:avLst/>
              <a:gdLst/>
              <a:ahLst/>
              <a:cxnLst/>
              <a:rect l="l" t="t" r="r" b="b"/>
              <a:pathLst>
                <a:path w="440053" h="356782">
                  <a:moveTo>
                    <a:pt x="178391" y="0"/>
                  </a:moveTo>
                  <a:lnTo>
                    <a:pt x="261662" y="0"/>
                  </a:lnTo>
                  <a:cubicBezTo>
                    <a:pt x="360185" y="0"/>
                    <a:pt x="440053" y="79868"/>
                    <a:pt x="440053" y="178391"/>
                  </a:cubicBezTo>
                  <a:lnTo>
                    <a:pt x="440053" y="178391"/>
                  </a:lnTo>
                  <a:cubicBezTo>
                    <a:pt x="440053" y="225703"/>
                    <a:pt x="421258" y="271077"/>
                    <a:pt x="387803" y="304532"/>
                  </a:cubicBezTo>
                  <a:cubicBezTo>
                    <a:pt x="354349" y="337987"/>
                    <a:pt x="308974" y="356782"/>
                    <a:pt x="261662" y="356782"/>
                  </a:cubicBezTo>
                  <a:lnTo>
                    <a:pt x="178391" y="356782"/>
                  </a:lnTo>
                  <a:cubicBezTo>
                    <a:pt x="131079" y="356782"/>
                    <a:pt x="85704" y="337987"/>
                    <a:pt x="52249" y="304532"/>
                  </a:cubicBezTo>
                  <a:cubicBezTo>
                    <a:pt x="18795" y="271077"/>
                    <a:pt x="0" y="225703"/>
                    <a:pt x="0" y="178391"/>
                  </a:cubicBezTo>
                  <a:lnTo>
                    <a:pt x="0" y="178391"/>
                  </a:lnTo>
                  <a:cubicBezTo>
                    <a:pt x="0" y="131079"/>
                    <a:pt x="18795" y="85704"/>
                    <a:pt x="52249" y="52249"/>
                  </a:cubicBezTo>
                  <a:cubicBezTo>
                    <a:pt x="85704" y="18795"/>
                    <a:pt x="131079" y="0"/>
                    <a:pt x="178391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440053" cy="356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828055">
            <a:off x="7973126" y="8576366"/>
            <a:ext cx="1354902" cy="1496378"/>
          </a:xfrm>
          <a:custGeom>
            <a:avLst/>
            <a:gdLst/>
            <a:ahLst/>
            <a:cxnLst/>
            <a:rect l="l" t="t" r="r" b="b"/>
            <a:pathLst>
              <a:path w="1354902" h="1496378">
                <a:moveTo>
                  <a:pt x="0" y="0"/>
                </a:moveTo>
                <a:lnTo>
                  <a:pt x="1354902" y="0"/>
                </a:lnTo>
                <a:lnTo>
                  <a:pt x="1354902" y="1496377"/>
                </a:lnTo>
                <a:lnTo>
                  <a:pt x="0" y="1496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59189" y="8963019"/>
            <a:ext cx="601699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9"/>
              </a:lnSpc>
            </a:pPr>
            <a:r>
              <a:rPr lang="en-US" sz="5299" b="1">
                <a:solidFill>
                  <a:srgbClr val="9E582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226" y="139791"/>
            <a:ext cx="994366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Trường VĂN HỌC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7226" y="-909154"/>
            <a:ext cx="9368337" cy="3091551"/>
          </a:xfrm>
          <a:custGeom>
            <a:avLst/>
            <a:gdLst/>
            <a:ahLst/>
            <a:cxnLst/>
            <a:rect l="l" t="t" r="r" b="b"/>
            <a:pathLst>
              <a:path w="9368337" h="3091551">
                <a:moveTo>
                  <a:pt x="0" y="0"/>
                </a:moveTo>
                <a:lnTo>
                  <a:pt x="9368337" y="0"/>
                </a:lnTo>
                <a:lnTo>
                  <a:pt x="9368337" y="3091551"/>
                </a:lnTo>
                <a:lnTo>
                  <a:pt x="0" y="3091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48718" y="-1110543"/>
            <a:ext cx="5272597" cy="5272597"/>
          </a:xfrm>
          <a:custGeom>
            <a:avLst/>
            <a:gdLst/>
            <a:ahLst/>
            <a:cxnLst/>
            <a:rect l="l" t="t" r="r" b="b"/>
            <a:pathLst>
              <a:path w="5272597" h="5272597">
                <a:moveTo>
                  <a:pt x="0" y="0"/>
                </a:moveTo>
                <a:lnTo>
                  <a:pt x="5272596" y="0"/>
                </a:lnTo>
                <a:lnTo>
                  <a:pt x="5272596" y="5272596"/>
                </a:lnTo>
                <a:lnTo>
                  <a:pt x="0" y="5272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48907" y="-80010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78186" y="2430139"/>
            <a:ext cx="17328996" cy="664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 5: Câu văn nào sau đây thể hiện rõ nhất sự mến phục của người viết về tài năng nhà thơ?</a:t>
            </a:r>
          </a:p>
          <a:p>
            <a:pPr algn="just">
              <a:lnSpc>
                <a:spcPts val="5320"/>
              </a:lnSpc>
            </a:pPr>
            <a:r>
              <a:rPr lang="en-US" sz="380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Chiếc thuyền vốn là vật “vô tri", nhờ được so sánh với “con tuấn mã” nên đã có hồn, có sự tự chuyển động.</a:t>
            </a:r>
          </a:p>
          <a:p>
            <a:pPr algn="just">
              <a:lnSpc>
                <a:spcPts val="5320"/>
              </a:lnSpc>
            </a:pPr>
            <a:r>
              <a:rPr lang="en-US" sz="380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Trong bài thơ Quê hương, hình ảnh con thuyền khi ra khơi đánh cá được miêu tả với một tư thế kiêu hãnh, hiên ngang.</a:t>
            </a:r>
          </a:p>
          <a:p>
            <a:pPr algn="just">
              <a:lnSpc>
                <a:spcPts val="5320"/>
              </a:lnSpc>
            </a:pPr>
            <a:r>
              <a:rPr lang="en-US" sz="380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C. Chỉ cần chọn vài chi tiết, động tác, nhà thơ đã vẽ nên được bức ảnh ảo mà không phải ai cũng hình dung nổi...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D. Nhưng khi gọi “mảnh hồn” và gắn nó với cánh buồm thì chút hồn quê bình dị ấy bỗng trở nên cụ thể, rõ nét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761161" y="8829028"/>
            <a:ext cx="1597755" cy="1295412"/>
            <a:chOff x="0" y="0"/>
            <a:chExt cx="440053" cy="3567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0053" cy="356782"/>
            </a:xfrm>
            <a:custGeom>
              <a:avLst/>
              <a:gdLst/>
              <a:ahLst/>
              <a:cxnLst/>
              <a:rect l="l" t="t" r="r" b="b"/>
              <a:pathLst>
                <a:path w="440053" h="356782">
                  <a:moveTo>
                    <a:pt x="178391" y="0"/>
                  </a:moveTo>
                  <a:lnTo>
                    <a:pt x="261662" y="0"/>
                  </a:lnTo>
                  <a:cubicBezTo>
                    <a:pt x="360185" y="0"/>
                    <a:pt x="440053" y="79868"/>
                    <a:pt x="440053" y="178391"/>
                  </a:cubicBezTo>
                  <a:lnTo>
                    <a:pt x="440053" y="178391"/>
                  </a:lnTo>
                  <a:cubicBezTo>
                    <a:pt x="440053" y="225703"/>
                    <a:pt x="421258" y="271077"/>
                    <a:pt x="387803" y="304532"/>
                  </a:cubicBezTo>
                  <a:cubicBezTo>
                    <a:pt x="354349" y="337987"/>
                    <a:pt x="308974" y="356782"/>
                    <a:pt x="261662" y="356782"/>
                  </a:cubicBezTo>
                  <a:lnTo>
                    <a:pt x="178391" y="356782"/>
                  </a:lnTo>
                  <a:cubicBezTo>
                    <a:pt x="131079" y="356782"/>
                    <a:pt x="85704" y="337987"/>
                    <a:pt x="52249" y="304532"/>
                  </a:cubicBezTo>
                  <a:cubicBezTo>
                    <a:pt x="18795" y="271077"/>
                    <a:pt x="0" y="225703"/>
                    <a:pt x="0" y="178391"/>
                  </a:cubicBezTo>
                  <a:lnTo>
                    <a:pt x="0" y="178391"/>
                  </a:lnTo>
                  <a:cubicBezTo>
                    <a:pt x="0" y="131079"/>
                    <a:pt x="18795" y="85704"/>
                    <a:pt x="52249" y="52249"/>
                  </a:cubicBezTo>
                  <a:cubicBezTo>
                    <a:pt x="85704" y="18795"/>
                    <a:pt x="131079" y="0"/>
                    <a:pt x="178391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440053" cy="356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828055">
            <a:off x="7973126" y="8576366"/>
            <a:ext cx="1354902" cy="1496378"/>
          </a:xfrm>
          <a:custGeom>
            <a:avLst/>
            <a:gdLst/>
            <a:ahLst/>
            <a:cxnLst/>
            <a:rect l="l" t="t" r="r" b="b"/>
            <a:pathLst>
              <a:path w="1354902" h="1496378">
                <a:moveTo>
                  <a:pt x="0" y="0"/>
                </a:moveTo>
                <a:lnTo>
                  <a:pt x="1354902" y="0"/>
                </a:lnTo>
                <a:lnTo>
                  <a:pt x="1354902" y="1496377"/>
                </a:lnTo>
                <a:lnTo>
                  <a:pt x="0" y="1496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59189" y="8963019"/>
            <a:ext cx="601699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9"/>
              </a:lnSpc>
            </a:pPr>
            <a:r>
              <a:rPr lang="en-US" sz="5299" b="1">
                <a:solidFill>
                  <a:srgbClr val="9E582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226" y="139791"/>
            <a:ext cx="994366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Trường VĂN HỌC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7226" y="-909154"/>
            <a:ext cx="9368337" cy="3091551"/>
          </a:xfrm>
          <a:custGeom>
            <a:avLst/>
            <a:gdLst/>
            <a:ahLst/>
            <a:cxnLst/>
            <a:rect l="l" t="t" r="r" b="b"/>
            <a:pathLst>
              <a:path w="9368337" h="3091551">
                <a:moveTo>
                  <a:pt x="0" y="0"/>
                </a:moveTo>
                <a:lnTo>
                  <a:pt x="9368337" y="0"/>
                </a:lnTo>
                <a:lnTo>
                  <a:pt x="9368337" y="3091551"/>
                </a:lnTo>
                <a:lnTo>
                  <a:pt x="0" y="3091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48718" y="-1110543"/>
            <a:ext cx="5272597" cy="5272597"/>
          </a:xfrm>
          <a:custGeom>
            <a:avLst/>
            <a:gdLst/>
            <a:ahLst/>
            <a:cxnLst/>
            <a:rect l="l" t="t" r="r" b="b"/>
            <a:pathLst>
              <a:path w="5272597" h="5272597">
                <a:moveTo>
                  <a:pt x="0" y="0"/>
                </a:moveTo>
                <a:lnTo>
                  <a:pt x="5272596" y="0"/>
                </a:lnTo>
                <a:lnTo>
                  <a:pt x="5272596" y="5272596"/>
                </a:lnTo>
                <a:lnTo>
                  <a:pt x="0" y="5272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48907" y="-80010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17226" y="2593145"/>
            <a:ext cx="15556316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6: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Nêu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số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tính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biểu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cảm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viết</a:t>
            </a:r>
            <a:r>
              <a:rPr lang="en-US" sz="4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5500252"/>
            <a:ext cx="9675721" cy="5599824"/>
          </a:xfrm>
          <a:custGeom>
            <a:avLst/>
            <a:gdLst/>
            <a:ahLst/>
            <a:cxnLst/>
            <a:rect l="l" t="t" r="r" b="b"/>
            <a:pathLst>
              <a:path w="9675721" h="5599824">
                <a:moveTo>
                  <a:pt x="0" y="0"/>
                </a:moveTo>
                <a:lnTo>
                  <a:pt x="9675721" y="0"/>
                </a:lnTo>
                <a:lnTo>
                  <a:pt x="9675721" y="5599824"/>
                </a:lnTo>
                <a:lnTo>
                  <a:pt x="0" y="559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03443" y="4680292"/>
            <a:ext cx="16878483" cy="3619872"/>
            <a:chOff x="0" y="0"/>
            <a:chExt cx="4648663" cy="9969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48663" cy="996983"/>
            </a:xfrm>
            <a:custGeom>
              <a:avLst/>
              <a:gdLst/>
              <a:ahLst/>
              <a:cxnLst/>
              <a:rect l="l" t="t" r="r" b="b"/>
              <a:pathLst>
                <a:path w="4648663" h="996983">
                  <a:moveTo>
                    <a:pt x="23393" y="0"/>
                  </a:moveTo>
                  <a:lnTo>
                    <a:pt x="4625270" y="0"/>
                  </a:lnTo>
                  <a:cubicBezTo>
                    <a:pt x="4631474" y="0"/>
                    <a:pt x="4637424" y="2465"/>
                    <a:pt x="4641811" y="6852"/>
                  </a:cubicBezTo>
                  <a:cubicBezTo>
                    <a:pt x="4646198" y="11239"/>
                    <a:pt x="4648663" y="17189"/>
                    <a:pt x="4648663" y="23393"/>
                  </a:cubicBezTo>
                  <a:lnTo>
                    <a:pt x="4648663" y="973590"/>
                  </a:lnTo>
                  <a:cubicBezTo>
                    <a:pt x="4648663" y="986510"/>
                    <a:pt x="4638189" y="996983"/>
                    <a:pt x="4625270" y="996983"/>
                  </a:cubicBezTo>
                  <a:lnTo>
                    <a:pt x="23393" y="996983"/>
                  </a:lnTo>
                  <a:cubicBezTo>
                    <a:pt x="17189" y="996983"/>
                    <a:pt x="11239" y="994519"/>
                    <a:pt x="6852" y="990132"/>
                  </a:cubicBezTo>
                  <a:cubicBezTo>
                    <a:pt x="2465" y="985744"/>
                    <a:pt x="0" y="979794"/>
                    <a:pt x="0" y="973590"/>
                  </a:cubicBezTo>
                  <a:lnTo>
                    <a:pt x="0" y="23393"/>
                  </a:lnTo>
                  <a:cubicBezTo>
                    <a:pt x="0" y="17189"/>
                    <a:pt x="2465" y="11239"/>
                    <a:pt x="6852" y="6852"/>
                  </a:cubicBezTo>
                  <a:cubicBezTo>
                    <a:pt x="11239" y="2465"/>
                    <a:pt x="17189" y="0"/>
                    <a:pt x="23393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4648663" cy="996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39887" y="5342852"/>
            <a:ext cx="16205595" cy="227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8" lvl="1" indent="-464184" algn="just">
              <a:lnSpc>
                <a:spcPts val="6019"/>
              </a:lnSpc>
              <a:buFont typeface="Arial"/>
              <a:buChar char="•"/>
            </a:pP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Ở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đây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đã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có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sự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đối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lập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-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một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biện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pháp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nghệ thuật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mà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các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nhà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thơ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lãng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mạn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luôn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thích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dùng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.</a:t>
            </a:r>
          </a:p>
          <a:p>
            <a:pPr marL="928368" lvl="1" indent="-464184" algn="just">
              <a:lnSpc>
                <a:spcPts val="6019"/>
              </a:lnSpc>
              <a:buFont typeface="Arial"/>
              <a:buChar char="•"/>
            </a:pP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Hình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tượng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thơ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phi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thường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226" y="139791"/>
            <a:ext cx="994366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Trường VĂN HỌC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7226" y="-909154"/>
            <a:ext cx="9368337" cy="3091551"/>
          </a:xfrm>
          <a:custGeom>
            <a:avLst/>
            <a:gdLst/>
            <a:ahLst/>
            <a:cxnLst/>
            <a:rect l="l" t="t" r="r" b="b"/>
            <a:pathLst>
              <a:path w="9368337" h="3091551">
                <a:moveTo>
                  <a:pt x="0" y="0"/>
                </a:moveTo>
                <a:lnTo>
                  <a:pt x="9368337" y="0"/>
                </a:lnTo>
                <a:lnTo>
                  <a:pt x="9368337" y="3091551"/>
                </a:lnTo>
                <a:lnTo>
                  <a:pt x="0" y="3091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48718" y="-1110543"/>
            <a:ext cx="5272597" cy="5272597"/>
          </a:xfrm>
          <a:custGeom>
            <a:avLst/>
            <a:gdLst/>
            <a:ahLst/>
            <a:cxnLst/>
            <a:rect l="l" t="t" r="r" b="b"/>
            <a:pathLst>
              <a:path w="5272597" h="5272597">
                <a:moveTo>
                  <a:pt x="0" y="0"/>
                </a:moveTo>
                <a:lnTo>
                  <a:pt x="5272596" y="0"/>
                </a:lnTo>
                <a:lnTo>
                  <a:pt x="5272596" y="5272596"/>
                </a:lnTo>
                <a:lnTo>
                  <a:pt x="0" y="5272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48907" y="-80010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2172598"/>
            <a:ext cx="13401119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7: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Tác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giả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đã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làm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rõ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ý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“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Nhà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thơ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chỉ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miêu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tả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thuyền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chứ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không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miêu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tả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người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nhưng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tầm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vóc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động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tác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tình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cảm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ý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con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người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đều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lộ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rõ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.”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bằng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cách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5500252"/>
            <a:ext cx="9675721" cy="5599824"/>
          </a:xfrm>
          <a:custGeom>
            <a:avLst/>
            <a:gdLst/>
            <a:ahLst/>
            <a:cxnLst/>
            <a:rect l="l" t="t" r="r" b="b"/>
            <a:pathLst>
              <a:path w="9675721" h="5599824">
                <a:moveTo>
                  <a:pt x="0" y="0"/>
                </a:moveTo>
                <a:lnTo>
                  <a:pt x="9675721" y="0"/>
                </a:lnTo>
                <a:lnTo>
                  <a:pt x="9675721" y="5599824"/>
                </a:lnTo>
                <a:lnTo>
                  <a:pt x="0" y="559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04759" y="4238253"/>
            <a:ext cx="17339011" cy="5752693"/>
            <a:chOff x="0" y="0"/>
            <a:chExt cx="4775501" cy="15844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5501" cy="1584404"/>
            </a:xfrm>
            <a:custGeom>
              <a:avLst/>
              <a:gdLst/>
              <a:ahLst/>
              <a:cxnLst/>
              <a:rect l="l" t="t" r="r" b="b"/>
              <a:pathLst>
                <a:path w="4775501" h="1584404">
                  <a:moveTo>
                    <a:pt x="22772" y="0"/>
                  </a:moveTo>
                  <a:lnTo>
                    <a:pt x="4752730" y="0"/>
                  </a:lnTo>
                  <a:cubicBezTo>
                    <a:pt x="4765306" y="0"/>
                    <a:pt x="4775501" y="10195"/>
                    <a:pt x="4775501" y="22772"/>
                  </a:cubicBezTo>
                  <a:lnTo>
                    <a:pt x="4775501" y="1561632"/>
                  </a:lnTo>
                  <a:cubicBezTo>
                    <a:pt x="4775501" y="1574208"/>
                    <a:pt x="4765306" y="1584404"/>
                    <a:pt x="4752730" y="1584404"/>
                  </a:cubicBezTo>
                  <a:lnTo>
                    <a:pt x="22772" y="1584404"/>
                  </a:lnTo>
                  <a:cubicBezTo>
                    <a:pt x="10195" y="1584404"/>
                    <a:pt x="0" y="1574208"/>
                    <a:pt x="0" y="1561632"/>
                  </a:cubicBezTo>
                  <a:lnTo>
                    <a:pt x="0" y="22772"/>
                  </a:lnTo>
                  <a:cubicBezTo>
                    <a:pt x="0" y="10195"/>
                    <a:pt x="10195" y="0"/>
                    <a:pt x="22772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4775501" cy="15844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4356895"/>
            <a:ext cx="16699018" cy="618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Tác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giả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đã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làm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rõ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ý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kiến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trên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bằng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cách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đưa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ra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những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lí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lẽ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bằng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chứng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để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thuyết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phục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người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đọc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: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Về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bản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chất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thuyền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chẳng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thể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nào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tự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chuyển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động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như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ngựa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bao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giờ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cũng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phải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có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người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chèo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.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Giấu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chủ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thể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của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động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tác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phăng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mái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chèo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là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trai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tráng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nhờ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thế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mà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chủ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thể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phăng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mái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chèo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hiện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lên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trực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tiếp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trong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tâm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trí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người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đọc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sẽ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là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thuyền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.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Vẻ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hùng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dũng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của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người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được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khắc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họa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qua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các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động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từ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hăng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”,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phăng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 và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vượt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”.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Tuy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nhiên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tầm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vóc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của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thuyền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khi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mái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chèo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bổ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xuống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cũng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chỉ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là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tầm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vóc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của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một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thuyền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bình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thường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được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điều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khiển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bởi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những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người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bình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thường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.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Phải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đến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hai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câu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tiếp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theo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con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thuyền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ấy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mới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được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nâng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lên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tầm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vũ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trụ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.</a:t>
            </a:r>
          </a:p>
          <a:p>
            <a:pPr algn="just">
              <a:lnSpc>
                <a:spcPts val="4900"/>
              </a:lnSpc>
            </a:pPr>
            <a:endParaRPr lang="en-US" sz="3500" i="1" dirty="0">
              <a:solidFill>
                <a:srgbClr val="394D57"/>
              </a:solidFill>
              <a:latin typeface="Roboto Condensed Italics"/>
              <a:ea typeface="Roboto Condensed Italics"/>
              <a:cs typeface="Roboto Condensed Italics"/>
              <a:sym typeface="Roboto Condensed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17226" y="139791"/>
            <a:ext cx="994366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Trường VĂN HỌC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86272" y="480025"/>
            <a:ext cx="13002474" cy="9806975"/>
            <a:chOff x="0" y="0"/>
            <a:chExt cx="12262777" cy="9249067"/>
          </a:xfrm>
        </p:grpSpPr>
        <p:sp>
          <p:nvSpPr>
            <p:cNvPr id="3" name="Freeform 3"/>
            <p:cNvSpPr/>
            <p:nvPr/>
          </p:nvSpPr>
          <p:spPr>
            <a:xfrm>
              <a:off x="-29082" y="0"/>
              <a:ext cx="12291821" cy="9248522"/>
            </a:xfrm>
            <a:custGeom>
              <a:avLst/>
              <a:gdLst/>
              <a:ahLst/>
              <a:cxnLst/>
              <a:rect l="l" t="t" r="r" b="b"/>
              <a:pathLst>
                <a:path w="12291821" h="9248522">
                  <a:moveTo>
                    <a:pt x="2690621" y="3290824"/>
                  </a:moveTo>
                  <a:lnTo>
                    <a:pt x="2702051" y="3293364"/>
                  </a:lnTo>
                  <a:lnTo>
                    <a:pt x="2708020" y="3294888"/>
                  </a:lnTo>
                  <a:lnTo>
                    <a:pt x="2695066" y="3292602"/>
                  </a:lnTo>
                  <a:lnTo>
                    <a:pt x="2690621" y="3290697"/>
                  </a:lnTo>
                  <a:close/>
                  <a:moveTo>
                    <a:pt x="9365233" y="3901948"/>
                  </a:moveTo>
                  <a:cubicBezTo>
                    <a:pt x="9475342" y="3934460"/>
                    <a:pt x="9597008" y="3948176"/>
                    <a:pt x="9709657" y="3966464"/>
                  </a:cubicBezTo>
                  <a:cubicBezTo>
                    <a:pt x="9608565" y="4080002"/>
                    <a:pt x="9590023" y="4129405"/>
                    <a:pt x="9709657" y="4199128"/>
                  </a:cubicBezTo>
                  <a:lnTo>
                    <a:pt x="9631044" y="4203319"/>
                  </a:lnTo>
                  <a:cubicBezTo>
                    <a:pt x="9581260" y="4203319"/>
                    <a:pt x="9532619" y="4198874"/>
                    <a:pt x="9485248" y="4194556"/>
                  </a:cubicBezTo>
                  <a:cubicBezTo>
                    <a:pt x="9437877" y="4190238"/>
                    <a:pt x="9391776" y="4185793"/>
                    <a:pt x="9340342" y="4185793"/>
                  </a:cubicBezTo>
                  <a:lnTo>
                    <a:pt x="9327260" y="4186046"/>
                  </a:lnTo>
                  <a:cubicBezTo>
                    <a:pt x="9429114" y="4173219"/>
                    <a:pt x="9497313" y="4148836"/>
                    <a:pt x="9511918" y="4108195"/>
                  </a:cubicBezTo>
                  <a:lnTo>
                    <a:pt x="9499726" y="4107942"/>
                  </a:lnTo>
                  <a:cubicBezTo>
                    <a:pt x="9481692" y="4107942"/>
                    <a:pt x="9466579" y="4109974"/>
                    <a:pt x="9453879" y="4112006"/>
                  </a:cubicBezTo>
                  <a:cubicBezTo>
                    <a:pt x="9441179" y="4114038"/>
                    <a:pt x="9431019" y="4116070"/>
                    <a:pt x="9414763" y="4116070"/>
                  </a:cubicBezTo>
                  <a:lnTo>
                    <a:pt x="9403841" y="4108577"/>
                  </a:lnTo>
                  <a:cubicBezTo>
                    <a:pt x="9330434" y="4044950"/>
                    <a:pt x="9530968" y="4073779"/>
                    <a:pt x="9518649" y="4030980"/>
                  </a:cubicBezTo>
                  <a:cubicBezTo>
                    <a:pt x="9513060" y="4030345"/>
                    <a:pt x="9507472" y="4030091"/>
                    <a:pt x="9501630" y="4030091"/>
                  </a:cubicBezTo>
                  <a:lnTo>
                    <a:pt x="9433304" y="4038092"/>
                  </a:lnTo>
                  <a:cubicBezTo>
                    <a:pt x="9410571" y="4042156"/>
                    <a:pt x="9388727" y="4046093"/>
                    <a:pt x="9370185" y="4046093"/>
                  </a:cubicBezTo>
                  <a:cubicBezTo>
                    <a:pt x="9352025" y="4046093"/>
                    <a:pt x="9337039" y="4042283"/>
                    <a:pt x="9327259" y="4030853"/>
                  </a:cubicBezTo>
                  <a:cubicBezTo>
                    <a:pt x="9270871" y="3981577"/>
                    <a:pt x="9498202" y="4028313"/>
                    <a:pt x="9441814" y="3979164"/>
                  </a:cubicBezTo>
                  <a:lnTo>
                    <a:pt x="9441814" y="3979164"/>
                  </a:lnTo>
                  <a:lnTo>
                    <a:pt x="9438257" y="3979164"/>
                  </a:lnTo>
                  <a:cubicBezTo>
                    <a:pt x="9375392" y="3979164"/>
                    <a:pt x="9347199" y="3957955"/>
                    <a:pt x="9365232" y="3901694"/>
                  </a:cubicBezTo>
                  <a:close/>
                  <a:moveTo>
                    <a:pt x="2937255" y="0"/>
                  </a:moveTo>
                  <a:cubicBezTo>
                    <a:pt x="2957321" y="78867"/>
                    <a:pt x="3075685" y="53594"/>
                    <a:pt x="3082416" y="143383"/>
                  </a:cubicBezTo>
                  <a:lnTo>
                    <a:pt x="3067049" y="144018"/>
                  </a:lnTo>
                  <a:cubicBezTo>
                    <a:pt x="3046602" y="144018"/>
                    <a:pt x="3027679" y="139827"/>
                    <a:pt x="3010661" y="135636"/>
                  </a:cubicBezTo>
                  <a:cubicBezTo>
                    <a:pt x="2993643" y="131445"/>
                    <a:pt x="2978657" y="127254"/>
                    <a:pt x="2966084" y="127254"/>
                  </a:cubicBezTo>
                  <a:cubicBezTo>
                    <a:pt x="2954146" y="127254"/>
                    <a:pt x="2944494" y="130937"/>
                    <a:pt x="2937255" y="141986"/>
                  </a:cubicBezTo>
                  <a:cubicBezTo>
                    <a:pt x="2978784" y="289941"/>
                    <a:pt x="2900933" y="438150"/>
                    <a:pt x="2707766" y="594106"/>
                  </a:cubicBezTo>
                  <a:lnTo>
                    <a:pt x="2746374" y="597916"/>
                  </a:lnTo>
                  <a:cubicBezTo>
                    <a:pt x="2768980" y="597916"/>
                    <a:pt x="2788792" y="594106"/>
                    <a:pt x="2805302" y="590169"/>
                  </a:cubicBezTo>
                  <a:cubicBezTo>
                    <a:pt x="2821812" y="586232"/>
                    <a:pt x="2835020" y="582422"/>
                    <a:pt x="2852927" y="582422"/>
                  </a:cubicBezTo>
                  <a:lnTo>
                    <a:pt x="2860801" y="593979"/>
                  </a:lnTo>
                  <a:cubicBezTo>
                    <a:pt x="2768091" y="598170"/>
                    <a:pt x="2743326" y="691007"/>
                    <a:pt x="2822447" y="710311"/>
                  </a:cubicBezTo>
                  <a:lnTo>
                    <a:pt x="2817494" y="703834"/>
                  </a:lnTo>
                  <a:lnTo>
                    <a:pt x="2846196" y="701294"/>
                  </a:lnTo>
                  <a:cubicBezTo>
                    <a:pt x="2887852" y="701294"/>
                    <a:pt x="2967989" y="714756"/>
                    <a:pt x="2975482" y="723011"/>
                  </a:cubicBezTo>
                  <a:cubicBezTo>
                    <a:pt x="2862071" y="820547"/>
                    <a:pt x="2990214" y="899414"/>
                    <a:pt x="3052063" y="1084961"/>
                  </a:cubicBezTo>
                  <a:cubicBezTo>
                    <a:pt x="3022345" y="1079246"/>
                    <a:pt x="3002787" y="1076960"/>
                    <a:pt x="2989579" y="1076960"/>
                  </a:cubicBezTo>
                  <a:cubicBezTo>
                    <a:pt x="2937128" y="1076960"/>
                    <a:pt x="2983737" y="1113282"/>
                    <a:pt x="2898774" y="1123696"/>
                  </a:cubicBezTo>
                  <a:lnTo>
                    <a:pt x="2903600" y="1123569"/>
                  </a:lnTo>
                  <a:lnTo>
                    <a:pt x="2912363" y="1123569"/>
                  </a:lnTo>
                  <a:cubicBezTo>
                    <a:pt x="3064255" y="1123569"/>
                    <a:pt x="2864230" y="1170305"/>
                    <a:pt x="2975355" y="1188212"/>
                  </a:cubicBezTo>
                  <a:lnTo>
                    <a:pt x="2860674" y="1188212"/>
                  </a:lnTo>
                  <a:cubicBezTo>
                    <a:pt x="2921380" y="1306830"/>
                    <a:pt x="2758058" y="1416050"/>
                    <a:pt x="3013455" y="1472565"/>
                  </a:cubicBezTo>
                  <a:cubicBezTo>
                    <a:pt x="2998850" y="1480185"/>
                    <a:pt x="2985515" y="1482598"/>
                    <a:pt x="2973323" y="1482598"/>
                  </a:cubicBezTo>
                  <a:lnTo>
                    <a:pt x="2943859" y="1478915"/>
                  </a:lnTo>
                  <a:cubicBezTo>
                    <a:pt x="2934969" y="1477010"/>
                    <a:pt x="2926841" y="1475105"/>
                    <a:pt x="2911601" y="1475105"/>
                  </a:cubicBezTo>
                  <a:lnTo>
                    <a:pt x="2899028" y="1485392"/>
                  </a:lnTo>
                  <a:cubicBezTo>
                    <a:pt x="2966338" y="1497076"/>
                    <a:pt x="2968751" y="1530731"/>
                    <a:pt x="3013582" y="1550035"/>
                  </a:cubicBezTo>
                  <a:cubicBezTo>
                    <a:pt x="2980435" y="1546987"/>
                    <a:pt x="2963925" y="1541907"/>
                    <a:pt x="2944621" y="1541907"/>
                  </a:cubicBezTo>
                  <a:cubicBezTo>
                    <a:pt x="2932302" y="1541907"/>
                    <a:pt x="2918840" y="1543939"/>
                    <a:pt x="2899028" y="1550035"/>
                  </a:cubicBezTo>
                  <a:cubicBezTo>
                    <a:pt x="2955289" y="1598549"/>
                    <a:pt x="2911855" y="1680464"/>
                    <a:pt x="2822701" y="1718056"/>
                  </a:cubicBezTo>
                  <a:cubicBezTo>
                    <a:pt x="3070351" y="1729867"/>
                    <a:pt x="2819907" y="1779397"/>
                    <a:pt x="2860928" y="1834261"/>
                  </a:cubicBezTo>
                  <a:cubicBezTo>
                    <a:pt x="2905886" y="1836420"/>
                    <a:pt x="2969513" y="1832102"/>
                    <a:pt x="2975609" y="1847342"/>
                  </a:cubicBezTo>
                  <a:cubicBezTo>
                    <a:pt x="2861055" y="1874901"/>
                    <a:pt x="2966465" y="1909953"/>
                    <a:pt x="2937382" y="1976374"/>
                  </a:cubicBezTo>
                  <a:lnTo>
                    <a:pt x="2907283" y="1974977"/>
                  </a:lnTo>
                  <a:cubicBezTo>
                    <a:pt x="2890773" y="1974977"/>
                    <a:pt x="2871723" y="1975739"/>
                    <a:pt x="2852801" y="1976628"/>
                  </a:cubicBezTo>
                  <a:lnTo>
                    <a:pt x="2798190" y="1978279"/>
                  </a:lnTo>
                  <a:cubicBezTo>
                    <a:pt x="2766314" y="1978279"/>
                    <a:pt x="2743199" y="1975231"/>
                    <a:pt x="2745739" y="1963547"/>
                  </a:cubicBezTo>
                  <a:cubicBezTo>
                    <a:pt x="2861690" y="1934210"/>
                    <a:pt x="2612516" y="1858137"/>
                    <a:pt x="2784474" y="1808480"/>
                  </a:cubicBezTo>
                  <a:lnTo>
                    <a:pt x="2784474" y="1808480"/>
                  </a:lnTo>
                  <a:cubicBezTo>
                    <a:pt x="2694685" y="1812925"/>
                    <a:pt x="2619248" y="1821561"/>
                    <a:pt x="2592832" y="1847342"/>
                  </a:cubicBezTo>
                  <a:cubicBezTo>
                    <a:pt x="2622423" y="1850263"/>
                    <a:pt x="2668651" y="1847469"/>
                    <a:pt x="2669032" y="1860169"/>
                  </a:cubicBezTo>
                  <a:cubicBezTo>
                    <a:pt x="2601976" y="1860296"/>
                    <a:pt x="2615311" y="1887601"/>
                    <a:pt x="2548255" y="1887601"/>
                  </a:cubicBezTo>
                  <a:lnTo>
                    <a:pt x="2516251" y="1885950"/>
                  </a:lnTo>
                  <a:cubicBezTo>
                    <a:pt x="2518283" y="1863725"/>
                    <a:pt x="2486279" y="1852803"/>
                    <a:pt x="2439796" y="1847342"/>
                  </a:cubicBezTo>
                  <a:lnTo>
                    <a:pt x="2439796" y="1847342"/>
                  </a:lnTo>
                  <a:cubicBezTo>
                    <a:pt x="2396870" y="1908175"/>
                    <a:pt x="2451226" y="1926209"/>
                    <a:pt x="2401189" y="1989455"/>
                  </a:cubicBezTo>
                  <a:lnTo>
                    <a:pt x="2431542" y="1990090"/>
                  </a:lnTo>
                  <a:cubicBezTo>
                    <a:pt x="2550795" y="1990090"/>
                    <a:pt x="2455037" y="1954403"/>
                    <a:pt x="2516251" y="1950720"/>
                  </a:cubicBezTo>
                  <a:lnTo>
                    <a:pt x="2516251" y="1950720"/>
                  </a:lnTo>
                  <a:cubicBezTo>
                    <a:pt x="2599817" y="1952752"/>
                    <a:pt x="2598293" y="1983359"/>
                    <a:pt x="2592577" y="2015363"/>
                  </a:cubicBezTo>
                  <a:cubicBezTo>
                    <a:pt x="2524505" y="2022475"/>
                    <a:pt x="2433192" y="2022094"/>
                    <a:pt x="2401061" y="2041271"/>
                  </a:cubicBezTo>
                  <a:cubicBezTo>
                    <a:pt x="2424683" y="2059178"/>
                    <a:pt x="2548763" y="2043175"/>
                    <a:pt x="2554477" y="2067052"/>
                  </a:cubicBezTo>
                  <a:cubicBezTo>
                    <a:pt x="2509901" y="2086228"/>
                    <a:pt x="2509901" y="2099691"/>
                    <a:pt x="2554477" y="2118868"/>
                  </a:cubicBezTo>
                  <a:cubicBezTo>
                    <a:pt x="2519298" y="2127377"/>
                    <a:pt x="2475610" y="2132965"/>
                    <a:pt x="2415413" y="2132965"/>
                  </a:cubicBezTo>
                  <a:lnTo>
                    <a:pt x="2363089" y="2131694"/>
                  </a:lnTo>
                  <a:lnTo>
                    <a:pt x="2363089" y="2131694"/>
                  </a:lnTo>
                  <a:cubicBezTo>
                    <a:pt x="2384171" y="2154681"/>
                    <a:pt x="2382393" y="2185289"/>
                    <a:pt x="2439670" y="2196211"/>
                  </a:cubicBezTo>
                  <a:cubicBezTo>
                    <a:pt x="2486660" y="2177668"/>
                    <a:pt x="2571242" y="2171700"/>
                    <a:pt x="2668905" y="2170430"/>
                  </a:cubicBezTo>
                  <a:lnTo>
                    <a:pt x="2668905" y="2170430"/>
                  </a:lnTo>
                  <a:cubicBezTo>
                    <a:pt x="2629027" y="2197989"/>
                    <a:pt x="2555113" y="2218055"/>
                    <a:pt x="2466848" y="2218055"/>
                  </a:cubicBezTo>
                  <a:cubicBezTo>
                    <a:pt x="2433955" y="2218055"/>
                    <a:pt x="2399030" y="2215261"/>
                    <a:pt x="2363089" y="2209037"/>
                  </a:cubicBezTo>
                  <a:lnTo>
                    <a:pt x="2363089" y="2209037"/>
                  </a:lnTo>
                  <a:cubicBezTo>
                    <a:pt x="2330704" y="2267330"/>
                    <a:pt x="2427986" y="2281936"/>
                    <a:pt x="2516124" y="2299589"/>
                  </a:cubicBezTo>
                  <a:lnTo>
                    <a:pt x="2401062" y="2299589"/>
                  </a:lnTo>
                  <a:cubicBezTo>
                    <a:pt x="2402332" y="2457196"/>
                    <a:pt x="2401062" y="2591181"/>
                    <a:pt x="2401062" y="2764662"/>
                  </a:cubicBezTo>
                  <a:cubicBezTo>
                    <a:pt x="2649855" y="2736977"/>
                    <a:pt x="2337435" y="2532125"/>
                    <a:pt x="2815717" y="2532125"/>
                  </a:cubicBezTo>
                  <a:lnTo>
                    <a:pt x="2822321" y="2532125"/>
                  </a:lnTo>
                  <a:cubicBezTo>
                    <a:pt x="2828798" y="2512694"/>
                    <a:pt x="2808478" y="2484374"/>
                    <a:pt x="2860548" y="2480436"/>
                  </a:cubicBezTo>
                  <a:lnTo>
                    <a:pt x="2860548" y="2480436"/>
                  </a:lnTo>
                  <a:cubicBezTo>
                    <a:pt x="2974467" y="2506217"/>
                    <a:pt x="2817876" y="2585084"/>
                    <a:pt x="2898774" y="2596641"/>
                  </a:cubicBezTo>
                  <a:lnTo>
                    <a:pt x="2901823" y="2590418"/>
                  </a:lnTo>
                  <a:lnTo>
                    <a:pt x="2918460" y="2588005"/>
                  </a:lnTo>
                  <a:cubicBezTo>
                    <a:pt x="2938271" y="2588005"/>
                    <a:pt x="2966211" y="2599562"/>
                    <a:pt x="2975483" y="2609722"/>
                  </a:cubicBezTo>
                  <a:cubicBezTo>
                    <a:pt x="2952750" y="2611754"/>
                    <a:pt x="2933318" y="2612643"/>
                    <a:pt x="2916682" y="2612643"/>
                  </a:cubicBezTo>
                  <a:cubicBezTo>
                    <a:pt x="2844038" y="2612643"/>
                    <a:pt x="2821813" y="2595752"/>
                    <a:pt x="2784474" y="2583941"/>
                  </a:cubicBezTo>
                  <a:lnTo>
                    <a:pt x="2784474" y="2583941"/>
                  </a:lnTo>
                  <a:cubicBezTo>
                    <a:pt x="2815717" y="2620390"/>
                    <a:pt x="2730118" y="2617469"/>
                    <a:pt x="2745613" y="2648584"/>
                  </a:cubicBezTo>
                  <a:cubicBezTo>
                    <a:pt x="2940304" y="2652013"/>
                    <a:pt x="2720848" y="2731134"/>
                    <a:pt x="2815082" y="2750565"/>
                  </a:cubicBezTo>
                  <a:lnTo>
                    <a:pt x="2819908" y="2751454"/>
                  </a:lnTo>
                  <a:lnTo>
                    <a:pt x="2822321" y="2751962"/>
                  </a:lnTo>
                  <a:lnTo>
                    <a:pt x="2817241" y="2751200"/>
                  </a:lnTo>
                  <a:lnTo>
                    <a:pt x="2814955" y="2750692"/>
                  </a:lnTo>
                  <a:lnTo>
                    <a:pt x="2772664" y="2747009"/>
                  </a:lnTo>
                  <a:cubicBezTo>
                    <a:pt x="2687193" y="2747009"/>
                    <a:pt x="2673096" y="2799206"/>
                    <a:pt x="2745486" y="2803652"/>
                  </a:cubicBezTo>
                  <a:cubicBezTo>
                    <a:pt x="2822194" y="2739390"/>
                    <a:pt x="2963799" y="2731134"/>
                    <a:pt x="2974721" y="2669921"/>
                  </a:cubicBezTo>
                  <a:lnTo>
                    <a:pt x="2974721" y="2664460"/>
                  </a:lnTo>
                  <a:lnTo>
                    <a:pt x="2975356" y="2661539"/>
                  </a:lnTo>
                  <a:lnTo>
                    <a:pt x="2975229" y="2667127"/>
                  </a:lnTo>
                  <a:lnTo>
                    <a:pt x="2974721" y="2669794"/>
                  </a:lnTo>
                  <a:cubicBezTo>
                    <a:pt x="2976753" y="2705100"/>
                    <a:pt x="3040761" y="2719578"/>
                    <a:pt x="3013329" y="2765044"/>
                  </a:cubicBezTo>
                  <a:cubicBezTo>
                    <a:pt x="2983992" y="2770124"/>
                    <a:pt x="2961386" y="2771394"/>
                    <a:pt x="2943225" y="2771394"/>
                  </a:cubicBezTo>
                  <a:cubicBezTo>
                    <a:pt x="2932811" y="2771394"/>
                    <a:pt x="2923794" y="2770886"/>
                    <a:pt x="2907792" y="2769997"/>
                  </a:cubicBezTo>
                  <a:lnTo>
                    <a:pt x="2894457" y="2769489"/>
                  </a:lnTo>
                  <a:cubicBezTo>
                    <a:pt x="2882011" y="2769489"/>
                    <a:pt x="2871851" y="2771140"/>
                    <a:pt x="2860548" y="2777744"/>
                  </a:cubicBezTo>
                  <a:cubicBezTo>
                    <a:pt x="2987294" y="2790190"/>
                    <a:pt x="2817876" y="2803398"/>
                    <a:pt x="2822321" y="2816606"/>
                  </a:cubicBezTo>
                  <a:cubicBezTo>
                    <a:pt x="2956941" y="2847467"/>
                    <a:pt x="2811145" y="2895981"/>
                    <a:pt x="2898648" y="2932938"/>
                  </a:cubicBezTo>
                  <a:cubicBezTo>
                    <a:pt x="2863977" y="2941447"/>
                    <a:pt x="2820289" y="2947162"/>
                    <a:pt x="2760091" y="2947162"/>
                  </a:cubicBezTo>
                  <a:lnTo>
                    <a:pt x="2707386" y="2945892"/>
                  </a:lnTo>
                  <a:lnTo>
                    <a:pt x="2707386" y="2945892"/>
                  </a:lnTo>
                  <a:cubicBezTo>
                    <a:pt x="2718689" y="2997200"/>
                    <a:pt x="2660650" y="3024886"/>
                    <a:pt x="2592451" y="3049270"/>
                  </a:cubicBezTo>
                  <a:cubicBezTo>
                    <a:pt x="2581656" y="3100197"/>
                    <a:pt x="2756281" y="3088640"/>
                    <a:pt x="2745359" y="3139694"/>
                  </a:cubicBezTo>
                  <a:cubicBezTo>
                    <a:pt x="2541270" y="3151124"/>
                    <a:pt x="2795778" y="3188843"/>
                    <a:pt x="2739009" y="3230499"/>
                  </a:cubicBezTo>
                  <a:lnTo>
                    <a:pt x="2727071" y="3230753"/>
                  </a:lnTo>
                  <a:cubicBezTo>
                    <a:pt x="2709037" y="3230753"/>
                    <a:pt x="2693924" y="3228721"/>
                    <a:pt x="2681224" y="3226689"/>
                  </a:cubicBezTo>
                  <a:cubicBezTo>
                    <a:pt x="2668524" y="3224656"/>
                    <a:pt x="2658237" y="3222497"/>
                    <a:pt x="2641981" y="3222497"/>
                  </a:cubicBezTo>
                  <a:lnTo>
                    <a:pt x="2630805" y="3229990"/>
                  </a:lnTo>
                  <a:cubicBezTo>
                    <a:pt x="2701417" y="3232911"/>
                    <a:pt x="2655189" y="3275456"/>
                    <a:pt x="2690114" y="3290443"/>
                  </a:cubicBezTo>
                  <a:lnTo>
                    <a:pt x="2647315" y="3285108"/>
                  </a:lnTo>
                  <a:cubicBezTo>
                    <a:pt x="2623312" y="3285108"/>
                    <a:pt x="2605024" y="3291839"/>
                    <a:pt x="2592578" y="3307461"/>
                  </a:cubicBezTo>
                  <a:cubicBezTo>
                    <a:pt x="2683002" y="3333114"/>
                    <a:pt x="2657729" y="3397503"/>
                    <a:pt x="2707513" y="3436620"/>
                  </a:cubicBezTo>
                  <a:cubicBezTo>
                    <a:pt x="2650744" y="3430016"/>
                    <a:pt x="2610993" y="3417570"/>
                    <a:pt x="2554351" y="3410839"/>
                  </a:cubicBezTo>
                  <a:lnTo>
                    <a:pt x="2554351" y="3410839"/>
                  </a:lnTo>
                  <a:cubicBezTo>
                    <a:pt x="2517521" y="3434842"/>
                    <a:pt x="2668778" y="3453892"/>
                    <a:pt x="2554351" y="3462528"/>
                  </a:cubicBezTo>
                  <a:cubicBezTo>
                    <a:pt x="2553335" y="3445383"/>
                    <a:pt x="2486787" y="3450717"/>
                    <a:pt x="2477770" y="3436747"/>
                  </a:cubicBezTo>
                  <a:cubicBezTo>
                    <a:pt x="2552573" y="3271012"/>
                    <a:pt x="2425954" y="2999486"/>
                    <a:pt x="2554351" y="2842387"/>
                  </a:cubicBezTo>
                  <a:lnTo>
                    <a:pt x="2503297" y="2839339"/>
                  </a:lnTo>
                  <a:cubicBezTo>
                    <a:pt x="2387346" y="2839339"/>
                    <a:pt x="2313813" y="2887599"/>
                    <a:pt x="2363089" y="2894076"/>
                  </a:cubicBezTo>
                  <a:cubicBezTo>
                    <a:pt x="2363343" y="2887218"/>
                    <a:pt x="2382012" y="2883154"/>
                    <a:pt x="2400935" y="2883154"/>
                  </a:cubicBezTo>
                  <a:cubicBezTo>
                    <a:pt x="2417953" y="2883154"/>
                    <a:pt x="2435225" y="2886456"/>
                    <a:pt x="2439670" y="2894076"/>
                  </a:cubicBezTo>
                  <a:cubicBezTo>
                    <a:pt x="2403856" y="2929509"/>
                    <a:pt x="2321941" y="2949194"/>
                    <a:pt x="2286381" y="2984500"/>
                  </a:cubicBezTo>
                  <a:cubicBezTo>
                    <a:pt x="2400427" y="2985897"/>
                    <a:pt x="2298700" y="3105912"/>
                    <a:pt x="2369312" y="3105912"/>
                  </a:cubicBezTo>
                  <a:cubicBezTo>
                    <a:pt x="2384044" y="3105912"/>
                    <a:pt x="2406396" y="3100705"/>
                    <a:pt x="2439670" y="3088005"/>
                  </a:cubicBezTo>
                  <a:lnTo>
                    <a:pt x="2439670" y="3088005"/>
                  </a:lnTo>
                  <a:cubicBezTo>
                    <a:pt x="2335657" y="3145409"/>
                    <a:pt x="2493264" y="3222497"/>
                    <a:pt x="2363089" y="3256026"/>
                  </a:cubicBezTo>
                  <a:cubicBezTo>
                    <a:pt x="2359787" y="3237865"/>
                    <a:pt x="2366518" y="3216402"/>
                    <a:pt x="2302510" y="3216402"/>
                  </a:cubicBezTo>
                  <a:lnTo>
                    <a:pt x="2286381" y="3217291"/>
                  </a:lnTo>
                  <a:cubicBezTo>
                    <a:pt x="2232787" y="3301873"/>
                    <a:pt x="2280412" y="3367532"/>
                    <a:pt x="2400935" y="3385312"/>
                  </a:cubicBezTo>
                  <a:cubicBezTo>
                    <a:pt x="2353056" y="3408045"/>
                    <a:pt x="2438654" y="3462782"/>
                    <a:pt x="2324354" y="3488690"/>
                  </a:cubicBezTo>
                  <a:cubicBezTo>
                    <a:pt x="2195195" y="3467100"/>
                    <a:pt x="2349881" y="3429381"/>
                    <a:pt x="2248027" y="3398393"/>
                  </a:cubicBezTo>
                  <a:lnTo>
                    <a:pt x="2248027" y="3398393"/>
                  </a:lnTo>
                  <a:cubicBezTo>
                    <a:pt x="2098802" y="3416935"/>
                    <a:pt x="2091309" y="3403092"/>
                    <a:pt x="1903857" y="3424174"/>
                  </a:cubicBezTo>
                  <a:lnTo>
                    <a:pt x="1903857" y="3488690"/>
                  </a:lnTo>
                  <a:lnTo>
                    <a:pt x="1968246" y="3487928"/>
                  </a:lnTo>
                  <a:cubicBezTo>
                    <a:pt x="2040128" y="3487928"/>
                    <a:pt x="2082927" y="3492373"/>
                    <a:pt x="2018538" y="3514598"/>
                  </a:cubicBezTo>
                  <a:cubicBezTo>
                    <a:pt x="2038477" y="3516503"/>
                    <a:pt x="2055114" y="3517265"/>
                    <a:pt x="2069465" y="3517265"/>
                  </a:cubicBezTo>
                  <a:cubicBezTo>
                    <a:pt x="2157349" y="3517265"/>
                    <a:pt x="2151126" y="3485642"/>
                    <a:pt x="2209800" y="3475736"/>
                  </a:cubicBezTo>
                  <a:lnTo>
                    <a:pt x="2209800" y="3475736"/>
                  </a:lnTo>
                  <a:cubicBezTo>
                    <a:pt x="2243074" y="3496183"/>
                    <a:pt x="2190750" y="3549904"/>
                    <a:pt x="2277745" y="3549904"/>
                  </a:cubicBezTo>
                  <a:cubicBezTo>
                    <a:pt x="2297811" y="3549904"/>
                    <a:pt x="2325243" y="3547110"/>
                    <a:pt x="2362962" y="3540252"/>
                  </a:cubicBezTo>
                  <a:lnTo>
                    <a:pt x="2362962" y="3540252"/>
                  </a:lnTo>
                  <a:cubicBezTo>
                    <a:pt x="2335276" y="3579876"/>
                    <a:pt x="2401824" y="3587496"/>
                    <a:pt x="2400935" y="3617849"/>
                  </a:cubicBezTo>
                  <a:cubicBezTo>
                    <a:pt x="2377948" y="3610864"/>
                    <a:pt x="2358009" y="3608070"/>
                    <a:pt x="2340102" y="3608070"/>
                  </a:cubicBezTo>
                  <a:cubicBezTo>
                    <a:pt x="2268093" y="3608070"/>
                    <a:pt x="2226310" y="3653409"/>
                    <a:pt x="2133219" y="3656584"/>
                  </a:cubicBezTo>
                  <a:cubicBezTo>
                    <a:pt x="2281809" y="3734816"/>
                    <a:pt x="2066925" y="3741293"/>
                    <a:pt x="2209927" y="3811651"/>
                  </a:cubicBezTo>
                  <a:cubicBezTo>
                    <a:pt x="2168144" y="3804539"/>
                    <a:pt x="2132584" y="3789680"/>
                    <a:pt x="2103247" y="3789680"/>
                  </a:cubicBezTo>
                  <a:cubicBezTo>
                    <a:pt x="2085340" y="3789680"/>
                    <a:pt x="2069719" y="3795268"/>
                    <a:pt x="2056512" y="3811651"/>
                  </a:cubicBezTo>
                  <a:cubicBezTo>
                    <a:pt x="2140459" y="3824351"/>
                    <a:pt x="2051685" y="3886200"/>
                    <a:pt x="2018538" y="3902075"/>
                  </a:cubicBezTo>
                  <a:cubicBezTo>
                    <a:pt x="1933829" y="3850767"/>
                    <a:pt x="2043049" y="3814191"/>
                    <a:pt x="2018538" y="3747008"/>
                  </a:cubicBezTo>
                  <a:lnTo>
                    <a:pt x="2018538" y="3747008"/>
                  </a:lnTo>
                  <a:cubicBezTo>
                    <a:pt x="1512952" y="3838575"/>
                    <a:pt x="2089659" y="4021836"/>
                    <a:pt x="1827531" y="4186301"/>
                  </a:cubicBezTo>
                  <a:cubicBezTo>
                    <a:pt x="1869441" y="4195064"/>
                    <a:pt x="1978915" y="4244848"/>
                    <a:pt x="1903731" y="4250817"/>
                  </a:cubicBezTo>
                  <a:cubicBezTo>
                    <a:pt x="1834897" y="4249674"/>
                    <a:pt x="1873251" y="4211828"/>
                    <a:pt x="1796543" y="4211828"/>
                  </a:cubicBezTo>
                  <a:lnTo>
                    <a:pt x="1788669" y="4212082"/>
                  </a:lnTo>
                  <a:cubicBezTo>
                    <a:pt x="1800607" y="4241927"/>
                    <a:pt x="1678432" y="4226306"/>
                    <a:pt x="1674115" y="4250817"/>
                  </a:cubicBezTo>
                  <a:lnTo>
                    <a:pt x="1702816" y="4250563"/>
                  </a:lnTo>
                  <a:cubicBezTo>
                    <a:pt x="1872362" y="4250563"/>
                    <a:pt x="1715516" y="4273931"/>
                    <a:pt x="1712087" y="4302378"/>
                  </a:cubicBezTo>
                  <a:lnTo>
                    <a:pt x="1735709" y="4316857"/>
                  </a:lnTo>
                  <a:lnTo>
                    <a:pt x="1712087" y="4328287"/>
                  </a:lnTo>
                  <a:lnTo>
                    <a:pt x="1744599" y="4328795"/>
                  </a:lnTo>
                  <a:lnTo>
                    <a:pt x="1779524" y="4328668"/>
                  </a:lnTo>
                  <a:cubicBezTo>
                    <a:pt x="1820418" y="4328668"/>
                    <a:pt x="1857756" y="4329938"/>
                    <a:pt x="1865503" y="4341114"/>
                  </a:cubicBezTo>
                  <a:cubicBezTo>
                    <a:pt x="1842262" y="4347845"/>
                    <a:pt x="1820037" y="4349877"/>
                    <a:pt x="1798828" y="4349877"/>
                  </a:cubicBezTo>
                  <a:cubicBezTo>
                    <a:pt x="1782699" y="4349877"/>
                    <a:pt x="1767205" y="4348734"/>
                    <a:pt x="1752219" y="4347591"/>
                  </a:cubicBezTo>
                  <a:lnTo>
                    <a:pt x="1709040" y="4345178"/>
                  </a:lnTo>
                  <a:cubicBezTo>
                    <a:pt x="1682369" y="4345178"/>
                    <a:pt x="1657859" y="4349623"/>
                    <a:pt x="1635634" y="4367022"/>
                  </a:cubicBezTo>
                  <a:lnTo>
                    <a:pt x="1685291" y="4364863"/>
                  </a:lnTo>
                  <a:cubicBezTo>
                    <a:pt x="1747521" y="4364863"/>
                    <a:pt x="1769111" y="4378452"/>
                    <a:pt x="1750569" y="4405757"/>
                  </a:cubicBezTo>
                  <a:cubicBezTo>
                    <a:pt x="1706500" y="4405122"/>
                    <a:pt x="1698879" y="4392168"/>
                    <a:pt x="1647699" y="4392168"/>
                  </a:cubicBezTo>
                  <a:lnTo>
                    <a:pt x="1635634" y="4392676"/>
                  </a:lnTo>
                  <a:cubicBezTo>
                    <a:pt x="1647191" y="4501769"/>
                    <a:pt x="1597534" y="4523232"/>
                    <a:pt x="1597534" y="4612386"/>
                  </a:cubicBezTo>
                  <a:cubicBezTo>
                    <a:pt x="1572769" y="4605401"/>
                    <a:pt x="1558926" y="4603114"/>
                    <a:pt x="1548004" y="4603114"/>
                  </a:cubicBezTo>
                  <a:cubicBezTo>
                    <a:pt x="1537082" y="4603114"/>
                    <a:pt x="1528954" y="4605400"/>
                    <a:pt x="1515492" y="4607813"/>
                  </a:cubicBezTo>
                  <a:cubicBezTo>
                    <a:pt x="1502030" y="4610226"/>
                    <a:pt x="1483488" y="4612512"/>
                    <a:pt x="1449071" y="4612512"/>
                  </a:cubicBezTo>
                  <a:lnTo>
                    <a:pt x="1444118" y="4612512"/>
                  </a:lnTo>
                  <a:lnTo>
                    <a:pt x="1444118" y="4612512"/>
                  </a:lnTo>
                  <a:cubicBezTo>
                    <a:pt x="1468121" y="4680711"/>
                    <a:pt x="1624458" y="4627371"/>
                    <a:pt x="1635634" y="4689982"/>
                  </a:cubicBezTo>
                  <a:lnTo>
                    <a:pt x="1593978" y="4688967"/>
                  </a:lnTo>
                  <a:cubicBezTo>
                    <a:pt x="1530351" y="4688967"/>
                    <a:pt x="1490219" y="4696840"/>
                    <a:pt x="1482726" y="4715637"/>
                  </a:cubicBezTo>
                  <a:cubicBezTo>
                    <a:pt x="1545210" y="4783963"/>
                    <a:pt x="1581151" y="4930775"/>
                    <a:pt x="1406145" y="5025897"/>
                  </a:cubicBezTo>
                  <a:lnTo>
                    <a:pt x="1412495" y="5025644"/>
                  </a:lnTo>
                  <a:lnTo>
                    <a:pt x="1422909" y="5025517"/>
                  </a:lnTo>
                  <a:cubicBezTo>
                    <a:pt x="1526668" y="5025517"/>
                    <a:pt x="1320420" y="5078349"/>
                    <a:pt x="1444118" y="5116195"/>
                  </a:cubicBezTo>
                  <a:cubicBezTo>
                    <a:pt x="1423798" y="5112512"/>
                    <a:pt x="1408304" y="5110988"/>
                    <a:pt x="1396493" y="5110988"/>
                  </a:cubicBezTo>
                  <a:cubicBezTo>
                    <a:pt x="1320039" y="5110988"/>
                    <a:pt x="1393826" y="5177028"/>
                    <a:pt x="1291210" y="5180838"/>
                  </a:cubicBezTo>
                  <a:cubicBezTo>
                    <a:pt x="1411479" y="5253990"/>
                    <a:pt x="1174751" y="5383784"/>
                    <a:pt x="1139572" y="5487289"/>
                  </a:cubicBezTo>
                  <a:lnTo>
                    <a:pt x="1138810" y="5489702"/>
                  </a:lnTo>
                  <a:lnTo>
                    <a:pt x="1138429" y="5490972"/>
                  </a:lnTo>
                  <a:lnTo>
                    <a:pt x="1139191" y="5488432"/>
                  </a:lnTo>
                  <a:lnTo>
                    <a:pt x="1139572" y="5487162"/>
                  </a:lnTo>
                  <a:cubicBezTo>
                    <a:pt x="1147065" y="5459857"/>
                    <a:pt x="1126110" y="5442077"/>
                    <a:pt x="1061848" y="5439156"/>
                  </a:cubicBezTo>
                  <a:cubicBezTo>
                    <a:pt x="1054228" y="5458078"/>
                    <a:pt x="1013461" y="5465952"/>
                    <a:pt x="949707" y="5465952"/>
                  </a:cubicBezTo>
                  <a:lnTo>
                    <a:pt x="908813" y="5465063"/>
                  </a:lnTo>
                  <a:cubicBezTo>
                    <a:pt x="908813" y="5460872"/>
                    <a:pt x="898271" y="5456681"/>
                    <a:pt x="880746" y="5456681"/>
                  </a:cubicBezTo>
                  <a:lnTo>
                    <a:pt x="870713" y="5465063"/>
                  </a:lnTo>
                  <a:cubicBezTo>
                    <a:pt x="1089407" y="5490082"/>
                    <a:pt x="918718" y="5557265"/>
                    <a:pt x="870713" y="5620003"/>
                  </a:cubicBezTo>
                  <a:lnTo>
                    <a:pt x="823977" y="5622797"/>
                  </a:lnTo>
                  <a:cubicBezTo>
                    <a:pt x="776352" y="5622797"/>
                    <a:pt x="750571" y="5612511"/>
                    <a:pt x="729743" y="5602351"/>
                  </a:cubicBezTo>
                  <a:cubicBezTo>
                    <a:pt x="708915" y="5592191"/>
                    <a:pt x="693167" y="5581904"/>
                    <a:pt x="665608" y="5581904"/>
                  </a:cubicBezTo>
                  <a:cubicBezTo>
                    <a:pt x="649606" y="5581904"/>
                    <a:pt x="629667" y="5585333"/>
                    <a:pt x="602489" y="5594223"/>
                  </a:cubicBezTo>
                  <a:cubicBezTo>
                    <a:pt x="545974" y="5643372"/>
                    <a:pt x="773558" y="5596763"/>
                    <a:pt x="717424" y="5645912"/>
                  </a:cubicBezTo>
                  <a:cubicBezTo>
                    <a:pt x="355982" y="5697601"/>
                    <a:pt x="967994" y="5750814"/>
                    <a:pt x="794004" y="5826760"/>
                  </a:cubicBezTo>
                  <a:cubicBezTo>
                    <a:pt x="770256" y="5818505"/>
                    <a:pt x="753618" y="5815330"/>
                    <a:pt x="740918" y="5815330"/>
                  </a:cubicBezTo>
                  <a:cubicBezTo>
                    <a:pt x="719074" y="5815330"/>
                    <a:pt x="708914" y="5824728"/>
                    <a:pt x="693928" y="5834253"/>
                  </a:cubicBezTo>
                  <a:cubicBezTo>
                    <a:pt x="678942" y="5843778"/>
                    <a:pt x="659130" y="5853176"/>
                    <a:pt x="613284" y="5853176"/>
                  </a:cubicBezTo>
                  <a:lnTo>
                    <a:pt x="602615" y="5852795"/>
                  </a:lnTo>
                  <a:cubicBezTo>
                    <a:pt x="502667" y="5850636"/>
                    <a:pt x="546609" y="5799963"/>
                    <a:pt x="440436" y="5799963"/>
                  </a:cubicBezTo>
                  <a:cubicBezTo>
                    <a:pt x="431673" y="5799963"/>
                    <a:pt x="421895" y="5800344"/>
                    <a:pt x="410972" y="5801106"/>
                  </a:cubicBezTo>
                  <a:lnTo>
                    <a:pt x="410972" y="5878702"/>
                  </a:lnTo>
                  <a:cubicBezTo>
                    <a:pt x="698627" y="5947537"/>
                    <a:pt x="511175" y="6098920"/>
                    <a:pt x="602615" y="6201663"/>
                  </a:cubicBezTo>
                  <a:cubicBezTo>
                    <a:pt x="517399" y="6172072"/>
                    <a:pt x="488315" y="6123812"/>
                    <a:pt x="309881" y="6123812"/>
                  </a:cubicBezTo>
                  <a:lnTo>
                    <a:pt x="296546" y="6124066"/>
                  </a:lnTo>
                  <a:cubicBezTo>
                    <a:pt x="298324" y="6141846"/>
                    <a:pt x="278258" y="6152387"/>
                    <a:pt x="258192" y="6162928"/>
                  </a:cubicBezTo>
                  <a:cubicBezTo>
                    <a:pt x="303404" y="6169024"/>
                    <a:pt x="344933" y="6176644"/>
                    <a:pt x="373000" y="6188709"/>
                  </a:cubicBezTo>
                  <a:cubicBezTo>
                    <a:pt x="125096" y="6302374"/>
                    <a:pt x="698754" y="6447535"/>
                    <a:pt x="373000" y="6576313"/>
                  </a:cubicBezTo>
                  <a:cubicBezTo>
                    <a:pt x="335281" y="6558914"/>
                    <a:pt x="271019" y="6550532"/>
                    <a:pt x="219965" y="6537706"/>
                  </a:cubicBezTo>
                  <a:cubicBezTo>
                    <a:pt x="313818" y="6706870"/>
                    <a:pt x="81027" y="6860286"/>
                    <a:pt x="373000" y="7028561"/>
                  </a:cubicBezTo>
                  <a:cubicBezTo>
                    <a:pt x="314453" y="7052056"/>
                    <a:pt x="234951" y="7068058"/>
                    <a:pt x="258192" y="7118985"/>
                  </a:cubicBezTo>
                  <a:cubicBezTo>
                    <a:pt x="229871" y="7111492"/>
                    <a:pt x="205741" y="7107809"/>
                    <a:pt x="181611" y="7107809"/>
                  </a:cubicBezTo>
                  <a:cubicBezTo>
                    <a:pt x="157480" y="7107809"/>
                    <a:pt x="133351" y="7111619"/>
                    <a:pt x="105030" y="7118985"/>
                  </a:cubicBezTo>
                  <a:cubicBezTo>
                    <a:pt x="0" y="7263765"/>
                    <a:pt x="61215" y="7340727"/>
                    <a:pt x="28448" y="7480808"/>
                  </a:cubicBezTo>
                  <a:cubicBezTo>
                    <a:pt x="95759" y="7492619"/>
                    <a:pt x="98044" y="7526020"/>
                    <a:pt x="143003" y="7544562"/>
                  </a:cubicBezTo>
                  <a:cubicBezTo>
                    <a:pt x="38482" y="7791069"/>
                    <a:pt x="152147" y="8008747"/>
                    <a:pt x="410846" y="8216265"/>
                  </a:cubicBezTo>
                  <a:cubicBezTo>
                    <a:pt x="376810" y="8239125"/>
                    <a:pt x="318771" y="8253984"/>
                    <a:pt x="296292" y="8280781"/>
                  </a:cubicBezTo>
                  <a:cubicBezTo>
                    <a:pt x="421514" y="8336915"/>
                    <a:pt x="483871" y="8424038"/>
                    <a:pt x="449454" y="8487538"/>
                  </a:cubicBezTo>
                  <a:cubicBezTo>
                    <a:pt x="375159" y="8625079"/>
                    <a:pt x="343536" y="8708264"/>
                    <a:pt x="410719" y="8823453"/>
                  </a:cubicBezTo>
                  <a:cubicBezTo>
                    <a:pt x="454915" y="8898637"/>
                    <a:pt x="727838" y="8980552"/>
                    <a:pt x="602362" y="9094725"/>
                  </a:cubicBezTo>
                  <a:cubicBezTo>
                    <a:pt x="698247" y="9122792"/>
                    <a:pt x="668275" y="9193023"/>
                    <a:pt x="793624" y="9211056"/>
                  </a:cubicBezTo>
                  <a:lnTo>
                    <a:pt x="804292" y="9248522"/>
                  </a:lnTo>
                  <a:lnTo>
                    <a:pt x="11686412" y="9248522"/>
                  </a:lnTo>
                  <a:cubicBezTo>
                    <a:pt x="11762358" y="9159622"/>
                    <a:pt x="11957557" y="9066150"/>
                    <a:pt x="11846559" y="8991601"/>
                  </a:cubicBezTo>
                  <a:lnTo>
                    <a:pt x="11846559" y="8991601"/>
                  </a:lnTo>
                  <a:lnTo>
                    <a:pt x="11834748" y="8991728"/>
                  </a:lnTo>
                  <a:cubicBezTo>
                    <a:pt x="11763882" y="8991728"/>
                    <a:pt x="11731624" y="8978774"/>
                    <a:pt x="11738482" y="8952739"/>
                  </a:cubicBezTo>
                  <a:cubicBezTo>
                    <a:pt x="11804268" y="8944865"/>
                    <a:pt x="11735180" y="8891398"/>
                    <a:pt x="11814555" y="8888223"/>
                  </a:cubicBezTo>
                  <a:cubicBezTo>
                    <a:pt x="11829287" y="8894318"/>
                    <a:pt x="11841098" y="8896731"/>
                    <a:pt x="11851385" y="8896731"/>
                  </a:cubicBezTo>
                  <a:cubicBezTo>
                    <a:pt x="11870943" y="8896731"/>
                    <a:pt x="11884659" y="8887968"/>
                    <a:pt x="11901042" y="8879205"/>
                  </a:cubicBezTo>
                  <a:cubicBezTo>
                    <a:pt x="11917425" y="8870442"/>
                    <a:pt x="11936602" y="8861679"/>
                    <a:pt x="11967209" y="8861679"/>
                  </a:cubicBezTo>
                  <a:cubicBezTo>
                    <a:pt x="11987275" y="8861679"/>
                    <a:pt x="12012040" y="8865489"/>
                    <a:pt x="12044171" y="8875395"/>
                  </a:cubicBezTo>
                  <a:cubicBezTo>
                    <a:pt x="12075794" y="8829294"/>
                    <a:pt x="12203556" y="8798433"/>
                    <a:pt x="12082525" y="8772017"/>
                  </a:cubicBezTo>
                  <a:lnTo>
                    <a:pt x="12082525" y="8772017"/>
                  </a:lnTo>
                  <a:cubicBezTo>
                    <a:pt x="12008993" y="8806053"/>
                    <a:pt x="11912092" y="8812530"/>
                    <a:pt x="11813158" y="8812530"/>
                  </a:cubicBezTo>
                  <a:cubicBezTo>
                    <a:pt x="11782297" y="8812530"/>
                    <a:pt x="11751182" y="8811895"/>
                    <a:pt x="11720575" y="8811261"/>
                  </a:cubicBezTo>
                  <a:lnTo>
                    <a:pt x="11630659" y="8809991"/>
                  </a:lnTo>
                  <a:cubicBezTo>
                    <a:pt x="11570842" y="8809991"/>
                    <a:pt x="11515470" y="8812658"/>
                    <a:pt x="11470258" y="8823580"/>
                  </a:cubicBezTo>
                  <a:cubicBezTo>
                    <a:pt x="11470385" y="8810753"/>
                    <a:pt x="11439270" y="8808213"/>
                    <a:pt x="11431904" y="8797799"/>
                  </a:cubicBezTo>
                  <a:cubicBezTo>
                    <a:pt x="11488038" y="8749919"/>
                    <a:pt x="11513692" y="8775574"/>
                    <a:pt x="11393804" y="8746237"/>
                  </a:cubicBezTo>
                  <a:lnTo>
                    <a:pt x="11393804" y="8746237"/>
                  </a:lnTo>
                  <a:lnTo>
                    <a:pt x="11434571" y="8746744"/>
                  </a:lnTo>
                  <a:cubicBezTo>
                    <a:pt x="11753087" y="8746744"/>
                    <a:pt x="11813158" y="8659495"/>
                    <a:pt x="12013818" y="8617077"/>
                  </a:cubicBezTo>
                  <a:lnTo>
                    <a:pt x="12030074" y="8617077"/>
                  </a:lnTo>
                  <a:cubicBezTo>
                    <a:pt x="12117196" y="8617077"/>
                    <a:pt x="12213081" y="8609711"/>
                    <a:pt x="12291821" y="8597138"/>
                  </a:cubicBezTo>
                  <a:lnTo>
                    <a:pt x="12291821" y="8597138"/>
                  </a:lnTo>
                  <a:lnTo>
                    <a:pt x="12291821" y="8521700"/>
                  </a:lnTo>
                  <a:lnTo>
                    <a:pt x="12291821" y="8521700"/>
                  </a:lnTo>
                  <a:cubicBezTo>
                    <a:pt x="12208255" y="8535924"/>
                    <a:pt x="12088748" y="8537956"/>
                    <a:pt x="11967336" y="8539353"/>
                  </a:cubicBezTo>
                  <a:cubicBezTo>
                    <a:pt x="11985751" y="8498840"/>
                    <a:pt x="11919965" y="8486648"/>
                    <a:pt x="11852782" y="8474710"/>
                  </a:cubicBezTo>
                  <a:cubicBezTo>
                    <a:pt x="11839955" y="8525128"/>
                    <a:pt x="11639803" y="8513699"/>
                    <a:pt x="11584939" y="8578088"/>
                  </a:cubicBezTo>
                  <a:cubicBezTo>
                    <a:pt x="11530837" y="8483219"/>
                    <a:pt x="11912599" y="8453628"/>
                    <a:pt x="11699746" y="8384286"/>
                  </a:cubicBezTo>
                  <a:cubicBezTo>
                    <a:pt x="11780138" y="8381746"/>
                    <a:pt x="11823953" y="8349996"/>
                    <a:pt x="11879452" y="8349996"/>
                  </a:cubicBezTo>
                  <a:cubicBezTo>
                    <a:pt x="11894819" y="8349996"/>
                    <a:pt x="11911075" y="8352409"/>
                    <a:pt x="11929363" y="8358632"/>
                  </a:cubicBezTo>
                  <a:cubicBezTo>
                    <a:pt x="11917679" y="8384794"/>
                    <a:pt x="11852781" y="8392922"/>
                    <a:pt x="11814428" y="8410194"/>
                  </a:cubicBezTo>
                  <a:cubicBezTo>
                    <a:pt x="12009372" y="8405240"/>
                    <a:pt x="12171806" y="8390000"/>
                    <a:pt x="12291694" y="8368030"/>
                  </a:cubicBezTo>
                  <a:lnTo>
                    <a:pt x="12291694" y="8368030"/>
                  </a:lnTo>
                  <a:lnTo>
                    <a:pt x="12291694" y="8317484"/>
                  </a:lnTo>
                  <a:lnTo>
                    <a:pt x="12209017" y="8316087"/>
                  </a:lnTo>
                  <a:cubicBezTo>
                    <a:pt x="12143358" y="8316087"/>
                    <a:pt x="12070333" y="8319516"/>
                    <a:pt x="11967209" y="8332597"/>
                  </a:cubicBezTo>
                  <a:cubicBezTo>
                    <a:pt x="11948667" y="8281543"/>
                    <a:pt x="12094971" y="8184134"/>
                    <a:pt x="11967209" y="8151749"/>
                  </a:cubicBezTo>
                  <a:lnTo>
                    <a:pt x="11967209" y="8151749"/>
                  </a:lnTo>
                  <a:cubicBezTo>
                    <a:pt x="11951715" y="8184642"/>
                    <a:pt x="11930252" y="8215122"/>
                    <a:pt x="11814428" y="8242173"/>
                  </a:cubicBezTo>
                  <a:cubicBezTo>
                    <a:pt x="11787122" y="8199628"/>
                    <a:pt x="11572620" y="8220456"/>
                    <a:pt x="11622784" y="8151749"/>
                  </a:cubicBezTo>
                  <a:cubicBezTo>
                    <a:pt x="12115037" y="8112887"/>
                    <a:pt x="12120497" y="7950581"/>
                    <a:pt x="11929363" y="7802880"/>
                  </a:cubicBezTo>
                  <a:cubicBezTo>
                    <a:pt x="12132181" y="7789673"/>
                    <a:pt x="12080746" y="7690486"/>
                    <a:pt x="12158852" y="7634860"/>
                  </a:cubicBezTo>
                  <a:cubicBezTo>
                    <a:pt x="12125196" y="7627493"/>
                    <a:pt x="12097130" y="7624700"/>
                    <a:pt x="12072872" y="7624700"/>
                  </a:cubicBezTo>
                  <a:cubicBezTo>
                    <a:pt x="12031343" y="7624700"/>
                    <a:pt x="12000737" y="7632955"/>
                    <a:pt x="11972162" y="7641337"/>
                  </a:cubicBezTo>
                  <a:cubicBezTo>
                    <a:pt x="11943587" y="7649718"/>
                    <a:pt x="11916917" y="7657974"/>
                    <a:pt x="11883134" y="7657974"/>
                  </a:cubicBezTo>
                  <a:cubicBezTo>
                    <a:pt x="11863322" y="7657974"/>
                    <a:pt x="11840970" y="7655180"/>
                    <a:pt x="11814428" y="7647814"/>
                  </a:cubicBezTo>
                  <a:cubicBezTo>
                    <a:pt x="11829159" y="7631177"/>
                    <a:pt x="11841987" y="7626478"/>
                    <a:pt x="11860021" y="7626478"/>
                  </a:cubicBezTo>
                  <a:cubicBezTo>
                    <a:pt x="11882754" y="7626478"/>
                    <a:pt x="11913869" y="7634098"/>
                    <a:pt x="11967209" y="7634987"/>
                  </a:cubicBezTo>
                  <a:cubicBezTo>
                    <a:pt x="11899899" y="7570470"/>
                    <a:pt x="12003658" y="7528815"/>
                    <a:pt x="12005817" y="7454139"/>
                  </a:cubicBezTo>
                  <a:lnTo>
                    <a:pt x="12053442" y="7456425"/>
                  </a:lnTo>
                  <a:cubicBezTo>
                    <a:pt x="12127991" y="7456425"/>
                    <a:pt x="12174092" y="7437756"/>
                    <a:pt x="12211176" y="7419214"/>
                  </a:cubicBezTo>
                  <a:cubicBezTo>
                    <a:pt x="12240640" y="7404355"/>
                    <a:pt x="12264262" y="7389495"/>
                    <a:pt x="12291820" y="7384162"/>
                  </a:cubicBezTo>
                  <a:lnTo>
                    <a:pt x="12291820" y="7384162"/>
                  </a:lnTo>
                  <a:lnTo>
                    <a:pt x="12291820" y="7253478"/>
                  </a:lnTo>
                  <a:lnTo>
                    <a:pt x="12291820" y="7253478"/>
                  </a:lnTo>
                  <a:cubicBezTo>
                    <a:pt x="12132689" y="7264527"/>
                    <a:pt x="12019025" y="7290816"/>
                    <a:pt x="11929489" y="7325233"/>
                  </a:cubicBezTo>
                  <a:cubicBezTo>
                    <a:pt x="11941427" y="7307835"/>
                    <a:pt x="11983591" y="7300723"/>
                    <a:pt x="11967335" y="7273672"/>
                  </a:cubicBezTo>
                  <a:lnTo>
                    <a:pt x="11938887" y="7273164"/>
                  </a:lnTo>
                  <a:cubicBezTo>
                    <a:pt x="11862814" y="7273164"/>
                    <a:pt x="11863449" y="7286880"/>
                    <a:pt x="11869418" y="7300595"/>
                  </a:cubicBezTo>
                  <a:cubicBezTo>
                    <a:pt x="11875388" y="7314311"/>
                    <a:pt x="11886309" y="7328027"/>
                    <a:pt x="11830937" y="7328027"/>
                  </a:cubicBezTo>
                  <a:cubicBezTo>
                    <a:pt x="11817221" y="7328027"/>
                    <a:pt x="11799314" y="7327138"/>
                    <a:pt x="11776327" y="7325233"/>
                  </a:cubicBezTo>
                  <a:lnTo>
                    <a:pt x="11776327" y="7325233"/>
                  </a:lnTo>
                  <a:cubicBezTo>
                    <a:pt x="11994640" y="7415530"/>
                    <a:pt x="11582652" y="7460489"/>
                    <a:pt x="11508484" y="7531990"/>
                  </a:cubicBezTo>
                  <a:cubicBezTo>
                    <a:pt x="11451968" y="7520941"/>
                    <a:pt x="11453239" y="7490461"/>
                    <a:pt x="11432157" y="7467474"/>
                  </a:cubicBezTo>
                  <a:cubicBezTo>
                    <a:pt x="11518771" y="7456552"/>
                    <a:pt x="11537059" y="7422389"/>
                    <a:pt x="11585318" y="7422389"/>
                  </a:cubicBezTo>
                  <a:cubicBezTo>
                    <a:pt x="11604241" y="7422389"/>
                    <a:pt x="11627737" y="7427595"/>
                    <a:pt x="11661646" y="7441566"/>
                  </a:cubicBezTo>
                  <a:cubicBezTo>
                    <a:pt x="11659487" y="7340855"/>
                    <a:pt x="11734289" y="7237350"/>
                    <a:pt x="11852908" y="7144513"/>
                  </a:cubicBezTo>
                  <a:cubicBezTo>
                    <a:pt x="11935839" y="7184644"/>
                    <a:pt x="12076427" y="7185533"/>
                    <a:pt x="12158977" y="7196075"/>
                  </a:cubicBezTo>
                  <a:cubicBezTo>
                    <a:pt x="12214349" y="7174104"/>
                    <a:pt x="12243686" y="7143243"/>
                    <a:pt x="12291820" y="7118731"/>
                  </a:cubicBezTo>
                  <a:lnTo>
                    <a:pt x="12291820" y="7118731"/>
                  </a:lnTo>
                  <a:lnTo>
                    <a:pt x="12291820" y="6988810"/>
                  </a:lnTo>
                  <a:lnTo>
                    <a:pt x="12291820" y="6988810"/>
                  </a:lnTo>
                  <a:cubicBezTo>
                    <a:pt x="12281913" y="6989572"/>
                    <a:pt x="12270991" y="6989953"/>
                    <a:pt x="12251434" y="6989953"/>
                  </a:cubicBezTo>
                  <a:lnTo>
                    <a:pt x="12235177" y="6989445"/>
                  </a:lnTo>
                  <a:cubicBezTo>
                    <a:pt x="12234415" y="6949949"/>
                    <a:pt x="12251560" y="6916548"/>
                    <a:pt x="12291820" y="6891020"/>
                  </a:cubicBezTo>
                  <a:lnTo>
                    <a:pt x="12291820" y="6891020"/>
                  </a:lnTo>
                  <a:lnTo>
                    <a:pt x="12291820" y="6890766"/>
                  </a:lnTo>
                  <a:lnTo>
                    <a:pt x="12286232" y="6021324"/>
                  </a:lnTo>
                  <a:lnTo>
                    <a:pt x="12273786" y="6020816"/>
                  </a:lnTo>
                  <a:cubicBezTo>
                    <a:pt x="12177266" y="5927217"/>
                    <a:pt x="12263753" y="5912866"/>
                    <a:pt x="12235178" y="5814060"/>
                  </a:cubicBezTo>
                  <a:cubicBezTo>
                    <a:pt x="12122529" y="5812790"/>
                    <a:pt x="11962255" y="5760974"/>
                    <a:pt x="12082397" y="5723636"/>
                  </a:cubicBezTo>
                  <a:lnTo>
                    <a:pt x="12082397" y="5723636"/>
                  </a:lnTo>
                  <a:cubicBezTo>
                    <a:pt x="12088874" y="5742813"/>
                    <a:pt x="12068808" y="5771261"/>
                    <a:pt x="12120751" y="5775325"/>
                  </a:cubicBezTo>
                  <a:cubicBezTo>
                    <a:pt x="12149834" y="5694935"/>
                    <a:pt x="12045186" y="5658612"/>
                    <a:pt x="11917043" y="5658612"/>
                  </a:cubicBezTo>
                  <a:lnTo>
                    <a:pt x="11890754" y="5659120"/>
                  </a:lnTo>
                  <a:cubicBezTo>
                    <a:pt x="11952730" y="5641213"/>
                    <a:pt x="12088112" y="5648199"/>
                    <a:pt x="12120751" y="5620386"/>
                  </a:cubicBezTo>
                  <a:cubicBezTo>
                    <a:pt x="11993497" y="5611623"/>
                    <a:pt x="12106146" y="5521833"/>
                    <a:pt x="11967462" y="5517135"/>
                  </a:cubicBezTo>
                  <a:lnTo>
                    <a:pt x="11967462" y="5517135"/>
                  </a:lnTo>
                  <a:cubicBezTo>
                    <a:pt x="11871323" y="5541264"/>
                    <a:pt x="12047853" y="5584191"/>
                    <a:pt x="11890880" y="5594478"/>
                  </a:cubicBezTo>
                  <a:cubicBezTo>
                    <a:pt x="11882499" y="5575936"/>
                    <a:pt x="11827888" y="5572761"/>
                    <a:pt x="11814680" y="5555869"/>
                  </a:cubicBezTo>
                  <a:cubicBezTo>
                    <a:pt x="11851002" y="5533517"/>
                    <a:pt x="11956032" y="5534533"/>
                    <a:pt x="11929488" y="5491226"/>
                  </a:cubicBezTo>
                  <a:cubicBezTo>
                    <a:pt x="11917042" y="5483480"/>
                    <a:pt x="11903707" y="5480939"/>
                    <a:pt x="11890245" y="5480939"/>
                  </a:cubicBezTo>
                  <a:cubicBezTo>
                    <a:pt x="11876783" y="5480939"/>
                    <a:pt x="11863067" y="5483480"/>
                    <a:pt x="11849859" y="5486019"/>
                  </a:cubicBezTo>
                  <a:lnTo>
                    <a:pt x="11811759" y="5491099"/>
                  </a:lnTo>
                  <a:cubicBezTo>
                    <a:pt x="11798551" y="5491099"/>
                    <a:pt x="11786486" y="5487924"/>
                    <a:pt x="11782168" y="5470398"/>
                  </a:cubicBezTo>
                  <a:lnTo>
                    <a:pt x="11797281" y="5467858"/>
                  </a:lnTo>
                  <a:cubicBezTo>
                    <a:pt x="11804393" y="5467858"/>
                    <a:pt x="11812394" y="5469763"/>
                    <a:pt x="11821284" y="5471541"/>
                  </a:cubicBezTo>
                  <a:lnTo>
                    <a:pt x="11850621" y="5475224"/>
                  </a:lnTo>
                  <a:cubicBezTo>
                    <a:pt x="11862813" y="5475224"/>
                    <a:pt x="11876275" y="5472811"/>
                    <a:pt x="11890753" y="5465191"/>
                  </a:cubicBezTo>
                  <a:cubicBezTo>
                    <a:pt x="11796265" y="5400040"/>
                    <a:pt x="11896975" y="5292217"/>
                    <a:pt x="11776325" y="5258562"/>
                  </a:cubicBezTo>
                  <a:cubicBezTo>
                    <a:pt x="11816076" y="5228844"/>
                    <a:pt x="11925043" y="5222622"/>
                    <a:pt x="11967333" y="5194047"/>
                  </a:cubicBezTo>
                  <a:lnTo>
                    <a:pt x="11853160" y="5193919"/>
                  </a:lnTo>
                  <a:lnTo>
                    <a:pt x="11782421" y="5193411"/>
                  </a:lnTo>
                  <a:cubicBezTo>
                    <a:pt x="11715873" y="5193411"/>
                    <a:pt x="11656056" y="5195697"/>
                    <a:pt x="11622909" y="5207000"/>
                  </a:cubicBezTo>
                  <a:cubicBezTo>
                    <a:pt x="11643610" y="5188712"/>
                    <a:pt x="11581380" y="5142230"/>
                    <a:pt x="11657961" y="5142230"/>
                  </a:cubicBezTo>
                  <a:lnTo>
                    <a:pt x="11661644" y="5142357"/>
                  </a:lnTo>
                  <a:cubicBezTo>
                    <a:pt x="11685139" y="5155185"/>
                    <a:pt x="11710285" y="5162804"/>
                    <a:pt x="11737082" y="5162804"/>
                  </a:cubicBezTo>
                  <a:cubicBezTo>
                    <a:pt x="11761466" y="5162804"/>
                    <a:pt x="11787247" y="5156581"/>
                    <a:pt x="11814552" y="5142357"/>
                  </a:cubicBezTo>
                  <a:lnTo>
                    <a:pt x="11814552" y="5142357"/>
                  </a:lnTo>
                  <a:lnTo>
                    <a:pt x="11773658" y="5143247"/>
                  </a:lnTo>
                  <a:cubicBezTo>
                    <a:pt x="11709777" y="5143247"/>
                    <a:pt x="11669137" y="5135373"/>
                    <a:pt x="11661644" y="5116450"/>
                  </a:cubicBezTo>
                  <a:lnTo>
                    <a:pt x="11661644" y="5116450"/>
                  </a:lnTo>
                  <a:cubicBezTo>
                    <a:pt x="11686282" y="5123435"/>
                    <a:pt x="11699998" y="5125721"/>
                    <a:pt x="11710920" y="5125721"/>
                  </a:cubicBezTo>
                  <a:lnTo>
                    <a:pt x="11743305" y="5121022"/>
                  </a:lnTo>
                  <a:cubicBezTo>
                    <a:pt x="11756640" y="5118736"/>
                    <a:pt x="11775182" y="5116323"/>
                    <a:pt x="11809472" y="5116323"/>
                  </a:cubicBezTo>
                  <a:lnTo>
                    <a:pt x="11814679" y="5116323"/>
                  </a:lnTo>
                  <a:cubicBezTo>
                    <a:pt x="11820521" y="5084319"/>
                    <a:pt x="11794994" y="5062729"/>
                    <a:pt x="11738606" y="5051680"/>
                  </a:cubicBezTo>
                  <a:cubicBezTo>
                    <a:pt x="11719810" y="5066920"/>
                    <a:pt x="11697331" y="5080890"/>
                    <a:pt x="11661771" y="5090415"/>
                  </a:cubicBezTo>
                  <a:cubicBezTo>
                    <a:pt x="11616305" y="5062729"/>
                    <a:pt x="11495782" y="5060316"/>
                    <a:pt x="11432155" y="5038599"/>
                  </a:cubicBezTo>
                  <a:cubicBezTo>
                    <a:pt x="11486130" y="5021708"/>
                    <a:pt x="11569569" y="4970273"/>
                    <a:pt x="11432155" y="4961256"/>
                  </a:cubicBezTo>
                  <a:cubicBezTo>
                    <a:pt x="11384276" y="5044187"/>
                    <a:pt x="11238353" y="5055998"/>
                    <a:pt x="11278866" y="5129277"/>
                  </a:cubicBezTo>
                  <a:cubicBezTo>
                    <a:pt x="11203301" y="5150994"/>
                    <a:pt x="10997307" y="5128896"/>
                    <a:pt x="11049631" y="5193793"/>
                  </a:cubicBezTo>
                  <a:cubicBezTo>
                    <a:pt x="11062077" y="5201540"/>
                    <a:pt x="11075285" y="5204080"/>
                    <a:pt x="11088747" y="5204080"/>
                  </a:cubicBezTo>
                  <a:cubicBezTo>
                    <a:pt x="11102209" y="5204080"/>
                    <a:pt x="11115798" y="5201540"/>
                    <a:pt x="11129006" y="5199000"/>
                  </a:cubicBezTo>
                  <a:lnTo>
                    <a:pt x="11167106" y="5193920"/>
                  </a:lnTo>
                  <a:cubicBezTo>
                    <a:pt x="11180314" y="5193920"/>
                    <a:pt x="11192379" y="5197095"/>
                    <a:pt x="11202539" y="5206874"/>
                  </a:cubicBezTo>
                  <a:cubicBezTo>
                    <a:pt x="11088366" y="5208017"/>
                    <a:pt x="11108813" y="5242815"/>
                    <a:pt x="11175107" y="5242815"/>
                  </a:cubicBezTo>
                  <a:cubicBezTo>
                    <a:pt x="11194030" y="5242815"/>
                    <a:pt x="11216636" y="5240021"/>
                    <a:pt x="11240893" y="5232782"/>
                  </a:cubicBezTo>
                  <a:lnTo>
                    <a:pt x="11240893" y="5232782"/>
                  </a:lnTo>
                  <a:cubicBezTo>
                    <a:pt x="11286359" y="5271263"/>
                    <a:pt x="11251688" y="5276851"/>
                    <a:pt x="11202539" y="5310252"/>
                  </a:cubicBezTo>
                  <a:lnTo>
                    <a:pt x="11241020" y="5314062"/>
                  </a:lnTo>
                  <a:cubicBezTo>
                    <a:pt x="11263626" y="5314062"/>
                    <a:pt x="11283438" y="5310252"/>
                    <a:pt x="11299948" y="5306315"/>
                  </a:cubicBezTo>
                  <a:cubicBezTo>
                    <a:pt x="11316458" y="5302378"/>
                    <a:pt x="11329667" y="5298568"/>
                    <a:pt x="11347573" y="5298568"/>
                  </a:cubicBezTo>
                  <a:lnTo>
                    <a:pt x="11355447" y="5310125"/>
                  </a:lnTo>
                  <a:cubicBezTo>
                    <a:pt x="11355447" y="5323079"/>
                    <a:pt x="11386816" y="5325492"/>
                    <a:pt x="11394309" y="5336033"/>
                  </a:cubicBezTo>
                  <a:cubicBezTo>
                    <a:pt x="11360400" y="5346955"/>
                    <a:pt x="11302234" y="5349749"/>
                    <a:pt x="11235941" y="5349749"/>
                  </a:cubicBezTo>
                  <a:lnTo>
                    <a:pt x="11164440" y="5348987"/>
                  </a:lnTo>
                  <a:cubicBezTo>
                    <a:pt x="11173710" y="5306823"/>
                    <a:pt x="11088621" y="5309617"/>
                    <a:pt x="10973050" y="5284344"/>
                  </a:cubicBezTo>
                  <a:cubicBezTo>
                    <a:pt x="10973558" y="5267072"/>
                    <a:pt x="11040360" y="5272406"/>
                    <a:pt x="11049758" y="5258436"/>
                  </a:cubicBezTo>
                  <a:cubicBezTo>
                    <a:pt x="11024993" y="5251451"/>
                    <a:pt x="11011150" y="5249038"/>
                    <a:pt x="11000228" y="5249038"/>
                  </a:cubicBezTo>
                  <a:cubicBezTo>
                    <a:pt x="10989305" y="5249038"/>
                    <a:pt x="10981051" y="5251451"/>
                    <a:pt x="10967589" y="5253737"/>
                  </a:cubicBezTo>
                  <a:cubicBezTo>
                    <a:pt x="10954127" y="5256023"/>
                    <a:pt x="10935584" y="5258436"/>
                    <a:pt x="10901295" y="5258436"/>
                  </a:cubicBezTo>
                  <a:lnTo>
                    <a:pt x="10896469" y="5258436"/>
                  </a:lnTo>
                  <a:cubicBezTo>
                    <a:pt x="10908280" y="5241037"/>
                    <a:pt x="10950825" y="5233798"/>
                    <a:pt x="10934442" y="5206747"/>
                  </a:cubicBezTo>
                  <a:cubicBezTo>
                    <a:pt x="10879324" y="5193412"/>
                    <a:pt x="10839192" y="5188332"/>
                    <a:pt x="10804267" y="5188332"/>
                  </a:cubicBezTo>
                  <a:cubicBezTo>
                    <a:pt x="10736703" y="5188332"/>
                    <a:pt x="10688951" y="5207001"/>
                    <a:pt x="10590272" y="5219701"/>
                  </a:cubicBezTo>
                  <a:cubicBezTo>
                    <a:pt x="10664059" y="5174997"/>
                    <a:pt x="10642216" y="5094098"/>
                    <a:pt x="10563729" y="5094098"/>
                  </a:cubicBezTo>
                  <a:cubicBezTo>
                    <a:pt x="10548997" y="5094098"/>
                    <a:pt x="10532360" y="5096892"/>
                    <a:pt x="10513945" y="5103369"/>
                  </a:cubicBezTo>
                  <a:cubicBezTo>
                    <a:pt x="10523597" y="5029963"/>
                    <a:pt x="10525883" y="5049902"/>
                    <a:pt x="10666853" y="5038853"/>
                  </a:cubicBezTo>
                  <a:cubicBezTo>
                    <a:pt x="10532233" y="4979798"/>
                    <a:pt x="10488037" y="4935094"/>
                    <a:pt x="10475718" y="4858005"/>
                  </a:cubicBezTo>
                  <a:cubicBezTo>
                    <a:pt x="10456922" y="4869308"/>
                    <a:pt x="10435332" y="4873880"/>
                    <a:pt x="10414250" y="4873880"/>
                  </a:cubicBezTo>
                  <a:cubicBezTo>
                    <a:pt x="10334367" y="4873880"/>
                    <a:pt x="10260199" y="4808602"/>
                    <a:pt x="10361037" y="4793362"/>
                  </a:cubicBezTo>
                  <a:lnTo>
                    <a:pt x="10361037" y="4793362"/>
                  </a:lnTo>
                  <a:cubicBezTo>
                    <a:pt x="10439015" y="4797172"/>
                    <a:pt x="10435967" y="4828287"/>
                    <a:pt x="10514071" y="4832097"/>
                  </a:cubicBezTo>
                  <a:cubicBezTo>
                    <a:pt x="10551028" y="4746372"/>
                    <a:pt x="10484480" y="4745356"/>
                    <a:pt x="10512420" y="4690111"/>
                  </a:cubicBezTo>
                  <a:cubicBezTo>
                    <a:pt x="10264136" y="4690111"/>
                    <a:pt x="10478765" y="4770883"/>
                    <a:pt x="10245975" y="4780535"/>
                  </a:cubicBezTo>
                  <a:cubicBezTo>
                    <a:pt x="10227052" y="4718051"/>
                    <a:pt x="10052045" y="4708272"/>
                    <a:pt x="10016486" y="4651376"/>
                  </a:cubicBezTo>
                  <a:cubicBezTo>
                    <a:pt x="10098781" y="4634739"/>
                    <a:pt x="10151741" y="4665219"/>
                    <a:pt x="10125198" y="4599306"/>
                  </a:cubicBezTo>
                  <a:lnTo>
                    <a:pt x="10114529" y="4599179"/>
                  </a:lnTo>
                  <a:cubicBezTo>
                    <a:pt x="10055348" y="4599179"/>
                    <a:pt x="10052045" y="4617720"/>
                    <a:pt x="10016358" y="4625468"/>
                  </a:cubicBezTo>
                  <a:cubicBezTo>
                    <a:pt x="10057888" y="4592448"/>
                    <a:pt x="9900027" y="4563873"/>
                    <a:pt x="10016358" y="4547998"/>
                  </a:cubicBezTo>
                  <a:lnTo>
                    <a:pt x="10016358" y="4547998"/>
                  </a:lnTo>
                  <a:cubicBezTo>
                    <a:pt x="10040362" y="4564126"/>
                    <a:pt x="10065127" y="4570350"/>
                    <a:pt x="10089383" y="4570350"/>
                  </a:cubicBezTo>
                  <a:cubicBezTo>
                    <a:pt x="10131293" y="4570350"/>
                    <a:pt x="10172188" y="4552062"/>
                    <a:pt x="10207620" y="4535044"/>
                  </a:cubicBezTo>
                  <a:cubicBezTo>
                    <a:pt x="10231242" y="4552951"/>
                    <a:pt x="10354687" y="4537076"/>
                    <a:pt x="10360655" y="4560952"/>
                  </a:cubicBezTo>
                  <a:cubicBezTo>
                    <a:pt x="10376912" y="4602735"/>
                    <a:pt x="10310490" y="4672712"/>
                    <a:pt x="10437363" y="4677284"/>
                  </a:cubicBezTo>
                  <a:cubicBezTo>
                    <a:pt x="10479019" y="4624071"/>
                    <a:pt x="10458826" y="4559301"/>
                    <a:pt x="10536931" y="4559301"/>
                  </a:cubicBezTo>
                  <a:lnTo>
                    <a:pt x="10551917" y="4560825"/>
                  </a:lnTo>
                  <a:cubicBezTo>
                    <a:pt x="10433553" y="4516883"/>
                    <a:pt x="10494513" y="4491864"/>
                    <a:pt x="10590144" y="4457447"/>
                  </a:cubicBezTo>
                  <a:lnTo>
                    <a:pt x="10558394" y="4455923"/>
                  </a:lnTo>
                  <a:cubicBezTo>
                    <a:pt x="10490830" y="4455923"/>
                    <a:pt x="10504546" y="4483228"/>
                    <a:pt x="10437490" y="4483355"/>
                  </a:cubicBezTo>
                  <a:cubicBezTo>
                    <a:pt x="10388341" y="4439794"/>
                    <a:pt x="10365100" y="4427856"/>
                    <a:pt x="10334239" y="4427856"/>
                  </a:cubicBezTo>
                  <a:cubicBezTo>
                    <a:pt x="10315570" y="4427856"/>
                    <a:pt x="10294234" y="4432174"/>
                    <a:pt x="10262738" y="4436492"/>
                  </a:cubicBezTo>
                  <a:cubicBezTo>
                    <a:pt x="10231242" y="4440810"/>
                    <a:pt x="10189586" y="4445128"/>
                    <a:pt x="10130531" y="4445128"/>
                  </a:cubicBezTo>
                  <a:lnTo>
                    <a:pt x="10093066" y="4444619"/>
                  </a:lnTo>
                  <a:cubicBezTo>
                    <a:pt x="10103226" y="4389755"/>
                    <a:pt x="10113513" y="4334637"/>
                    <a:pt x="9979148" y="4328414"/>
                  </a:cubicBezTo>
                  <a:lnTo>
                    <a:pt x="9979148" y="4328414"/>
                  </a:lnTo>
                  <a:lnTo>
                    <a:pt x="10009374" y="4329176"/>
                  </a:lnTo>
                  <a:cubicBezTo>
                    <a:pt x="10091289" y="4329176"/>
                    <a:pt x="10083795" y="4309492"/>
                    <a:pt x="10081129" y="4289933"/>
                  </a:cubicBezTo>
                  <a:cubicBezTo>
                    <a:pt x="10078462" y="4270375"/>
                    <a:pt x="10080621" y="4250691"/>
                    <a:pt x="10182094" y="4250691"/>
                  </a:cubicBezTo>
                  <a:lnTo>
                    <a:pt x="10207875" y="4251072"/>
                  </a:lnTo>
                  <a:cubicBezTo>
                    <a:pt x="10271503" y="4291457"/>
                    <a:pt x="10065508" y="4303650"/>
                    <a:pt x="10169521" y="4315587"/>
                  </a:cubicBezTo>
                  <a:cubicBezTo>
                    <a:pt x="10238355" y="4291330"/>
                    <a:pt x="10396470" y="4297426"/>
                    <a:pt x="10360910" y="4237991"/>
                  </a:cubicBezTo>
                  <a:lnTo>
                    <a:pt x="10360910" y="4237991"/>
                  </a:lnTo>
                  <a:lnTo>
                    <a:pt x="10300331" y="4238753"/>
                  </a:lnTo>
                  <a:cubicBezTo>
                    <a:pt x="10230354" y="4238753"/>
                    <a:pt x="10173966" y="4234307"/>
                    <a:pt x="10169521" y="4212082"/>
                  </a:cubicBezTo>
                  <a:cubicBezTo>
                    <a:pt x="10179681" y="4204970"/>
                    <a:pt x="10193397" y="4202557"/>
                    <a:pt x="10208256" y="4202557"/>
                  </a:cubicBezTo>
                  <a:cubicBezTo>
                    <a:pt x="10222607" y="4202557"/>
                    <a:pt x="10238355" y="4204717"/>
                    <a:pt x="10253214" y="4206875"/>
                  </a:cubicBezTo>
                  <a:lnTo>
                    <a:pt x="10294107" y="4211320"/>
                  </a:lnTo>
                  <a:cubicBezTo>
                    <a:pt x="10312523" y="4211320"/>
                    <a:pt x="10324461" y="4205860"/>
                    <a:pt x="10322301" y="4186301"/>
                  </a:cubicBezTo>
                  <a:cubicBezTo>
                    <a:pt x="10211430" y="4184778"/>
                    <a:pt x="10144882" y="4177411"/>
                    <a:pt x="10086716" y="4177411"/>
                  </a:cubicBezTo>
                  <a:cubicBezTo>
                    <a:pt x="10028677" y="4177411"/>
                    <a:pt x="9978893" y="4184650"/>
                    <a:pt x="9901550" y="4212082"/>
                  </a:cubicBezTo>
                  <a:cubicBezTo>
                    <a:pt x="9866244" y="4153917"/>
                    <a:pt x="9999848" y="4139057"/>
                    <a:pt x="10133579" y="4139057"/>
                  </a:cubicBezTo>
                  <a:cubicBezTo>
                    <a:pt x="10204953" y="4139057"/>
                    <a:pt x="10276454" y="4143375"/>
                    <a:pt x="10322301" y="4147567"/>
                  </a:cubicBezTo>
                  <a:cubicBezTo>
                    <a:pt x="10295123" y="4108070"/>
                    <a:pt x="10361798" y="4100576"/>
                    <a:pt x="10360909" y="4069970"/>
                  </a:cubicBezTo>
                  <a:lnTo>
                    <a:pt x="10360909" y="4069970"/>
                  </a:lnTo>
                  <a:cubicBezTo>
                    <a:pt x="10323190" y="4087115"/>
                    <a:pt x="10290297" y="4093592"/>
                    <a:pt x="10261468" y="4093592"/>
                  </a:cubicBezTo>
                  <a:cubicBezTo>
                    <a:pt x="10216890" y="4093592"/>
                    <a:pt x="10182474" y="4077970"/>
                    <a:pt x="10155549" y="4062350"/>
                  </a:cubicBezTo>
                  <a:cubicBezTo>
                    <a:pt x="10128624" y="4046729"/>
                    <a:pt x="10109321" y="4031235"/>
                    <a:pt x="10093193" y="4031235"/>
                  </a:cubicBezTo>
                  <a:cubicBezTo>
                    <a:pt x="10093193" y="4031235"/>
                    <a:pt x="10093065" y="4031235"/>
                    <a:pt x="10093065" y="4031235"/>
                  </a:cubicBezTo>
                  <a:cubicBezTo>
                    <a:pt x="10052934" y="4067811"/>
                    <a:pt x="10155931" y="4119881"/>
                    <a:pt x="10093065" y="4121658"/>
                  </a:cubicBezTo>
                  <a:cubicBezTo>
                    <a:pt x="10051283" y="4094607"/>
                    <a:pt x="10046202" y="4081654"/>
                    <a:pt x="10030582" y="4081654"/>
                  </a:cubicBezTo>
                  <a:cubicBezTo>
                    <a:pt x="10017374" y="4081654"/>
                    <a:pt x="9996673" y="4090925"/>
                    <a:pt x="9939903" y="4108832"/>
                  </a:cubicBezTo>
                  <a:cubicBezTo>
                    <a:pt x="9967335" y="4035680"/>
                    <a:pt x="9837922" y="3988817"/>
                    <a:pt x="10016485" y="3966592"/>
                  </a:cubicBezTo>
                  <a:lnTo>
                    <a:pt x="10016485" y="3966592"/>
                  </a:lnTo>
                  <a:cubicBezTo>
                    <a:pt x="9983465" y="3970529"/>
                    <a:pt x="9959462" y="3972053"/>
                    <a:pt x="9940793" y="3972053"/>
                  </a:cubicBezTo>
                  <a:cubicBezTo>
                    <a:pt x="9884150" y="3972053"/>
                    <a:pt x="9878436" y="3957701"/>
                    <a:pt x="9824969" y="3953637"/>
                  </a:cubicBezTo>
                  <a:cubicBezTo>
                    <a:pt x="9883388" y="3919601"/>
                    <a:pt x="9962256" y="3899535"/>
                    <a:pt x="10016358" y="3837305"/>
                  </a:cubicBezTo>
                  <a:lnTo>
                    <a:pt x="10016358" y="3837305"/>
                  </a:lnTo>
                  <a:lnTo>
                    <a:pt x="9955398" y="3838067"/>
                  </a:lnTo>
                  <a:cubicBezTo>
                    <a:pt x="9885802" y="3838067"/>
                    <a:pt x="9829795" y="3833495"/>
                    <a:pt x="9831573" y="3811016"/>
                  </a:cubicBezTo>
                  <a:lnTo>
                    <a:pt x="9843765" y="3810762"/>
                  </a:lnTo>
                  <a:cubicBezTo>
                    <a:pt x="9861799" y="3810762"/>
                    <a:pt x="9876912" y="3812794"/>
                    <a:pt x="9889485" y="3814953"/>
                  </a:cubicBezTo>
                  <a:cubicBezTo>
                    <a:pt x="9902058" y="3817112"/>
                    <a:pt x="9912345" y="3819017"/>
                    <a:pt x="9928728" y="3819017"/>
                  </a:cubicBezTo>
                  <a:lnTo>
                    <a:pt x="9939904" y="3811524"/>
                  </a:lnTo>
                  <a:cubicBezTo>
                    <a:pt x="9789155" y="3784854"/>
                    <a:pt x="9751182" y="3720211"/>
                    <a:pt x="9633707" y="3682365"/>
                  </a:cubicBezTo>
                  <a:lnTo>
                    <a:pt x="9633707" y="3682365"/>
                  </a:lnTo>
                  <a:cubicBezTo>
                    <a:pt x="9660251" y="3720465"/>
                    <a:pt x="9599799" y="3805809"/>
                    <a:pt x="9710034" y="3850386"/>
                  </a:cubicBezTo>
                  <a:cubicBezTo>
                    <a:pt x="9685904" y="3847084"/>
                    <a:pt x="9667363" y="3845560"/>
                    <a:pt x="9653266" y="3845560"/>
                  </a:cubicBezTo>
                  <a:cubicBezTo>
                    <a:pt x="9613388" y="3845560"/>
                    <a:pt x="9606784" y="3856736"/>
                    <a:pt x="9600307" y="3868039"/>
                  </a:cubicBezTo>
                  <a:cubicBezTo>
                    <a:pt x="9593830" y="3879342"/>
                    <a:pt x="9587099" y="3890518"/>
                    <a:pt x="9547221" y="3890518"/>
                  </a:cubicBezTo>
                  <a:lnTo>
                    <a:pt x="9519154" y="3889121"/>
                  </a:lnTo>
                  <a:cubicBezTo>
                    <a:pt x="9491087" y="3837813"/>
                    <a:pt x="9491087" y="3837178"/>
                    <a:pt x="9519154" y="3785870"/>
                  </a:cubicBezTo>
                  <a:lnTo>
                    <a:pt x="9365233" y="3785870"/>
                  </a:lnTo>
                  <a:cubicBezTo>
                    <a:pt x="9345929" y="3819144"/>
                    <a:pt x="9349104" y="3833749"/>
                    <a:pt x="9288906" y="3876294"/>
                  </a:cubicBezTo>
                  <a:lnTo>
                    <a:pt x="9347072" y="3896487"/>
                  </a:lnTo>
                  <a:lnTo>
                    <a:pt x="9359772" y="3899916"/>
                  </a:lnTo>
                  <a:lnTo>
                    <a:pt x="9365233" y="3901948"/>
                  </a:lnTo>
                  <a:lnTo>
                    <a:pt x="9353168" y="3898392"/>
                  </a:lnTo>
                  <a:lnTo>
                    <a:pt x="9347072" y="3896614"/>
                  </a:lnTo>
                  <a:cubicBezTo>
                    <a:pt x="9279635" y="3880231"/>
                    <a:pt x="9154794" y="3883152"/>
                    <a:pt x="9097517" y="3863340"/>
                  </a:cubicBezTo>
                  <a:cubicBezTo>
                    <a:pt x="9208007" y="3815207"/>
                    <a:pt x="9070847" y="3779012"/>
                    <a:pt x="9289033" y="3734181"/>
                  </a:cubicBezTo>
                  <a:cubicBezTo>
                    <a:pt x="9300336" y="3752469"/>
                    <a:pt x="9357740" y="3772789"/>
                    <a:pt x="9408540" y="3772789"/>
                  </a:cubicBezTo>
                  <a:cubicBezTo>
                    <a:pt x="9438512" y="3772789"/>
                    <a:pt x="9466071" y="3765677"/>
                    <a:pt x="9474326" y="3747262"/>
                  </a:cubicBezTo>
                  <a:lnTo>
                    <a:pt x="9474326" y="3747262"/>
                  </a:lnTo>
                  <a:lnTo>
                    <a:pt x="9462007" y="3747389"/>
                  </a:lnTo>
                  <a:cubicBezTo>
                    <a:pt x="9401428" y="3747389"/>
                    <a:pt x="9358248" y="3733165"/>
                    <a:pt x="9322815" y="3718941"/>
                  </a:cubicBezTo>
                  <a:cubicBezTo>
                    <a:pt x="9287381" y="3704717"/>
                    <a:pt x="9259696" y="3690493"/>
                    <a:pt x="9230358" y="3690493"/>
                  </a:cubicBezTo>
                  <a:cubicBezTo>
                    <a:pt x="9212959" y="3690493"/>
                    <a:pt x="9194926" y="3695446"/>
                    <a:pt x="9174225" y="3708400"/>
                  </a:cubicBezTo>
                  <a:cubicBezTo>
                    <a:pt x="9046335" y="3610229"/>
                    <a:pt x="9214103" y="3579241"/>
                    <a:pt x="9020935" y="3463036"/>
                  </a:cubicBezTo>
                  <a:lnTo>
                    <a:pt x="9020935" y="3463036"/>
                  </a:lnTo>
                  <a:cubicBezTo>
                    <a:pt x="8927717" y="3493516"/>
                    <a:pt x="9078467" y="3487039"/>
                    <a:pt x="9059670" y="3527679"/>
                  </a:cubicBezTo>
                  <a:cubicBezTo>
                    <a:pt x="8989820" y="3532886"/>
                    <a:pt x="8965309" y="3553714"/>
                    <a:pt x="8875775" y="3553714"/>
                  </a:cubicBezTo>
                  <a:lnTo>
                    <a:pt x="8868281" y="3553587"/>
                  </a:lnTo>
                  <a:lnTo>
                    <a:pt x="8868281" y="3553587"/>
                  </a:lnTo>
                  <a:cubicBezTo>
                    <a:pt x="8850882" y="3619627"/>
                    <a:pt x="9029317" y="3619627"/>
                    <a:pt x="9021063" y="3682619"/>
                  </a:cubicBezTo>
                  <a:lnTo>
                    <a:pt x="8995155" y="3681349"/>
                  </a:lnTo>
                  <a:cubicBezTo>
                    <a:pt x="8925813" y="3681349"/>
                    <a:pt x="8868790" y="3708781"/>
                    <a:pt x="8815577" y="3736213"/>
                  </a:cubicBezTo>
                  <a:cubicBezTo>
                    <a:pt x="8762364" y="3763645"/>
                    <a:pt x="8712960" y="3791077"/>
                    <a:pt x="8658985" y="3791077"/>
                  </a:cubicBezTo>
                  <a:cubicBezTo>
                    <a:pt x="8628632" y="3791077"/>
                    <a:pt x="8596882" y="3782441"/>
                    <a:pt x="8562212" y="3760216"/>
                  </a:cubicBezTo>
                  <a:lnTo>
                    <a:pt x="8562212" y="3760216"/>
                  </a:lnTo>
                  <a:cubicBezTo>
                    <a:pt x="8605772" y="3763645"/>
                    <a:pt x="8627870" y="3774313"/>
                    <a:pt x="8681845" y="3774313"/>
                  </a:cubicBezTo>
                  <a:lnTo>
                    <a:pt x="8715246" y="3773170"/>
                  </a:lnTo>
                  <a:cubicBezTo>
                    <a:pt x="8697340" y="3710432"/>
                    <a:pt x="8464167" y="3720084"/>
                    <a:pt x="8524112" y="3631057"/>
                  </a:cubicBezTo>
                  <a:lnTo>
                    <a:pt x="8524112" y="3631057"/>
                  </a:lnTo>
                  <a:cubicBezTo>
                    <a:pt x="8472550" y="3642741"/>
                    <a:pt x="8432799" y="3647694"/>
                    <a:pt x="8398255" y="3647694"/>
                  </a:cubicBezTo>
                  <a:cubicBezTo>
                    <a:pt x="8333739" y="3647694"/>
                    <a:pt x="8287511" y="3630168"/>
                    <a:pt x="8217788" y="3605276"/>
                  </a:cubicBezTo>
                  <a:cubicBezTo>
                    <a:pt x="8217788" y="3661283"/>
                    <a:pt x="8150985" y="3694811"/>
                    <a:pt x="8064499" y="3721608"/>
                  </a:cubicBezTo>
                  <a:cubicBezTo>
                    <a:pt x="8139937" y="3686683"/>
                    <a:pt x="8087613" y="3608705"/>
                    <a:pt x="8105392" y="3553714"/>
                  </a:cubicBezTo>
                  <a:lnTo>
                    <a:pt x="8109583" y="3553714"/>
                  </a:lnTo>
                  <a:cubicBezTo>
                    <a:pt x="8158605" y="3553714"/>
                    <a:pt x="8188451" y="3560191"/>
                    <a:pt x="8218041" y="3566668"/>
                  </a:cubicBezTo>
                  <a:cubicBezTo>
                    <a:pt x="8197594" y="3548380"/>
                    <a:pt x="8259697" y="3501897"/>
                    <a:pt x="8183497" y="3501897"/>
                  </a:cubicBezTo>
                  <a:lnTo>
                    <a:pt x="8179941" y="3502025"/>
                  </a:lnTo>
                  <a:cubicBezTo>
                    <a:pt x="8172448" y="3510661"/>
                    <a:pt x="8154287" y="3515487"/>
                    <a:pt x="8116314" y="3515487"/>
                  </a:cubicBezTo>
                  <a:lnTo>
                    <a:pt x="8103360" y="3514978"/>
                  </a:lnTo>
                  <a:cubicBezTo>
                    <a:pt x="8104503" y="3454145"/>
                    <a:pt x="8266682" y="3362197"/>
                    <a:pt x="8064752" y="3308095"/>
                  </a:cubicBezTo>
                  <a:lnTo>
                    <a:pt x="8064752" y="3308095"/>
                  </a:lnTo>
                  <a:cubicBezTo>
                    <a:pt x="8059164" y="3323462"/>
                    <a:pt x="8071737" y="3344799"/>
                    <a:pt x="8026779" y="3346957"/>
                  </a:cubicBezTo>
                  <a:cubicBezTo>
                    <a:pt x="7934069" y="3313683"/>
                    <a:pt x="7623808" y="3245103"/>
                    <a:pt x="7835644" y="3191890"/>
                  </a:cubicBezTo>
                  <a:lnTo>
                    <a:pt x="7835644" y="3191890"/>
                  </a:lnTo>
                  <a:cubicBezTo>
                    <a:pt x="7894700" y="3210686"/>
                    <a:pt x="7869300" y="3258057"/>
                    <a:pt x="7873744" y="3295268"/>
                  </a:cubicBezTo>
                  <a:cubicBezTo>
                    <a:pt x="8124062" y="3283330"/>
                    <a:pt x="7795131" y="3218052"/>
                    <a:pt x="7988552" y="3178936"/>
                  </a:cubicBezTo>
                  <a:cubicBezTo>
                    <a:pt x="7852408" y="3168776"/>
                    <a:pt x="7844534" y="3115563"/>
                    <a:pt x="7720836" y="3101339"/>
                  </a:cubicBezTo>
                  <a:lnTo>
                    <a:pt x="7720836" y="3101339"/>
                  </a:lnTo>
                  <a:cubicBezTo>
                    <a:pt x="7705596" y="3123564"/>
                    <a:pt x="7777478" y="3134486"/>
                    <a:pt x="7720836" y="3140201"/>
                  </a:cubicBezTo>
                  <a:cubicBezTo>
                    <a:pt x="7630792" y="3129152"/>
                    <a:pt x="7722741" y="3073399"/>
                    <a:pt x="7764904" y="3062350"/>
                  </a:cubicBezTo>
                  <a:lnTo>
                    <a:pt x="7775573" y="3062223"/>
                  </a:lnTo>
                  <a:cubicBezTo>
                    <a:pt x="7803513" y="3062223"/>
                    <a:pt x="7821547" y="3065525"/>
                    <a:pt x="7839580" y="3068827"/>
                  </a:cubicBezTo>
                  <a:cubicBezTo>
                    <a:pt x="7857614" y="3072129"/>
                    <a:pt x="7875775" y="3075431"/>
                    <a:pt x="7906637" y="3075431"/>
                  </a:cubicBezTo>
                  <a:lnTo>
                    <a:pt x="7912352" y="3075304"/>
                  </a:lnTo>
                  <a:cubicBezTo>
                    <a:pt x="7921115" y="3037331"/>
                    <a:pt x="7860282" y="3004565"/>
                    <a:pt x="7988806" y="2959099"/>
                  </a:cubicBezTo>
                  <a:cubicBezTo>
                    <a:pt x="7864346" y="2946272"/>
                    <a:pt x="7855964" y="2878327"/>
                    <a:pt x="7760588" y="2878327"/>
                  </a:cubicBezTo>
                  <a:lnTo>
                    <a:pt x="7721091" y="2881629"/>
                  </a:lnTo>
                  <a:cubicBezTo>
                    <a:pt x="7744585" y="2847466"/>
                    <a:pt x="7797037" y="2864611"/>
                    <a:pt x="7874126" y="2829813"/>
                  </a:cubicBezTo>
                  <a:lnTo>
                    <a:pt x="7874126" y="2829813"/>
                  </a:lnTo>
                  <a:cubicBezTo>
                    <a:pt x="7894445" y="2848101"/>
                    <a:pt x="7832089" y="2894583"/>
                    <a:pt x="7908669" y="2894583"/>
                  </a:cubicBezTo>
                  <a:lnTo>
                    <a:pt x="7912479" y="2894456"/>
                  </a:lnTo>
                  <a:cubicBezTo>
                    <a:pt x="8103868" y="2688336"/>
                    <a:pt x="7899652" y="2386711"/>
                    <a:pt x="8023477" y="2145411"/>
                  </a:cubicBezTo>
                  <a:lnTo>
                    <a:pt x="8023477" y="2145411"/>
                  </a:lnTo>
                  <a:lnTo>
                    <a:pt x="8016365" y="2145411"/>
                  </a:lnTo>
                  <a:cubicBezTo>
                    <a:pt x="7956167" y="2145411"/>
                    <a:pt x="7938260" y="2131059"/>
                    <a:pt x="7950706" y="2106549"/>
                  </a:cubicBezTo>
                  <a:lnTo>
                    <a:pt x="7950706" y="2106549"/>
                  </a:lnTo>
                  <a:cubicBezTo>
                    <a:pt x="7702421" y="2118868"/>
                    <a:pt x="7880221" y="2226818"/>
                    <a:pt x="7744458" y="2226818"/>
                  </a:cubicBezTo>
                  <a:cubicBezTo>
                    <a:pt x="7715376" y="2226818"/>
                    <a:pt x="7671688" y="2221865"/>
                    <a:pt x="7606282" y="2209800"/>
                  </a:cubicBezTo>
                  <a:lnTo>
                    <a:pt x="7606282" y="2209800"/>
                  </a:lnTo>
                  <a:cubicBezTo>
                    <a:pt x="7634095" y="2249424"/>
                    <a:pt x="7540242" y="2247900"/>
                    <a:pt x="7568182" y="2287270"/>
                  </a:cubicBezTo>
                  <a:lnTo>
                    <a:pt x="7597646" y="2285746"/>
                  </a:lnTo>
                  <a:cubicBezTo>
                    <a:pt x="7691245" y="2285746"/>
                    <a:pt x="7612887" y="2343785"/>
                    <a:pt x="7682609" y="2351913"/>
                  </a:cubicBezTo>
                  <a:cubicBezTo>
                    <a:pt x="7457946" y="2403221"/>
                    <a:pt x="7741283" y="2457069"/>
                    <a:pt x="7529320" y="2545715"/>
                  </a:cubicBezTo>
                  <a:cubicBezTo>
                    <a:pt x="7541766" y="2553462"/>
                    <a:pt x="7555102" y="2556002"/>
                    <a:pt x="7568690" y="2556002"/>
                  </a:cubicBezTo>
                  <a:cubicBezTo>
                    <a:pt x="7582278" y="2556002"/>
                    <a:pt x="7595868" y="2553462"/>
                    <a:pt x="7609203" y="2550922"/>
                  </a:cubicBezTo>
                  <a:lnTo>
                    <a:pt x="7647430" y="2545842"/>
                  </a:lnTo>
                  <a:cubicBezTo>
                    <a:pt x="7660638" y="2545842"/>
                    <a:pt x="7672576" y="2549017"/>
                    <a:pt x="7682609" y="2558669"/>
                  </a:cubicBezTo>
                  <a:cubicBezTo>
                    <a:pt x="7676514" y="2570480"/>
                    <a:pt x="7662163" y="2574544"/>
                    <a:pt x="7643875" y="2574544"/>
                  </a:cubicBezTo>
                  <a:cubicBezTo>
                    <a:pt x="7625206" y="2574544"/>
                    <a:pt x="7602600" y="2570480"/>
                    <a:pt x="7580502" y="2566289"/>
                  </a:cubicBezTo>
                  <a:cubicBezTo>
                    <a:pt x="7558404" y="2562098"/>
                    <a:pt x="7536814" y="2558034"/>
                    <a:pt x="7520304" y="2558034"/>
                  </a:cubicBezTo>
                  <a:cubicBezTo>
                    <a:pt x="7505191" y="2558034"/>
                    <a:pt x="7494396" y="2561463"/>
                    <a:pt x="7491475" y="2571623"/>
                  </a:cubicBezTo>
                  <a:cubicBezTo>
                    <a:pt x="7554467" y="2577338"/>
                    <a:pt x="7554467" y="2669286"/>
                    <a:pt x="7491475" y="2675001"/>
                  </a:cubicBezTo>
                  <a:lnTo>
                    <a:pt x="7460232" y="2675763"/>
                  </a:lnTo>
                  <a:cubicBezTo>
                    <a:pt x="7316976" y="2675763"/>
                    <a:pt x="7342250" y="2618740"/>
                    <a:pt x="7261985" y="2597404"/>
                  </a:cubicBezTo>
                  <a:lnTo>
                    <a:pt x="7261985" y="2597404"/>
                  </a:lnTo>
                  <a:cubicBezTo>
                    <a:pt x="7343392" y="2683256"/>
                    <a:pt x="7224520" y="2752090"/>
                    <a:pt x="7261985" y="2791333"/>
                  </a:cubicBezTo>
                  <a:cubicBezTo>
                    <a:pt x="7269479" y="2772410"/>
                    <a:pt x="7310245" y="2764536"/>
                    <a:pt x="7374127" y="2764536"/>
                  </a:cubicBezTo>
                  <a:lnTo>
                    <a:pt x="7415147" y="2765425"/>
                  </a:lnTo>
                  <a:cubicBezTo>
                    <a:pt x="7310372" y="2801112"/>
                    <a:pt x="7471281" y="2777617"/>
                    <a:pt x="7491729" y="2804160"/>
                  </a:cubicBezTo>
                  <a:cubicBezTo>
                    <a:pt x="7452740" y="2810637"/>
                    <a:pt x="7423276" y="2812288"/>
                    <a:pt x="7398130" y="2812288"/>
                  </a:cubicBezTo>
                  <a:cubicBezTo>
                    <a:pt x="7384795" y="2812288"/>
                    <a:pt x="7372603" y="2811780"/>
                    <a:pt x="7361046" y="2811399"/>
                  </a:cubicBezTo>
                  <a:lnTo>
                    <a:pt x="7327010" y="2810510"/>
                  </a:lnTo>
                  <a:cubicBezTo>
                    <a:pt x="7307325" y="2810510"/>
                    <a:pt x="7287005" y="2811907"/>
                    <a:pt x="7262113" y="2817241"/>
                  </a:cubicBezTo>
                  <a:cubicBezTo>
                    <a:pt x="7270876" y="2845562"/>
                    <a:pt x="7274179" y="2871851"/>
                    <a:pt x="7199248" y="2871851"/>
                  </a:cubicBezTo>
                  <a:cubicBezTo>
                    <a:pt x="7185024" y="2871851"/>
                    <a:pt x="7167880" y="2870962"/>
                    <a:pt x="7147432" y="2868803"/>
                  </a:cubicBezTo>
                  <a:lnTo>
                    <a:pt x="7147432" y="2868803"/>
                  </a:lnTo>
                  <a:cubicBezTo>
                    <a:pt x="7153782" y="2887980"/>
                    <a:pt x="7133843" y="2916428"/>
                    <a:pt x="7185405" y="2920492"/>
                  </a:cubicBezTo>
                  <a:lnTo>
                    <a:pt x="7185405" y="2881757"/>
                  </a:lnTo>
                  <a:cubicBezTo>
                    <a:pt x="7252334" y="2881884"/>
                    <a:pt x="7239126" y="2909062"/>
                    <a:pt x="7307071" y="2909062"/>
                  </a:cubicBezTo>
                  <a:lnTo>
                    <a:pt x="7338821" y="2907538"/>
                  </a:lnTo>
                  <a:cubicBezTo>
                    <a:pt x="7372603" y="2861818"/>
                    <a:pt x="7240269" y="2840863"/>
                    <a:pt x="7376921" y="2829941"/>
                  </a:cubicBezTo>
                  <a:cubicBezTo>
                    <a:pt x="7384922" y="2955036"/>
                    <a:pt x="7409560" y="2998597"/>
                    <a:pt x="7529829" y="3075432"/>
                  </a:cubicBezTo>
                  <a:cubicBezTo>
                    <a:pt x="7509128" y="3077972"/>
                    <a:pt x="7492745" y="3079115"/>
                    <a:pt x="7479537" y="3079115"/>
                  </a:cubicBezTo>
                  <a:cubicBezTo>
                    <a:pt x="7416418" y="3079115"/>
                    <a:pt x="7426578" y="3054223"/>
                    <a:pt x="7376793" y="3049651"/>
                  </a:cubicBezTo>
                  <a:cubicBezTo>
                    <a:pt x="7363966" y="3134614"/>
                    <a:pt x="7348472" y="3198368"/>
                    <a:pt x="7376793" y="3269361"/>
                  </a:cubicBezTo>
                  <a:lnTo>
                    <a:pt x="7336662" y="3268472"/>
                  </a:lnTo>
                  <a:cubicBezTo>
                    <a:pt x="7272400" y="3268472"/>
                    <a:pt x="7231379" y="3276219"/>
                    <a:pt x="7223885" y="3295269"/>
                  </a:cubicBezTo>
                  <a:cubicBezTo>
                    <a:pt x="7350885" y="3299714"/>
                    <a:pt x="7359649" y="3344290"/>
                    <a:pt x="7453120" y="3359912"/>
                  </a:cubicBezTo>
                  <a:cubicBezTo>
                    <a:pt x="7460614" y="3311271"/>
                    <a:pt x="7522208" y="3300983"/>
                    <a:pt x="7529702" y="3282442"/>
                  </a:cubicBezTo>
                  <a:lnTo>
                    <a:pt x="7529702" y="3282442"/>
                  </a:lnTo>
                  <a:cubicBezTo>
                    <a:pt x="7601203" y="3307714"/>
                    <a:pt x="7544307" y="3383914"/>
                    <a:pt x="7444231" y="3383914"/>
                  </a:cubicBezTo>
                  <a:cubicBezTo>
                    <a:pt x="7423403" y="3383914"/>
                    <a:pt x="7400543" y="3380612"/>
                    <a:pt x="7376667" y="3372738"/>
                  </a:cubicBezTo>
                  <a:lnTo>
                    <a:pt x="7376667" y="3372738"/>
                  </a:lnTo>
                  <a:cubicBezTo>
                    <a:pt x="7417053" y="3420871"/>
                    <a:pt x="7296276" y="3414521"/>
                    <a:pt x="7261985" y="3437254"/>
                  </a:cubicBezTo>
                  <a:cubicBezTo>
                    <a:pt x="7307070" y="3439286"/>
                    <a:pt x="7370570" y="3435095"/>
                    <a:pt x="7376667" y="3450208"/>
                  </a:cubicBezTo>
                  <a:cubicBezTo>
                    <a:pt x="7323073" y="3510152"/>
                    <a:pt x="7081773" y="3513708"/>
                    <a:pt x="6955789" y="3514851"/>
                  </a:cubicBezTo>
                  <a:cubicBezTo>
                    <a:pt x="6968616" y="3545077"/>
                    <a:pt x="6995032" y="3570604"/>
                    <a:pt x="7070596" y="3579494"/>
                  </a:cubicBezTo>
                  <a:cubicBezTo>
                    <a:pt x="7077328" y="3560317"/>
                    <a:pt x="7056880" y="3531869"/>
                    <a:pt x="7108569" y="3527932"/>
                  </a:cubicBezTo>
                  <a:cubicBezTo>
                    <a:pt x="7128254" y="3542283"/>
                    <a:pt x="7157464" y="3546474"/>
                    <a:pt x="7190992" y="3546474"/>
                  </a:cubicBezTo>
                  <a:cubicBezTo>
                    <a:pt x="7213979" y="3546474"/>
                    <a:pt x="7238999" y="3544442"/>
                    <a:pt x="7264399" y="3542537"/>
                  </a:cubicBezTo>
                  <a:lnTo>
                    <a:pt x="7339329" y="3538600"/>
                  </a:lnTo>
                  <a:cubicBezTo>
                    <a:pt x="7388224" y="3538600"/>
                    <a:pt x="7431022" y="3546728"/>
                    <a:pt x="7453121" y="3579494"/>
                  </a:cubicBezTo>
                  <a:cubicBezTo>
                    <a:pt x="7421752" y="3573017"/>
                    <a:pt x="7398892" y="3570223"/>
                    <a:pt x="7381874" y="3570223"/>
                  </a:cubicBezTo>
                  <a:cubicBezTo>
                    <a:pt x="7313040" y="3570223"/>
                    <a:pt x="7341488" y="3615943"/>
                    <a:pt x="7300340" y="3644137"/>
                  </a:cubicBezTo>
                  <a:lnTo>
                    <a:pt x="7355967" y="3644518"/>
                  </a:lnTo>
                  <a:lnTo>
                    <a:pt x="7367777" y="3644518"/>
                  </a:lnTo>
                  <a:cubicBezTo>
                    <a:pt x="7408545" y="3644518"/>
                    <a:pt x="7445501" y="3645788"/>
                    <a:pt x="7453121" y="3656964"/>
                  </a:cubicBezTo>
                  <a:cubicBezTo>
                    <a:pt x="7312405" y="3702811"/>
                    <a:pt x="7446263" y="3762628"/>
                    <a:pt x="7338694" y="3812031"/>
                  </a:cubicBezTo>
                  <a:cubicBezTo>
                    <a:pt x="7366761" y="3841241"/>
                    <a:pt x="7454010" y="3850766"/>
                    <a:pt x="7529702" y="3863720"/>
                  </a:cubicBezTo>
                  <a:cubicBezTo>
                    <a:pt x="7638921" y="3813809"/>
                    <a:pt x="7562087" y="3727703"/>
                    <a:pt x="7568437" y="3682872"/>
                  </a:cubicBezTo>
                  <a:lnTo>
                    <a:pt x="7568437" y="3682872"/>
                  </a:lnTo>
                  <a:cubicBezTo>
                    <a:pt x="7662417" y="3776471"/>
                    <a:pt x="7937626" y="3792219"/>
                    <a:pt x="7836153" y="3902582"/>
                  </a:cubicBezTo>
                  <a:cubicBezTo>
                    <a:pt x="7851901" y="3911091"/>
                    <a:pt x="7866887" y="3914393"/>
                    <a:pt x="7881365" y="3914393"/>
                  </a:cubicBezTo>
                  <a:cubicBezTo>
                    <a:pt x="7904606" y="3914393"/>
                    <a:pt x="7926196" y="3906011"/>
                    <a:pt x="7946262" y="3897629"/>
                  </a:cubicBezTo>
                  <a:cubicBezTo>
                    <a:pt x="7966327" y="3889247"/>
                    <a:pt x="7984616" y="3880865"/>
                    <a:pt x="8001506" y="3880865"/>
                  </a:cubicBezTo>
                  <a:cubicBezTo>
                    <a:pt x="8010650" y="3880865"/>
                    <a:pt x="8019287" y="3883405"/>
                    <a:pt x="8027414" y="3889628"/>
                  </a:cubicBezTo>
                  <a:cubicBezTo>
                    <a:pt x="8017000" y="3929252"/>
                    <a:pt x="7855964" y="3918076"/>
                    <a:pt x="7836152" y="3954271"/>
                  </a:cubicBezTo>
                  <a:cubicBezTo>
                    <a:pt x="7813419" y="3928236"/>
                    <a:pt x="7924798" y="3915282"/>
                    <a:pt x="7826881" y="3915282"/>
                  </a:cubicBezTo>
                  <a:lnTo>
                    <a:pt x="7797417" y="3915535"/>
                  </a:lnTo>
                  <a:cubicBezTo>
                    <a:pt x="7775065" y="3942205"/>
                    <a:pt x="7845042" y="4000371"/>
                    <a:pt x="7759444" y="4005959"/>
                  </a:cubicBezTo>
                  <a:cubicBezTo>
                    <a:pt x="7815325" y="3965319"/>
                    <a:pt x="7634984" y="3938522"/>
                    <a:pt x="7568437" y="3915535"/>
                  </a:cubicBezTo>
                  <a:cubicBezTo>
                    <a:pt x="7548497" y="3908551"/>
                    <a:pt x="7617205" y="3894707"/>
                    <a:pt x="7606537" y="3889627"/>
                  </a:cubicBezTo>
                  <a:cubicBezTo>
                    <a:pt x="7568944" y="3872482"/>
                    <a:pt x="7526145" y="3866767"/>
                    <a:pt x="7488680" y="3866767"/>
                  </a:cubicBezTo>
                  <a:cubicBezTo>
                    <a:pt x="7450072" y="3866767"/>
                    <a:pt x="7417179" y="3872864"/>
                    <a:pt x="7401685" y="3878959"/>
                  </a:cubicBezTo>
                  <a:cubicBezTo>
                    <a:pt x="7386192" y="3885055"/>
                    <a:pt x="7388224" y="3891151"/>
                    <a:pt x="7419466" y="3891151"/>
                  </a:cubicBezTo>
                  <a:lnTo>
                    <a:pt x="7453247" y="3889500"/>
                  </a:lnTo>
                  <a:lnTo>
                    <a:pt x="7453247" y="3889500"/>
                  </a:lnTo>
                  <a:cubicBezTo>
                    <a:pt x="7449438" y="3922647"/>
                    <a:pt x="7310372" y="3910201"/>
                    <a:pt x="7262113" y="3928235"/>
                  </a:cubicBezTo>
                  <a:cubicBezTo>
                    <a:pt x="7365744" y="3968875"/>
                    <a:pt x="7370317" y="3993132"/>
                    <a:pt x="7376794" y="4044440"/>
                  </a:cubicBezTo>
                  <a:cubicBezTo>
                    <a:pt x="7271130" y="4053203"/>
                    <a:pt x="7289291" y="4046853"/>
                    <a:pt x="7224013" y="4083175"/>
                  </a:cubicBezTo>
                  <a:cubicBezTo>
                    <a:pt x="7224013" y="4070348"/>
                    <a:pt x="7193152" y="4068062"/>
                    <a:pt x="7185405" y="4057521"/>
                  </a:cubicBezTo>
                  <a:cubicBezTo>
                    <a:pt x="7206995" y="4025898"/>
                    <a:pt x="7333614" y="4030089"/>
                    <a:pt x="7300467" y="3979924"/>
                  </a:cubicBezTo>
                  <a:lnTo>
                    <a:pt x="7267828" y="3979035"/>
                  </a:lnTo>
                  <a:cubicBezTo>
                    <a:pt x="7229474" y="3979035"/>
                    <a:pt x="7203058" y="3983099"/>
                    <a:pt x="7176515" y="3987036"/>
                  </a:cubicBezTo>
                  <a:cubicBezTo>
                    <a:pt x="7149971" y="3990973"/>
                    <a:pt x="7123556" y="3995037"/>
                    <a:pt x="7085329" y="3995037"/>
                  </a:cubicBezTo>
                  <a:lnTo>
                    <a:pt x="7032624" y="3992878"/>
                  </a:lnTo>
                  <a:lnTo>
                    <a:pt x="7032624" y="3992878"/>
                  </a:lnTo>
                  <a:cubicBezTo>
                    <a:pt x="6983475" y="4021580"/>
                    <a:pt x="7033258" y="4083683"/>
                    <a:pt x="6893431" y="4083683"/>
                  </a:cubicBezTo>
                  <a:lnTo>
                    <a:pt x="6879715" y="4083302"/>
                  </a:lnTo>
                  <a:cubicBezTo>
                    <a:pt x="6767574" y="4055108"/>
                    <a:pt x="7074787" y="4011674"/>
                    <a:pt x="6879715" y="3992878"/>
                  </a:cubicBezTo>
                  <a:lnTo>
                    <a:pt x="6879715" y="3992878"/>
                  </a:lnTo>
                  <a:cubicBezTo>
                    <a:pt x="6742047" y="4041265"/>
                    <a:pt x="6837551" y="4048250"/>
                    <a:pt x="6688453" y="4083302"/>
                  </a:cubicBezTo>
                  <a:cubicBezTo>
                    <a:pt x="6711694" y="4101336"/>
                    <a:pt x="6835646" y="4085207"/>
                    <a:pt x="6841234" y="4109210"/>
                  </a:cubicBezTo>
                  <a:cubicBezTo>
                    <a:pt x="6696074" y="4142738"/>
                    <a:pt x="6937881" y="4152898"/>
                    <a:pt x="6917942" y="4186553"/>
                  </a:cubicBezTo>
                  <a:cubicBezTo>
                    <a:pt x="6797927" y="4203698"/>
                    <a:pt x="6775956" y="4253609"/>
                    <a:pt x="6605395" y="4253609"/>
                  </a:cubicBezTo>
                  <a:lnTo>
                    <a:pt x="6535291" y="4251196"/>
                  </a:lnTo>
                  <a:cubicBezTo>
                    <a:pt x="6568946" y="4209667"/>
                    <a:pt x="6435977" y="4224399"/>
                    <a:pt x="6420356" y="4199634"/>
                  </a:cubicBezTo>
                  <a:cubicBezTo>
                    <a:pt x="6597013" y="4171948"/>
                    <a:pt x="6277608" y="4065522"/>
                    <a:pt x="6496683" y="4018659"/>
                  </a:cubicBezTo>
                  <a:lnTo>
                    <a:pt x="6496683" y="4018659"/>
                  </a:lnTo>
                  <a:lnTo>
                    <a:pt x="6612127" y="4096129"/>
                  </a:lnTo>
                  <a:lnTo>
                    <a:pt x="6606666" y="4095875"/>
                  </a:lnTo>
                  <a:lnTo>
                    <a:pt x="6596633" y="4095748"/>
                  </a:lnTo>
                  <a:cubicBezTo>
                    <a:pt x="6498716" y="4095748"/>
                    <a:pt x="6530466" y="4139182"/>
                    <a:pt x="6496684" y="4160772"/>
                  </a:cubicBezTo>
                  <a:cubicBezTo>
                    <a:pt x="6609587" y="4127117"/>
                    <a:pt x="6673849" y="4157597"/>
                    <a:pt x="6764781" y="4122037"/>
                  </a:cubicBezTo>
                  <a:cubicBezTo>
                    <a:pt x="6750557" y="4113147"/>
                    <a:pt x="6733031" y="4110353"/>
                    <a:pt x="6715124" y="4110353"/>
                  </a:cubicBezTo>
                  <a:lnTo>
                    <a:pt x="6670420" y="4114290"/>
                  </a:lnTo>
                  <a:cubicBezTo>
                    <a:pt x="6656196" y="4116195"/>
                    <a:pt x="6643242" y="4118227"/>
                    <a:pt x="6622287" y="4118227"/>
                  </a:cubicBezTo>
                  <a:lnTo>
                    <a:pt x="6612000" y="4109210"/>
                  </a:lnTo>
                  <a:cubicBezTo>
                    <a:pt x="6636131" y="4063363"/>
                    <a:pt x="6624827" y="4044821"/>
                    <a:pt x="6726427" y="4005705"/>
                  </a:cubicBezTo>
                  <a:cubicBezTo>
                    <a:pt x="6684518" y="3998593"/>
                    <a:pt x="6649846" y="3996307"/>
                    <a:pt x="6619494" y="3996307"/>
                  </a:cubicBezTo>
                  <a:cubicBezTo>
                    <a:pt x="6595110" y="3996307"/>
                    <a:pt x="6573520" y="3997704"/>
                    <a:pt x="6553326" y="3999101"/>
                  </a:cubicBezTo>
                  <a:lnTo>
                    <a:pt x="6495033" y="4001895"/>
                  </a:lnTo>
                  <a:cubicBezTo>
                    <a:pt x="6471412" y="4001895"/>
                    <a:pt x="6447408" y="3999736"/>
                    <a:pt x="6420357" y="3992751"/>
                  </a:cubicBezTo>
                  <a:cubicBezTo>
                    <a:pt x="6456044" y="3961382"/>
                    <a:pt x="6518401" y="3951476"/>
                    <a:pt x="6584314" y="3951476"/>
                  </a:cubicBezTo>
                  <a:cubicBezTo>
                    <a:pt x="6640957" y="3951476"/>
                    <a:pt x="6700138" y="3958715"/>
                    <a:pt x="6747383" y="3966081"/>
                  </a:cubicBezTo>
                  <a:cubicBezTo>
                    <a:pt x="6792087" y="3972939"/>
                    <a:pt x="6826123" y="3979797"/>
                    <a:pt x="6838950" y="3979797"/>
                  </a:cubicBezTo>
                  <a:cubicBezTo>
                    <a:pt x="6839712" y="3979797"/>
                    <a:pt x="6840347" y="3979797"/>
                    <a:pt x="6840982" y="3979670"/>
                  </a:cubicBezTo>
                  <a:cubicBezTo>
                    <a:pt x="6770877" y="3917440"/>
                    <a:pt x="6719570" y="3954397"/>
                    <a:pt x="6840982" y="3902200"/>
                  </a:cubicBezTo>
                  <a:lnTo>
                    <a:pt x="6703695" y="3901184"/>
                  </a:lnTo>
                  <a:cubicBezTo>
                    <a:pt x="6544437" y="3901184"/>
                    <a:pt x="6400673" y="3906518"/>
                    <a:pt x="6305550" y="3927981"/>
                  </a:cubicBezTo>
                  <a:cubicBezTo>
                    <a:pt x="6377051" y="3903343"/>
                    <a:pt x="6309868" y="3895596"/>
                    <a:pt x="6305550" y="3863465"/>
                  </a:cubicBezTo>
                  <a:cubicBezTo>
                    <a:pt x="6328537" y="3855337"/>
                    <a:pt x="6348603" y="3852797"/>
                    <a:pt x="6367145" y="3852797"/>
                  </a:cubicBezTo>
                  <a:cubicBezTo>
                    <a:pt x="6381623" y="3852797"/>
                    <a:pt x="6395085" y="3854321"/>
                    <a:pt x="6408420" y="3855845"/>
                  </a:cubicBezTo>
                  <a:lnTo>
                    <a:pt x="6448044" y="3858893"/>
                  </a:lnTo>
                  <a:cubicBezTo>
                    <a:pt x="6463411" y="3858893"/>
                    <a:pt x="6479159" y="3856861"/>
                    <a:pt x="6496558" y="3850638"/>
                  </a:cubicBezTo>
                  <a:cubicBezTo>
                    <a:pt x="6500495" y="3814062"/>
                    <a:pt x="6345428" y="3765167"/>
                    <a:pt x="6420231" y="3747133"/>
                  </a:cubicBezTo>
                  <a:lnTo>
                    <a:pt x="6420231" y="3747133"/>
                  </a:lnTo>
                  <a:cubicBezTo>
                    <a:pt x="6492240" y="3770247"/>
                    <a:pt x="6597649" y="3782058"/>
                    <a:pt x="6649974" y="3811649"/>
                  </a:cubicBezTo>
                  <a:cubicBezTo>
                    <a:pt x="6640576" y="3830191"/>
                    <a:pt x="6586982" y="3833493"/>
                    <a:pt x="6573266" y="3850638"/>
                  </a:cubicBezTo>
                  <a:lnTo>
                    <a:pt x="6611493" y="3849622"/>
                  </a:lnTo>
                  <a:cubicBezTo>
                    <a:pt x="6701790" y="3849622"/>
                    <a:pt x="6733667" y="3869434"/>
                    <a:pt x="6764782" y="3889373"/>
                  </a:cubicBezTo>
                  <a:cubicBezTo>
                    <a:pt x="6807454" y="3877689"/>
                    <a:pt x="6877177" y="3869815"/>
                    <a:pt x="6933057" y="3869815"/>
                  </a:cubicBezTo>
                  <a:cubicBezTo>
                    <a:pt x="7004177" y="3869815"/>
                    <a:pt x="7052691" y="3882388"/>
                    <a:pt x="6994272" y="3915281"/>
                  </a:cubicBezTo>
                  <a:cubicBezTo>
                    <a:pt x="7039484" y="3912233"/>
                    <a:pt x="7075425" y="3911598"/>
                    <a:pt x="7105524" y="3911598"/>
                  </a:cubicBezTo>
                  <a:cubicBezTo>
                    <a:pt x="7118351" y="3911598"/>
                    <a:pt x="7130162" y="3911725"/>
                    <a:pt x="7141084" y="3911852"/>
                  </a:cubicBezTo>
                  <a:lnTo>
                    <a:pt x="7171690" y="3912105"/>
                  </a:lnTo>
                  <a:cubicBezTo>
                    <a:pt x="7204837" y="3912105"/>
                    <a:pt x="7231380" y="3910581"/>
                    <a:pt x="7262114" y="3902327"/>
                  </a:cubicBezTo>
                  <a:cubicBezTo>
                    <a:pt x="7169404" y="3888992"/>
                    <a:pt x="7134987" y="3788661"/>
                    <a:pt x="7223887" y="3773167"/>
                  </a:cubicBezTo>
                  <a:lnTo>
                    <a:pt x="7223887" y="3773167"/>
                  </a:lnTo>
                  <a:cubicBezTo>
                    <a:pt x="7224649" y="3807458"/>
                    <a:pt x="7202551" y="3849240"/>
                    <a:pt x="7300468" y="3850764"/>
                  </a:cubicBezTo>
                  <a:cubicBezTo>
                    <a:pt x="7275703" y="3787391"/>
                    <a:pt x="7293737" y="3789931"/>
                    <a:pt x="7300468" y="3721478"/>
                  </a:cubicBezTo>
                  <a:lnTo>
                    <a:pt x="7274434" y="3720335"/>
                  </a:lnTo>
                  <a:cubicBezTo>
                    <a:pt x="7240271" y="3720335"/>
                    <a:pt x="7228967" y="3728082"/>
                    <a:pt x="7217665" y="3735702"/>
                  </a:cubicBezTo>
                  <a:cubicBezTo>
                    <a:pt x="7206363" y="3743322"/>
                    <a:pt x="7194932" y="3751069"/>
                    <a:pt x="7160642" y="3751069"/>
                  </a:cubicBezTo>
                  <a:cubicBezTo>
                    <a:pt x="7147307" y="3751069"/>
                    <a:pt x="7130416" y="3749926"/>
                    <a:pt x="7108826" y="3747132"/>
                  </a:cubicBezTo>
                  <a:cubicBezTo>
                    <a:pt x="7083680" y="3675377"/>
                    <a:pt x="7131940" y="3612512"/>
                    <a:pt x="7032499" y="3592065"/>
                  </a:cubicBezTo>
                  <a:lnTo>
                    <a:pt x="7032499" y="3592065"/>
                  </a:lnTo>
                  <a:cubicBezTo>
                    <a:pt x="6971157" y="3700904"/>
                    <a:pt x="7105905" y="3790947"/>
                    <a:pt x="6994272" y="3850637"/>
                  </a:cubicBezTo>
                  <a:cubicBezTo>
                    <a:pt x="6926073" y="3795646"/>
                    <a:pt x="6636386" y="3777231"/>
                    <a:pt x="6573140" y="3760086"/>
                  </a:cubicBezTo>
                  <a:cubicBezTo>
                    <a:pt x="6636005" y="3747767"/>
                    <a:pt x="6682741" y="3729733"/>
                    <a:pt x="6724651" y="3710429"/>
                  </a:cubicBezTo>
                  <a:lnTo>
                    <a:pt x="6724651" y="3710429"/>
                  </a:lnTo>
                  <a:cubicBezTo>
                    <a:pt x="6685407" y="3735829"/>
                    <a:pt x="6751067" y="3750180"/>
                    <a:pt x="6809487" y="3750180"/>
                  </a:cubicBezTo>
                  <a:cubicBezTo>
                    <a:pt x="6855842" y="3750180"/>
                    <a:pt x="6897879" y="3741163"/>
                    <a:pt x="6879591" y="3721351"/>
                  </a:cubicBezTo>
                  <a:cubicBezTo>
                    <a:pt x="6874892" y="3709794"/>
                    <a:pt x="6842888" y="3707762"/>
                    <a:pt x="6804915" y="3707762"/>
                  </a:cubicBezTo>
                  <a:cubicBezTo>
                    <a:pt x="6794628" y="3707762"/>
                    <a:pt x="6783960" y="3707889"/>
                    <a:pt x="6773165" y="3708016"/>
                  </a:cubicBezTo>
                  <a:lnTo>
                    <a:pt x="6728207" y="3708270"/>
                  </a:lnTo>
                  <a:cubicBezTo>
                    <a:pt x="6754496" y="3695824"/>
                    <a:pt x="6779769" y="3683124"/>
                    <a:pt x="6797168" y="3669535"/>
                  </a:cubicBezTo>
                  <a:lnTo>
                    <a:pt x="6797168" y="3669535"/>
                  </a:lnTo>
                  <a:lnTo>
                    <a:pt x="6785992" y="3669535"/>
                  </a:lnTo>
                  <a:cubicBezTo>
                    <a:pt x="6727445" y="3669535"/>
                    <a:pt x="6681217" y="3665598"/>
                    <a:pt x="6649975" y="3656454"/>
                  </a:cubicBezTo>
                  <a:lnTo>
                    <a:pt x="6649975" y="3656454"/>
                  </a:lnTo>
                  <a:cubicBezTo>
                    <a:pt x="6655563" y="3688458"/>
                    <a:pt x="6630036" y="3710048"/>
                    <a:pt x="6570346" y="3713985"/>
                  </a:cubicBezTo>
                  <a:lnTo>
                    <a:pt x="6550914" y="3711953"/>
                  </a:lnTo>
                  <a:cubicBezTo>
                    <a:pt x="6543167" y="3711953"/>
                    <a:pt x="6534023" y="3712969"/>
                    <a:pt x="6524498" y="3713985"/>
                  </a:cubicBezTo>
                  <a:lnTo>
                    <a:pt x="6496304" y="3716017"/>
                  </a:lnTo>
                  <a:cubicBezTo>
                    <a:pt x="6478143" y="3716017"/>
                    <a:pt x="6462776" y="3711826"/>
                    <a:pt x="6458585" y="3695189"/>
                  </a:cubicBezTo>
                  <a:cubicBezTo>
                    <a:pt x="6539865" y="3671186"/>
                    <a:pt x="6643498" y="3654295"/>
                    <a:pt x="6649848" y="3604765"/>
                  </a:cubicBezTo>
                  <a:lnTo>
                    <a:pt x="6649848" y="3604765"/>
                  </a:lnTo>
                  <a:lnTo>
                    <a:pt x="6622542" y="3605654"/>
                  </a:lnTo>
                  <a:cubicBezTo>
                    <a:pt x="6584824" y="3605654"/>
                    <a:pt x="6544818" y="3600828"/>
                    <a:pt x="6508369" y="3596129"/>
                  </a:cubicBezTo>
                  <a:cubicBezTo>
                    <a:pt x="6471921" y="3591430"/>
                    <a:pt x="6439281" y="3586477"/>
                    <a:pt x="6416294" y="3586477"/>
                  </a:cubicBezTo>
                  <a:cubicBezTo>
                    <a:pt x="6393816" y="3586477"/>
                    <a:pt x="6380480" y="3591049"/>
                    <a:pt x="6382004" y="3604638"/>
                  </a:cubicBezTo>
                  <a:cubicBezTo>
                    <a:pt x="6283833" y="3573269"/>
                    <a:pt x="6237986" y="3524247"/>
                    <a:pt x="6152134" y="3488433"/>
                  </a:cubicBezTo>
                  <a:lnTo>
                    <a:pt x="6152134" y="3488433"/>
                  </a:lnTo>
                  <a:cubicBezTo>
                    <a:pt x="6075172" y="3499228"/>
                    <a:pt x="6235192" y="3567681"/>
                    <a:pt x="6085205" y="3567681"/>
                  </a:cubicBezTo>
                  <a:lnTo>
                    <a:pt x="6037580" y="3566030"/>
                  </a:lnTo>
                  <a:cubicBezTo>
                    <a:pt x="6049265" y="3548631"/>
                    <a:pt x="6091936" y="3541519"/>
                    <a:pt x="6075807" y="3514468"/>
                  </a:cubicBezTo>
                  <a:cubicBezTo>
                    <a:pt x="6054091" y="3511674"/>
                    <a:pt x="6037327" y="3510531"/>
                    <a:pt x="6023992" y="3510531"/>
                  </a:cubicBezTo>
                  <a:cubicBezTo>
                    <a:pt x="5989829" y="3510531"/>
                    <a:pt x="5978399" y="3518277"/>
                    <a:pt x="5967096" y="3525898"/>
                  </a:cubicBezTo>
                  <a:cubicBezTo>
                    <a:pt x="5955792" y="3533518"/>
                    <a:pt x="5944362" y="3541392"/>
                    <a:pt x="5910073" y="3541392"/>
                  </a:cubicBezTo>
                  <a:lnTo>
                    <a:pt x="5884165" y="3540249"/>
                  </a:lnTo>
                  <a:cubicBezTo>
                    <a:pt x="5916296" y="3498847"/>
                    <a:pt x="5916804" y="3513452"/>
                    <a:pt x="5853304" y="3488560"/>
                  </a:cubicBezTo>
                  <a:lnTo>
                    <a:pt x="5866893" y="3488560"/>
                  </a:lnTo>
                  <a:cubicBezTo>
                    <a:pt x="5923916" y="3488560"/>
                    <a:pt x="5968874" y="3492624"/>
                    <a:pt x="5999354" y="3501641"/>
                  </a:cubicBezTo>
                  <a:cubicBezTo>
                    <a:pt x="5912486" y="3468748"/>
                    <a:pt x="5994400" y="3382006"/>
                    <a:pt x="5888863" y="3382006"/>
                  </a:cubicBezTo>
                  <a:lnTo>
                    <a:pt x="5846318" y="3385435"/>
                  </a:lnTo>
                  <a:cubicBezTo>
                    <a:pt x="5905373" y="3394198"/>
                    <a:pt x="5732780" y="3418455"/>
                    <a:pt x="5884165" y="3436997"/>
                  </a:cubicBezTo>
                  <a:lnTo>
                    <a:pt x="5731001" y="3436997"/>
                  </a:lnTo>
                  <a:cubicBezTo>
                    <a:pt x="5719317" y="3462397"/>
                    <a:pt x="5782309" y="3462651"/>
                    <a:pt x="5807328" y="3475732"/>
                  </a:cubicBezTo>
                  <a:cubicBezTo>
                    <a:pt x="5786246" y="3498719"/>
                    <a:pt x="5787770" y="3529453"/>
                    <a:pt x="5731001" y="3540248"/>
                  </a:cubicBezTo>
                  <a:cubicBezTo>
                    <a:pt x="5687948" y="3537581"/>
                    <a:pt x="5671565" y="3526024"/>
                    <a:pt x="5654674" y="3514467"/>
                  </a:cubicBezTo>
                  <a:cubicBezTo>
                    <a:pt x="5681471" y="3428869"/>
                    <a:pt x="5697473" y="3339588"/>
                    <a:pt x="5960490" y="3333492"/>
                  </a:cubicBezTo>
                  <a:cubicBezTo>
                    <a:pt x="5908039" y="3294503"/>
                    <a:pt x="5978778" y="3287518"/>
                    <a:pt x="5958966" y="3226431"/>
                  </a:cubicBezTo>
                  <a:lnTo>
                    <a:pt x="5955791" y="3224780"/>
                  </a:lnTo>
                  <a:cubicBezTo>
                    <a:pt x="5948806" y="3224780"/>
                    <a:pt x="5938265" y="3255514"/>
                    <a:pt x="5909944" y="3286248"/>
                  </a:cubicBezTo>
                  <a:cubicBezTo>
                    <a:pt x="5881623" y="3316982"/>
                    <a:pt x="5835395" y="3347589"/>
                    <a:pt x="5756782" y="3347589"/>
                  </a:cubicBezTo>
                  <a:lnTo>
                    <a:pt x="5730874" y="3346573"/>
                  </a:lnTo>
                  <a:cubicBezTo>
                    <a:pt x="5731001" y="3333492"/>
                    <a:pt x="5699886" y="3331079"/>
                    <a:pt x="5692520" y="3320665"/>
                  </a:cubicBezTo>
                  <a:cubicBezTo>
                    <a:pt x="5881623" y="3299329"/>
                    <a:pt x="5651372" y="3170043"/>
                    <a:pt x="5768847" y="3126863"/>
                  </a:cubicBezTo>
                  <a:lnTo>
                    <a:pt x="5768847" y="3126863"/>
                  </a:lnTo>
                  <a:cubicBezTo>
                    <a:pt x="5825616" y="3129276"/>
                    <a:pt x="5803899" y="3158232"/>
                    <a:pt x="5807201" y="3178552"/>
                  </a:cubicBezTo>
                  <a:cubicBezTo>
                    <a:pt x="5856985" y="3174234"/>
                    <a:pt x="5879464" y="3171567"/>
                    <a:pt x="5893561" y="3171567"/>
                  </a:cubicBezTo>
                  <a:cubicBezTo>
                    <a:pt x="5914262" y="3171567"/>
                    <a:pt x="5916548" y="3177282"/>
                    <a:pt x="5960363" y="3191506"/>
                  </a:cubicBezTo>
                  <a:cubicBezTo>
                    <a:pt x="5953378" y="3167122"/>
                    <a:pt x="5959347" y="3155692"/>
                    <a:pt x="5982588" y="3155692"/>
                  </a:cubicBezTo>
                  <a:cubicBezTo>
                    <a:pt x="5995288" y="3155692"/>
                    <a:pt x="6013195" y="3159121"/>
                    <a:pt x="6036944" y="3165598"/>
                  </a:cubicBezTo>
                  <a:cubicBezTo>
                    <a:pt x="6053073" y="3112766"/>
                    <a:pt x="5911214" y="3113274"/>
                    <a:pt x="5960363" y="3049266"/>
                  </a:cubicBezTo>
                  <a:lnTo>
                    <a:pt x="6113652" y="3049266"/>
                  </a:lnTo>
                  <a:cubicBezTo>
                    <a:pt x="5937249" y="3000498"/>
                    <a:pt x="6012052" y="2928743"/>
                    <a:pt x="5960490" y="2855591"/>
                  </a:cubicBezTo>
                  <a:lnTo>
                    <a:pt x="6016243" y="2855083"/>
                  </a:lnTo>
                  <a:lnTo>
                    <a:pt x="6026276" y="2855083"/>
                  </a:lnTo>
                  <a:cubicBezTo>
                    <a:pt x="6067679" y="2855083"/>
                    <a:pt x="6105905" y="2853940"/>
                    <a:pt x="6113652" y="2842510"/>
                  </a:cubicBezTo>
                  <a:cubicBezTo>
                    <a:pt x="6056502" y="2827524"/>
                    <a:pt x="5957443" y="2826508"/>
                    <a:pt x="5922390" y="2803775"/>
                  </a:cubicBezTo>
                  <a:cubicBezTo>
                    <a:pt x="5999352" y="2747133"/>
                    <a:pt x="6169151" y="2600194"/>
                    <a:pt x="5960618" y="2532630"/>
                  </a:cubicBezTo>
                  <a:lnTo>
                    <a:pt x="5960618" y="2532630"/>
                  </a:lnTo>
                  <a:cubicBezTo>
                    <a:pt x="5878957" y="2540758"/>
                    <a:pt x="5924677" y="2612259"/>
                    <a:pt x="5960618" y="2623181"/>
                  </a:cubicBezTo>
                  <a:lnTo>
                    <a:pt x="5954521" y="2622927"/>
                  </a:lnTo>
                  <a:lnTo>
                    <a:pt x="5943726" y="2622800"/>
                  </a:lnTo>
                  <a:cubicBezTo>
                    <a:pt x="5884798" y="2622800"/>
                    <a:pt x="5881496" y="2641342"/>
                    <a:pt x="5845810" y="2649089"/>
                  </a:cubicBezTo>
                  <a:cubicBezTo>
                    <a:pt x="5874257" y="2587113"/>
                    <a:pt x="5747512" y="2571238"/>
                    <a:pt x="5665724" y="2571238"/>
                  </a:cubicBezTo>
                  <a:lnTo>
                    <a:pt x="5654802" y="2571492"/>
                  </a:lnTo>
                  <a:cubicBezTo>
                    <a:pt x="5659247" y="2538726"/>
                    <a:pt x="5710174" y="2521454"/>
                    <a:pt x="5807583" y="2519930"/>
                  </a:cubicBezTo>
                  <a:cubicBezTo>
                    <a:pt x="5802249" y="2470146"/>
                    <a:pt x="5837555" y="2406646"/>
                    <a:pt x="5731129" y="2390771"/>
                  </a:cubicBezTo>
                  <a:lnTo>
                    <a:pt x="5731129" y="2390771"/>
                  </a:lnTo>
                  <a:cubicBezTo>
                    <a:pt x="5804154" y="2508246"/>
                    <a:pt x="5537073" y="2533011"/>
                    <a:pt x="5271516" y="2533011"/>
                  </a:cubicBezTo>
                  <a:lnTo>
                    <a:pt x="5233543" y="2532884"/>
                  </a:lnTo>
                  <a:cubicBezTo>
                    <a:pt x="5314569" y="2516628"/>
                    <a:pt x="5383530" y="2476369"/>
                    <a:pt x="5457825" y="2476369"/>
                  </a:cubicBezTo>
                  <a:cubicBezTo>
                    <a:pt x="5484114" y="2476369"/>
                    <a:pt x="5510911" y="2481449"/>
                    <a:pt x="5539232" y="2494276"/>
                  </a:cubicBezTo>
                  <a:cubicBezTo>
                    <a:pt x="5527802" y="2437761"/>
                    <a:pt x="5652770" y="2436745"/>
                    <a:pt x="5577967" y="2390771"/>
                  </a:cubicBezTo>
                  <a:lnTo>
                    <a:pt x="5577967" y="2390771"/>
                  </a:lnTo>
                  <a:cubicBezTo>
                    <a:pt x="5601081" y="2393692"/>
                    <a:pt x="5619496" y="2394962"/>
                    <a:pt x="5634101" y="2394962"/>
                  </a:cubicBezTo>
                  <a:cubicBezTo>
                    <a:pt x="5689600" y="2394962"/>
                    <a:pt x="5691124" y="2376674"/>
                    <a:pt x="5692775" y="2358513"/>
                  </a:cubicBezTo>
                  <a:cubicBezTo>
                    <a:pt x="5694426" y="2340352"/>
                    <a:pt x="5695823" y="2322064"/>
                    <a:pt x="5751195" y="2322064"/>
                  </a:cubicBezTo>
                  <a:cubicBezTo>
                    <a:pt x="5765800" y="2322064"/>
                    <a:pt x="5784342" y="2323334"/>
                    <a:pt x="5807456" y="2326255"/>
                  </a:cubicBezTo>
                  <a:cubicBezTo>
                    <a:pt x="5835523" y="2282059"/>
                    <a:pt x="5666359" y="2304919"/>
                    <a:pt x="5654675" y="2274439"/>
                  </a:cubicBezTo>
                  <a:lnTo>
                    <a:pt x="5677916" y="2260215"/>
                  </a:lnTo>
                  <a:lnTo>
                    <a:pt x="5654675" y="2248658"/>
                  </a:lnTo>
                  <a:lnTo>
                    <a:pt x="5654675" y="2248658"/>
                  </a:lnTo>
                  <a:cubicBezTo>
                    <a:pt x="5675376" y="2255516"/>
                    <a:pt x="5689981" y="2257929"/>
                    <a:pt x="5702935" y="2257929"/>
                  </a:cubicBezTo>
                  <a:lnTo>
                    <a:pt x="5744591" y="2252722"/>
                  </a:lnTo>
                  <a:cubicBezTo>
                    <a:pt x="5760466" y="2250055"/>
                    <a:pt x="5780151" y="2247515"/>
                    <a:pt x="5809234" y="2247515"/>
                  </a:cubicBezTo>
                  <a:lnTo>
                    <a:pt x="5845810" y="2248658"/>
                  </a:lnTo>
                  <a:cubicBezTo>
                    <a:pt x="5748909" y="2290822"/>
                    <a:pt x="6000496" y="2300220"/>
                    <a:pt x="6036183" y="2338066"/>
                  </a:cubicBezTo>
                  <a:cubicBezTo>
                    <a:pt x="6017133" y="2314825"/>
                    <a:pt x="6081903" y="2263136"/>
                    <a:pt x="5998845" y="2261612"/>
                  </a:cubicBezTo>
                  <a:cubicBezTo>
                    <a:pt x="5997448" y="2271899"/>
                    <a:pt x="5983478" y="2275836"/>
                    <a:pt x="5965698" y="2275836"/>
                  </a:cubicBezTo>
                  <a:cubicBezTo>
                    <a:pt x="5928995" y="2275836"/>
                    <a:pt x="5876036" y="2259326"/>
                    <a:pt x="5883910" y="2248658"/>
                  </a:cubicBezTo>
                  <a:cubicBezTo>
                    <a:pt x="5991860" y="2235577"/>
                    <a:pt x="5873496" y="2193794"/>
                    <a:pt x="5883910" y="2171315"/>
                  </a:cubicBezTo>
                  <a:cubicBezTo>
                    <a:pt x="5912231" y="2163822"/>
                    <a:pt x="5936488" y="2160012"/>
                    <a:pt x="5960618" y="2160012"/>
                  </a:cubicBezTo>
                  <a:cubicBezTo>
                    <a:pt x="5984748" y="2160012"/>
                    <a:pt x="6009005" y="2163822"/>
                    <a:pt x="6037199" y="2171315"/>
                  </a:cubicBezTo>
                  <a:cubicBezTo>
                    <a:pt x="6085713" y="2127246"/>
                    <a:pt x="6123686" y="2079748"/>
                    <a:pt x="6151753" y="2029075"/>
                  </a:cubicBezTo>
                  <a:cubicBezTo>
                    <a:pt x="5987034" y="2015994"/>
                    <a:pt x="5968238" y="1953256"/>
                    <a:pt x="5922518" y="1899916"/>
                  </a:cubicBezTo>
                  <a:cubicBezTo>
                    <a:pt x="5931535" y="1864229"/>
                    <a:pt x="6064504" y="1870452"/>
                    <a:pt x="6113780" y="1848354"/>
                  </a:cubicBezTo>
                  <a:cubicBezTo>
                    <a:pt x="6126734" y="1828034"/>
                    <a:pt x="6116320" y="1765677"/>
                    <a:pt x="6151753" y="1706241"/>
                  </a:cubicBezTo>
                  <a:lnTo>
                    <a:pt x="6102731" y="1704590"/>
                  </a:lnTo>
                  <a:cubicBezTo>
                    <a:pt x="6077585" y="1704590"/>
                    <a:pt x="6049772" y="1705479"/>
                    <a:pt x="6021959" y="1706368"/>
                  </a:cubicBezTo>
                  <a:lnTo>
                    <a:pt x="5941187" y="1708146"/>
                  </a:lnTo>
                  <a:cubicBezTo>
                    <a:pt x="5894705" y="1708146"/>
                    <a:pt x="5857367" y="1705098"/>
                    <a:pt x="5845937" y="1693160"/>
                  </a:cubicBezTo>
                  <a:cubicBezTo>
                    <a:pt x="5949442" y="1671697"/>
                    <a:pt x="5926582" y="1578860"/>
                    <a:pt x="5880862" y="1512312"/>
                  </a:cubicBezTo>
                  <a:lnTo>
                    <a:pt x="5874766" y="1512312"/>
                  </a:lnTo>
                  <a:cubicBezTo>
                    <a:pt x="5763514" y="1512312"/>
                    <a:pt x="5688203" y="1524758"/>
                    <a:pt x="5654929" y="1551047"/>
                  </a:cubicBezTo>
                  <a:lnTo>
                    <a:pt x="5658739" y="1550539"/>
                  </a:lnTo>
                  <a:lnTo>
                    <a:pt x="5665724" y="1550285"/>
                  </a:lnTo>
                  <a:cubicBezTo>
                    <a:pt x="5689219" y="1550285"/>
                    <a:pt x="5701030" y="1563620"/>
                    <a:pt x="5701030" y="1576955"/>
                  </a:cubicBezTo>
                  <a:cubicBezTo>
                    <a:pt x="5701030" y="1590290"/>
                    <a:pt x="5689219" y="1603625"/>
                    <a:pt x="5662422" y="1603625"/>
                  </a:cubicBezTo>
                  <a:lnTo>
                    <a:pt x="5655056" y="1602736"/>
                  </a:lnTo>
                  <a:cubicBezTo>
                    <a:pt x="5600573" y="1601847"/>
                    <a:pt x="5619623" y="1575939"/>
                    <a:pt x="5555615" y="1575939"/>
                  </a:cubicBezTo>
                  <a:lnTo>
                    <a:pt x="5539613" y="1576955"/>
                  </a:lnTo>
                  <a:cubicBezTo>
                    <a:pt x="5621528" y="1658870"/>
                    <a:pt x="5664962" y="1680968"/>
                    <a:pt x="5807837" y="1693160"/>
                  </a:cubicBezTo>
                  <a:cubicBezTo>
                    <a:pt x="5647309" y="1712210"/>
                    <a:pt x="5705094" y="1745357"/>
                    <a:pt x="5796915" y="1745357"/>
                  </a:cubicBezTo>
                  <a:lnTo>
                    <a:pt x="5807837" y="1744976"/>
                  </a:lnTo>
                  <a:lnTo>
                    <a:pt x="5807837" y="1744976"/>
                  </a:lnTo>
                  <a:cubicBezTo>
                    <a:pt x="5780913" y="1757803"/>
                    <a:pt x="5753100" y="1763010"/>
                    <a:pt x="5725033" y="1763010"/>
                  </a:cubicBezTo>
                  <a:cubicBezTo>
                    <a:pt x="5657469" y="1763010"/>
                    <a:pt x="5588000" y="1732403"/>
                    <a:pt x="5524627" y="1701796"/>
                  </a:cubicBezTo>
                  <a:cubicBezTo>
                    <a:pt x="5461254" y="1671189"/>
                    <a:pt x="5403850" y="1640709"/>
                    <a:pt x="5356352" y="1640709"/>
                  </a:cubicBezTo>
                  <a:lnTo>
                    <a:pt x="5348732" y="1641471"/>
                  </a:lnTo>
                  <a:cubicBezTo>
                    <a:pt x="5380736" y="1685667"/>
                    <a:pt x="5293995" y="1718052"/>
                    <a:pt x="5205476" y="1718052"/>
                  </a:cubicBezTo>
                  <a:lnTo>
                    <a:pt x="5157470" y="1714750"/>
                  </a:lnTo>
                  <a:lnTo>
                    <a:pt x="5157470" y="1714750"/>
                  </a:lnTo>
                  <a:cubicBezTo>
                    <a:pt x="5171059" y="1728847"/>
                    <a:pt x="5142738" y="1757168"/>
                    <a:pt x="5157470" y="1770757"/>
                  </a:cubicBezTo>
                  <a:cubicBezTo>
                    <a:pt x="5133721" y="1767582"/>
                    <a:pt x="5115560" y="1766185"/>
                    <a:pt x="5101463" y="1766185"/>
                  </a:cubicBezTo>
                  <a:cubicBezTo>
                    <a:pt x="5026279" y="1766185"/>
                    <a:pt x="5066411" y="1805047"/>
                    <a:pt x="5004308" y="1809492"/>
                  </a:cubicBezTo>
                  <a:cubicBezTo>
                    <a:pt x="4895977" y="1747897"/>
                    <a:pt x="5094097" y="1702304"/>
                    <a:pt x="4966208" y="1680333"/>
                  </a:cubicBezTo>
                  <a:cubicBezTo>
                    <a:pt x="5005959" y="1641979"/>
                    <a:pt x="5160010" y="1642360"/>
                    <a:pt x="5118989" y="1576955"/>
                  </a:cubicBezTo>
                  <a:lnTo>
                    <a:pt x="5118989" y="1576955"/>
                  </a:lnTo>
                  <a:cubicBezTo>
                    <a:pt x="5163058" y="1577717"/>
                    <a:pt x="5170551" y="1590417"/>
                    <a:pt x="5221859" y="1590417"/>
                  </a:cubicBezTo>
                  <a:lnTo>
                    <a:pt x="5233924" y="1589909"/>
                  </a:lnTo>
                  <a:cubicBezTo>
                    <a:pt x="5280787" y="1503041"/>
                    <a:pt x="5225034" y="1441827"/>
                    <a:pt x="5233924" y="1383153"/>
                  </a:cubicBezTo>
                  <a:lnTo>
                    <a:pt x="5233924" y="1383153"/>
                  </a:lnTo>
                  <a:cubicBezTo>
                    <a:pt x="5229098" y="1394329"/>
                    <a:pt x="5197984" y="1396615"/>
                    <a:pt x="5159884" y="1396615"/>
                  </a:cubicBezTo>
                  <a:lnTo>
                    <a:pt x="5118990" y="1396107"/>
                  </a:lnTo>
                  <a:lnTo>
                    <a:pt x="5118990" y="1396107"/>
                  </a:lnTo>
                  <a:cubicBezTo>
                    <a:pt x="5074921" y="1438144"/>
                    <a:pt x="5235956" y="1475609"/>
                    <a:pt x="5118990" y="1499485"/>
                  </a:cubicBezTo>
                  <a:cubicBezTo>
                    <a:pt x="5021327" y="1498088"/>
                    <a:pt x="4985131" y="1475736"/>
                    <a:pt x="4927474" y="1460750"/>
                  </a:cubicBezTo>
                  <a:cubicBezTo>
                    <a:pt x="4937380" y="1333369"/>
                    <a:pt x="5530978" y="1338957"/>
                    <a:pt x="5463414" y="1228213"/>
                  </a:cubicBezTo>
                  <a:lnTo>
                    <a:pt x="5424933" y="1226181"/>
                  </a:lnTo>
                  <a:cubicBezTo>
                    <a:pt x="5333874" y="1226181"/>
                    <a:pt x="5380483" y="1272663"/>
                    <a:pt x="5310633" y="1279902"/>
                  </a:cubicBezTo>
                  <a:cubicBezTo>
                    <a:pt x="5270374" y="1265805"/>
                    <a:pt x="5238116" y="1259074"/>
                    <a:pt x="5210557" y="1259074"/>
                  </a:cubicBezTo>
                  <a:cubicBezTo>
                    <a:pt x="5174489" y="1259074"/>
                    <a:pt x="5146422" y="1270631"/>
                    <a:pt x="5119117" y="1292856"/>
                  </a:cubicBezTo>
                  <a:cubicBezTo>
                    <a:pt x="4980687" y="1264027"/>
                    <a:pt x="4931538" y="1206115"/>
                    <a:pt x="5042663" y="1150743"/>
                  </a:cubicBezTo>
                  <a:lnTo>
                    <a:pt x="5042663" y="1150743"/>
                  </a:lnTo>
                  <a:cubicBezTo>
                    <a:pt x="5070349" y="1188843"/>
                    <a:pt x="5136262" y="1213862"/>
                    <a:pt x="5234052" y="1228213"/>
                  </a:cubicBezTo>
                  <a:cubicBezTo>
                    <a:pt x="5181474" y="1198749"/>
                    <a:pt x="5332477" y="1179572"/>
                    <a:pt x="5234052" y="1176397"/>
                  </a:cubicBezTo>
                  <a:lnTo>
                    <a:pt x="5234052" y="1176397"/>
                  </a:lnTo>
                  <a:cubicBezTo>
                    <a:pt x="5224781" y="1185922"/>
                    <a:pt x="5209033" y="1189732"/>
                    <a:pt x="5192015" y="1189732"/>
                  </a:cubicBezTo>
                  <a:cubicBezTo>
                    <a:pt x="5145914" y="1189732"/>
                    <a:pt x="5089526" y="1161411"/>
                    <a:pt x="5119117" y="1137535"/>
                  </a:cubicBezTo>
                  <a:cubicBezTo>
                    <a:pt x="5348733" y="1136011"/>
                    <a:pt x="5220463" y="1050921"/>
                    <a:pt x="5424679" y="1015742"/>
                  </a:cubicBezTo>
                  <a:lnTo>
                    <a:pt x="5403216" y="1014091"/>
                  </a:lnTo>
                  <a:cubicBezTo>
                    <a:pt x="5393818" y="1014091"/>
                    <a:pt x="5382388" y="1014980"/>
                    <a:pt x="5370577" y="1015996"/>
                  </a:cubicBezTo>
                  <a:lnTo>
                    <a:pt x="5335779" y="1017901"/>
                  </a:lnTo>
                  <a:cubicBezTo>
                    <a:pt x="5307839" y="1017901"/>
                    <a:pt x="5289170" y="1011678"/>
                    <a:pt x="5310633" y="982849"/>
                  </a:cubicBezTo>
                  <a:cubicBezTo>
                    <a:pt x="5230369" y="967863"/>
                    <a:pt x="5166869" y="988945"/>
                    <a:pt x="5119117" y="944114"/>
                  </a:cubicBezTo>
                  <a:cubicBezTo>
                    <a:pt x="5322063" y="912110"/>
                    <a:pt x="5196968" y="877312"/>
                    <a:pt x="5234052" y="827909"/>
                  </a:cubicBezTo>
                  <a:cubicBezTo>
                    <a:pt x="5091939" y="815463"/>
                    <a:pt x="4983735" y="791714"/>
                    <a:pt x="4889628" y="763266"/>
                  </a:cubicBezTo>
                  <a:cubicBezTo>
                    <a:pt x="4998721" y="705862"/>
                    <a:pt x="5215637" y="745359"/>
                    <a:pt x="5272025" y="698750"/>
                  </a:cubicBezTo>
                  <a:lnTo>
                    <a:pt x="5272025" y="698750"/>
                  </a:lnTo>
                  <a:lnTo>
                    <a:pt x="5243831" y="699258"/>
                  </a:lnTo>
                  <a:cubicBezTo>
                    <a:pt x="5122673" y="699258"/>
                    <a:pt x="5155185" y="663190"/>
                    <a:pt x="5154296" y="633980"/>
                  </a:cubicBezTo>
                  <a:lnTo>
                    <a:pt x="5147946" y="633980"/>
                  </a:lnTo>
                  <a:cubicBezTo>
                    <a:pt x="5031868" y="633980"/>
                    <a:pt x="4983862" y="674874"/>
                    <a:pt x="4813047" y="685796"/>
                  </a:cubicBezTo>
                  <a:cubicBezTo>
                    <a:pt x="4739260" y="735707"/>
                    <a:pt x="4910456" y="736596"/>
                    <a:pt x="4774820" y="776220"/>
                  </a:cubicBezTo>
                  <a:cubicBezTo>
                    <a:pt x="4956938" y="776855"/>
                    <a:pt x="4835145" y="829052"/>
                    <a:pt x="4938015" y="829052"/>
                  </a:cubicBezTo>
                  <a:lnTo>
                    <a:pt x="4966082" y="828036"/>
                  </a:lnTo>
                  <a:lnTo>
                    <a:pt x="4966082" y="828036"/>
                  </a:lnTo>
                  <a:cubicBezTo>
                    <a:pt x="4957446" y="852293"/>
                    <a:pt x="5009008" y="856484"/>
                    <a:pt x="5004309" y="879598"/>
                  </a:cubicBezTo>
                  <a:cubicBezTo>
                    <a:pt x="4960240" y="873502"/>
                    <a:pt x="4928236" y="870581"/>
                    <a:pt x="4901058" y="870581"/>
                  </a:cubicBezTo>
                  <a:cubicBezTo>
                    <a:pt x="4856354" y="870581"/>
                    <a:pt x="4824858" y="878455"/>
                    <a:pt x="4774820" y="892552"/>
                  </a:cubicBezTo>
                  <a:cubicBezTo>
                    <a:pt x="4802379" y="943987"/>
                    <a:pt x="4802379" y="944495"/>
                    <a:pt x="4774820" y="995930"/>
                  </a:cubicBezTo>
                  <a:lnTo>
                    <a:pt x="4721988" y="994660"/>
                  </a:lnTo>
                  <a:cubicBezTo>
                    <a:pt x="4661917" y="994660"/>
                    <a:pt x="4618610" y="1000248"/>
                    <a:pt x="4583050" y="1008884"/>
                  </a:cubicBezTo>
                  <a:cubicBezTo>
                    <a:pt x="4619245" y="1048508"/>
                    <a:pt x="4702430" y="1072003"/>
                    <a:pt x="4736339" y="1112135"/>
                  </a:cubicBezTo>
                  <a:cubicBezTo>
                    <a:pt x="4774693" y="1095117"/>
                    <a:pt x="4798950" y="1073273"/>
                    <a:pt x="4851020" y="1060573"/>
                  </a:cubicBezTo>
                  <a:lnTo>
                    <a:pt x="4851020" y="1060573"/>
                  </a:lnTo>
                  <a:cubicBezTo>
                    <a:pt x="4840606" y="1083179"/>
                    <a:pt x="4958589" y="1124962"/>
                    <a:pt x="4849115" y="1138170"/>
                  </a:cubicBezTo>
                  <a:lnTo>
                    <a:pt x="4845432" y="1138170"/>
                  </a:lnTo>
                  <a:cubicBezTo>
                    <a:pt x="4796410" y="1138170"/>
                    <a:pt x="4765676" y="1131820"/>
                    <a:pt x="4736339" y="1125343"/>
                  </a:cubicBezTo>
                  <a:lnTo>
                    <a:pt x="4736339" y="1125343"/>
                  </a:lnTo>
                  <a:cubicBezTo>
                    <a:pt x="4701160" y="1251454"/>
                    <a:pt x="4641216" y="1286379"/>
                    <a:pt x="4774693" y="1435350"/>
                  </a:cubicBezTo>
                  <a:cubicBezTo>
                    <a:pt x="4738244" y="1427730"/>
                    <a:pt x="4721734" y="1424936"/>
                    <a:pt x="4706494" y="1424936"/>
                  </a:cubicBezTo>
                  <a:lnTo>
                    <a:pt x="4724147" y="1436874"/>
                  </a:lnTo>
                  <a:cubicBezTo>
                    <a:pt x="4728846" y="1442843"/>
                    <a:pt x="4725544" y="1448812"/>
                    <a:pt x="4677284" y="1448812"/>
                  </a:cubicBezTo>
                  <a:lnTo>
                    <a:pt x="4659631" y="1448304"/>
                  </a:lnTo>
                  <a:lnTo>
                    <a:pt x="4659631" y="1448304"/>
                  </a:lnTo>
                  <a:cubicBezTo>
                    <a:pt x="4598544" y="1559302"/>
                    <a:pt x="4751198" y="1598418"/>
                    <a:pt x="4774693" y="1680968"/>
                  </a:cubicBezTo>
                  <a:cubicBezTo>
                    <a:pt x="4754500" y="1673729"/>
                    <a:pt x="4727322" y="1670808"/>
                    <a:pt x="4698239" y="1670808"/>
                  </a:cubicBezTo>
                  <a:cubicBezTo>
                    <a:pt x="4641978" y="1670808"/>
                    <a:pt x="4578732" y="1681857"/>
                    <a:pt x="4545077" y="1693795"/>
                  </a:cubicBezTo>
                  <a:cubicBezTo>
                    <a:pt x="4659631" y="1706749"/>
                    <a:pt x="4620388" y="1771646"/>
                    <a:pt x="4659631" y="1810000"/>
                  </a:cubicBezTo>
                  <a:lnTo>
                    <a:pt x="4696461" y="1812032"/>
                  </a:lnTo>
                  <a:cubicBezTo>
                    <a:pt x="4738498" y="1812032"/>
                    <a:pt x="4749674" y="1801618"/>
                    <a:pt x="4760977" y="1791204"/>
                  </a:cubicBezTo>
                  <a:cubicBezTo>
                    <a:pt x="4772279" y="1780790"/>
                    <a:pt x="4783582" y="1770376"/>
                    <a:pt x="4825747" y="1770376"/>
                  </a:cubicBezTo>
                  <a:lnTo>
                    <a:pt x="4851147" y="1771392"/>
                  </a:lnTo>
                  <a:cubicBezTo>
                    <a:pt x="4948175" y="1785997"/>
                    <a:pt x="4937506" y="1836924"/>
                    <a:pt x="5004309" y="1861816"/>
                  </a:cubicBezTo>
                  <a:cubicBezTo>
                    <a:pt x="4986655" y="1856228"/>
                    <a:pt x="4973955" y="1853942"/>
                    <a:pt x="4964430" y="1853942"/>
                  </a:cubicBezTo>
                  <a:cubicBezTo>
                    <a:pt x="4940173" y="1853942"/>
                    <a:pt x="4935728" y="1868928"/>
                    <a:pt x="4917694" y="1883787"/>
                  </a:cubicBezTo>
                  <a:cubicBezTo>
                    <a:pt x="4899661" y="1898647"/>
                    <a:pt x="4868037" y="1913632"/>
                    <a:pt x="4784853" y="1913632"/>
                  </a:cubicBezTo>
                  <a:lnTo>
                    <a:pt x="4774819" y="1913505"/>
                  </a:lnTo>
                  <a:cubicBezTo>
                    <a:pt x="4772915" y="1895726"/>
                    <a:pt x="4792727" y="1885185"/>
                    <a:pt x="4812919" y="1874770"/>
                  </a:cubicBezTo>
                  <a:cubicBezTo>
                    <a:pt x="4790948" y="1872866"/>
                    <a:pt x="4772153" y="1872103"/>
                    <a:pt x="4755642" y="1872103"/>
                  </a:cubicBezTo>
                  <a:cubicBezTo>
                    <a:pt x="4645025" y="1872103"/>
                    <a:pt x="4644390" y="1909441"/>
                    <a:pt x="4545077" y="1913505"/>
                  </a:cubicBezTo>
                  <a:cubicBezTo>
                    <a:pt x="4542663" y="1957193"/>
                    <a:pt x="4614037" y="1968623"/>
                    <a:pt x="4506723" y="1990975"/>
                  </a:cubicBezTo>
                  <a:cubicBezTo>
                    <a:pt x="4500246" y="1971671"/>
                    <a:pt x="4520312" y="1943350"/>
                    <a:pt x="4468623" y="1939413"/>
                  </a:cubicBezTo>
                  <a:lnTo>
                    <a:pt x="4468623" y="1939413"/>
                  </a:lnTo>
                  <a:cubicBezTo>
                    <a:pt x="4385184" y="1962908"/>
                    <a:pt x="4475481" y="2044950"/>
                    <a:pt x="4392042" y="2068445"/>
                  </a:cubicBezTo>
                  <a:lnTo>
                    <a:pt x="4432936" y="2070223"/>
                  </a:lnTo>
                  <a:cubicBezTo>
                    <a:pt x="4548632" y="2070223"/>
                    <a:pt x="4514470" y="2019677"/>
                    <a:pt x="4621657" y="2016756"/>
                  </a:cubicBezTo>
                  <a:cubicBezTo>
                    <a:pt x="4629786" y="2032123"/>
                    <a:pt x="4642104" y="2068572"/>
                    <a:pt x="4701794" y="2068572"/>
                  </a:cubicBezTo>
                  <a:cubicBezTo>
                    <a:pt x="4720844" y="2068572"/>
                    <a:pt x="4744721" y="2064889"/>
                    <a:pt x="4774692" y="2055618"/>
                  </a:cubicBezTo>
                  <a:cubicBezTo>
                    <a:pt x="4745482" y="2044823"/>
                    <a:pt x="4744466" y="1933825"/>
                    <a:pt x="4851019" y="1926332"/>
                  </a:cubicBezTo>
                  <a:lnTo>
                    <a:pt x="4903471" y="1924047"/>
                  </a:lnTo>
                  <a:cubicBezTo>
                    <a:pt x="4940300" y="1924047"/>
                    <a:pt x="4965700" y="1927857"/>
                    <a:pt x="4991228" y="1931667"/>
                  </a:cubicBezTo>
                  <a:cubicBezTo>
                    <a:pt x="5016755" y="1935477"/>
                    <a:pt x="5042155" y="1939287"/>
                    <a:pt x="5080509" y="1939287"/>
                  </a:cubicBezTo>
                  <a:cubicBezTo>
                    <a:pt x="5080636" y="1939287"/>
                    <a:pt x="5080636" y="1939287"/>
                    <a:pt x="5080762" y="1939287"/>
                  </a:cubicBezTo>
                  <a:cubicBezTo>
                    <a:pt x="5174616" y="1891789"/>
                    <a:pt x="5166741" y="1782823"/>
                    <a:pt x="5348478" y="1732658"/>
                  </a:cubicBezTo>
                  <a:cubicBezTo>
                    <a:pt x="5353304" y="1772409"/>
                    <a:pt x="5503291" y="1750184"/>
                    <a:pt x="5539486" y="1771393"/>
                  </a:cubicBezTo>
                  <a:cubicBezTo>
                    <a:pt x="5435092" y="1800603"/>
                    <a:pt x="5442458" y="1867659"/>
                    <a:pt x="5271771" y="1874771"/>
                  </a:cubicBezTo>
                  <a:cubicBezTo>
                    <a:pt x="5362449" y="1887344"/>
                    <a:pt x="5392674" y="1920110"/>
                    <a:pt x="5501641" y="1926460"/>
                  </a:cubicBezTo>
                  <a:cubicBezTo>
                    <a:pt x="5460366" y="1930524"/>
                    <a:pt x="5426584" y="1931921"/>
                    <a:pt x="5398136" y="1931921"/>
                  </a:cubicBezTo>
                  <a:cubicBezTo>
                    <a:pt x="5364735" y="1931921"/>
                    <a:pt x="5338827" y="1929889"/>
                    <a:pt x="5317237" y="1927984"/>
                  </a:cubicBezTo>
                  <a:cubicBezTo>
                    <a:pt x="5295647" y="1926079"/>
                    <a:pt x="5278375" y="1924047"/>
                    <a:pt x="5261992" y="1924047"/>
                  </a:cubicBezTo>
                  <a:lnTo>
                    <a:pt x="5233798" y="1926460"/>
                  </a:lnTo>
                  <a:cubicBezTo>
                    <a:pt x="5321809" y="1937763"/>
                    <a:pt x="5340224" y="1987420"/>
                    <a:pt x="5233798" y="2004057"/>
                  </a:cubicBezTo>
                  <a:cubicBezTo>
                    <a:pt x="5161788" y="1979419"/>
                    <a:pt x="5256150" y="1980689"/>
                    <a:pt x="5233798" y="1939414"/>
                  </a:cubicBezTo>
                  <a:lnTo>
                    <a:pt x="5233798" y="1939414"/>
                  </a:lnTo>
                  <a:cubicBezTo>
                    <a:pt x="4984751" y="1969767"/>
                    <a:pt x="5286884" y="2046094"/>
                    <a:pt x="5271771" y="2068573"/>
                  </a:cubicBezTo>
                  <a:cubicBezTo>
                    <a:pt x="5308347" y="2057778"/>
                    <a:pt x="5289297" y="2028441"/>
                    <a:pt x="5357496" y="2028441"/>
                  </a:cubicBezTo>
                  <a:lnTo>
                    <a:pt x="5386832" y="2029838"/>
                  </a:lnTo>
                  <a:cubicBezTo>
                    <a:pt x="5424171" y="2060191"/>
                    <a:pt x="5551171" y="2060445"/>
                    <a:pt x="5616194" y="2081400"/>
                  </a:cubicBezTo>
                  <a:cubicBezTo>
                    <a:pt x="5352797" y="2092068"/>
                    <a:pt x="5677916" y="2222243"/>
                    <a:pt x="5425186" y="2236467"/>
                  </a:cubicBezTo>
                  <a:cubicBezTo>
                    <a:pt x="5464937" y="2199764"/>
                    <a:pt x="5464937" y="2182619"/>
                    <a:pt x="5425186" y="2146043"/>
                  </a:cubicBezTo>
                  <a:lnTo>
                    <a:pt x="5334635" y="2145789"/>
                  </a:lnTo>
                  <a:lnTo>
                    <a:pt x="5274056" y="2145408"/>
                  </a:lnTo>
                  <a:cubicBezTo>
                    <a:pt x="5209160" y="2145408"/>
                    <a:pt x="5150485" y="2147567"/>
                    <a:pt x="5118862" y="2158870"/>
                  </a:cubicBezTo>
                  <a:cubicBezTo>
                    <a:pt x="5037963" y="2150234"/>
                    <a:pt x="5138421" y="2080130"/>
                    <a:pt x="5031232" y="2080130"/>
                  </a:cubicBezTo>
                  <a:lnTo>
                    <a:pt x="5004054" y="2081273"/>
                  </a:lnTo>
                  <a:cubicBezTo>
                    <a:pt x="5053838" y="2169030"/>
                    <a:pt x="4820920" y="2215766"/>
                    <a:pt x="5004054" y="2288029"/>
                  </a:cubicBezTo>
                  <a:cubicBezTo>
                    <a:pt x="5042789" y="2270884"/>
                    <a:pt x="5039995" y="2240023"/>
                    <a:pt x="5118862" y="2236467"/>
                  </a:cubicBezTo>
                  <a:cubicBezTo>
                    <a:pt x="5148072" y="2241547"/>
                    <a:pt x="5170678" y="2242817"/>
                    <a:pt x="5188840" y="2242817"/>
                  </a:cubicBezTo>
                  <a:cubicBezTo>
                    <a:pt x="5199380" y="2242817"/>
                    <a:pt x="5208398" y="2242309"/>
                    <a:pt x="5224527" y="2241420"/>
                  </a:cubicBezTo>
                  <a:lnTo>
                    <a:pt x="5237988" y="2240912"/>
                  </a:lnTo>
                  <a:cubicBezTo>
                    <a:pt x="5250307" y="2240912"/>
                    <a:pt x="5260594" y="2242563"/>
                    <a:pt x="5271771" y="2249167"/>
                  </a:cubicBezTo>
                  <a:cubicBezTo>
                    <a:pt x="5204334" y="2295268"/>
                    <a:pt x="5179061" y="2355593"/>
                    <a:pt x="5004055" y="2365372"/>
                  </a:cubicBezTo>
                  <a:cubicBezTo>
                    <a:pt x="5096765" y="2373373"/>
                    <a:pt x="5153661" y="2376675"/>
                    <a:pt x="5189475" y="2376675"/>
                  </a:cubicBezTo>
                  <a:cubicBezTo>
                    <a:pt x="5306950" y="2376675"/>
                    <a:pt x="5197984" y="2341623"/>
                    <a:pt x="5386833" y="2326637"/>
                  </a:cubicBezTo>
                  <a:cubicBezTo>
                    <a:pt x="5399533" y="2280790"/>
                    <a:pt x="5388865" y="2259835"/>
                    <a:pt x="5425187" y="2249040"/>
                  </a:cubicBezTo>
                  <a:cubicBezTo>
                    <a:pt x="5425695" y="2266185"/>
                    <a:pt x="5492370" y="2260978"/>
                    <a:pt x="5501641" y="2274948"/>
                  </a:cubicBezTo>
                  <a:cubicBezTo>
                    <a:pt x="5568443" y="2373246"/>
                    <a:pt x="5470525" y="2470274"/>
                    <a:pt x="5158741" y="2470274"/>
                  </a:cubicBezTo>
                  <a:cubicBezTo>
                    <a:pt x="5091685" y="2470274"/>
                    <a:pt x="5014723" y="2465829"/>
                    <a:pt x="4927347" y="2455923"/>
                  </a:cubicBezTo>
                  <a:lnTo>
                    <a:pt x="4927347" y="2455923"/>
                  </a:lnTo>
                  <a:cubicBezTo>
                    <a:pt x="4742816" y="2533393"/>
                    <a:pt x="4944111" y="2585463"/>
                    <a:pt x="4774566" y="2662552"/>
                  </a:cubicBezTo>
                  <a:cubicBezTo>
                    <a:pt x="4819524" y="2664711"/>
                    <a:pt x="4883024" y="2660393"/>
                    <a:pt x="4889247" y="2675633"/>
                  </a:cubicBezTo>
                  <a:cubicBezTo>
                    <a:pt x="4821556" y="2687317"/>
                    <a:pt x="4825619" y="2723131"/>
                    <a:pt x="4736212" y="2727195"/>
                  </a:cubicBezTo>
                  <a:cubicBezTo>
                    <a:pt x="4785615" y="2710177"/>
                    <a:pt x="4786250" y="2679189"/>
                    <a:pt x="4698112" y="2675633"/>
                  </a:cubicBezTo>
                  <a:lnTo>
                    <a:pt x="4698112" y="2675633"/>
                  </a:lnTo>
                  <a:cubicBezTo>
                    <a:pt x="4666743" y="2704081"/>
                    <a:pt x="4709415" y="2744467"/>
                    <a:pt x="4582796" y="2766057"/>
                  </a:cubicBezTo>
                  <a:cubicBezTo>
                    <a:pt x="4602481" y="2764914"/>
                    <a:pt x="4617213" y="2764533"/>
                    <a:pt x="4627881" y="2764533"/>
                  </a:cubicBezTo>
                  <a:cubicBezTo>
                    <a:pt x="4708399" y="2764533"/>
                    <a:pt x="4565016" y="2791838"/>
                    <a:pt x="4659377" y="2792092"/>
                  </a:cubicBezTo>
                  <a:cubicBezTo>
                    <a:pt x="4669283" y="2773804"/>
                    <a:pt x="4743451" y="2777233"/>
                    <a:pt x="4774439" y="2766184"/>
                  </a:cubicBezTo>
                  <a:lnTo>
                    <a:pt x="4774439" y="2766184"/>
                  </a:lnTo>
                  <a:cubicBezTo>
                    <a:pt x="4765930" y="2790441"/>
                    <a:pt x="4817746" y="2794632"/>
                    <a:pt x="4812666" y="2817873"/>
                  </a:cubicBezTo>
                  <a:lnTo>
                    <a:pt x="4807078" y="2817619"/>
                  </a:lnTo>
                  <a:lnTo>
                    <a:pt x="4797045" y="2817492"/>
                  </a:lnTo>
                  <a:cubicBezTo>
                    <a:pt x="4768978" y="2817492"/>
                    <a:pt x="4750944" y="2820794"/>
                    <a:pt x="4732656" y="2824223"/>
                  </a:cubicBezTo>
                  <a:cubicBezTo>
                    <a:pt x="4714368" y="2827652"/>
                    <a:pt x="4696207" y="2830954"/>
                    <a:pt x="4665346" y="2830954"/>
                  </a:cubicBezTo>
                  <a:lnTo>
                    <a:pt x="4659377" y="2830827"/>
                  </a:lnTo>
                  <a:cubicBezTo>
                    <a:pt x="4651122" y="2820921"/>
                    <a:pt x="4658615" y="2805427"/>
                    <a:pt x="4621404" y="2804919"/>
                  </a:cubicBezTo>
                  <a:lnTo>
                    <a:pt x="4621404" y="2804919"/>
                  </a:lnTo>
                  <a:cubicBezTo>
                    <a:pt x="4618229" y="2827398"/>
                    <a:pt x="4629913" y="2845051"/>
                    <a:pt x="4659377" y="2856608"/>
                  </a:cubicBezTo>
                  <a:cubicBezTo>
                    <a:pt x="4604259" y="2851020"/>
                    <a:pt x="4556507" y="2821429"/>
                    <a:pt x="4516756" y="2821429"/>
                  </a:cubicBezTo>
                  <a:cubicBezTo>
                    <a:pt x="4499103" y="2821429"/>
                    <a:pt x="4482847" y="2827271"/>
                    <a:pt x="4468369" y="2843654"/>
                  </a:cubicBezTo>
                  <a:cubicBezTo>
                    <a:pt x="4793616" y="2871213"/>
                    <a:pt x="4397503" y="3076445"/>
                    <a:pt x="4687063" y="3076445"/>
                  </a:cubicBezTo>
                  <a:lnTo>
                    <a:pt x="4698112" y="3076191"/>
                  </a:lnTo>
                  <a:lnTo>
                    <a:pt x="4698112" y="3076191"/>
                  </a:lnTo>
                  <a:cubicBezTo>
                    <a:pt x="4595877" y="3080509"/>
                    <a:pt x="4563492" y="3108449"/>
                    <a:pt x="4468369" y="3114926"/>
                  </a:cubicBezTo>
                  <a:cubicBezTo>
                    <a:pt x="4403472" y="3047235"/>
                    <a:pt x="4528821" y="2996816"/>
                    <a:pt x="4544950" y="2921124"/>
                  </a:cubicBezTo>
                  <a:cubicBezTo>
                    <a:pt x="4510152" y="2885564"/>
                    <a:pt x="4273043" y="2918076"/>
                    <a:pt x="4315080" y="2856608"/>
                  </a:cubicBezTo>
                  <a:lnTo>
                    <a:pt x="4315080" y="2856608"/>
                  </a:lnTo>
                  <a:cubicBezTo>
                    <a:pt x="4335019" y="2862069"/>
                    <a:pt x="4350386" y="2864482"/>
                    <a:pt x="4362324" y="2864482"/>
                  </a:cubicBezTo>
                  <a:cubicBezTo>
                    <a:pt x="4398646" y="2864482"/>
                    <a:pt x="4404361" y="2842765"/>
                    <a:pt x="4417315" y="2821175"/>
                  </a:cubicBezTo>
                  <a:cubicBezTo>
                    <a:pt x="4430268" y="2799585"/>
                    <a:pt x="4450461" y="2777868"/>
                    <a:pt x="4515993" y="2777868"/>
                  </a:cubicBezTo>
                  <a:lnTo>
                    <a:pt x="4544949" y="2779138"/>
                  </a:lnTo>
                  <a:cubicBezTo>
                    <a:pt x="4476623" y="2717670"/>
                    <a:pt x="4592574" y="2708399"/>
                    <a:pt x="4621530" y="2649979"/>
                  </a:cubicBezTo>
                  <a:lnTo>
                    <a:pt x="4621530" y="2649979"/>
                  </a:lnTo>
                  <a:cubicBezTo>
                    <a:pt x="4571619" y="2654297"/>
                    <a:pt x="4549140" y="2656964"/>
                    <a:pt x="4535043" y="2656964"/>
                  </a:cubicBezTo>
                  <a:cubicBezTo>
                    <a:pt x="4514469" y="2656964"/>
                    <a:pt x="4512056" y="2651249"/>
                    <a:pt x="4468496" y="2637152"/>
                  </a:cubicBezTo>
                  <a:lnTo>
                    <a:pt x="4468496" y="2637152"/>
                  </a:lnTo>
                  <a:cubicBezTo>
                    <a:pt x="4465829" y="2659631"/>
                    <a:pt x="4477005" y="2677284"/>
                    <a:pt x="4506596" y="2688714"/>
                  </a:cubicBezTo>
                  <a:cubicBezTo>
                    <a:pt x="4362959" y="2704843"/>
                    <a:pt x="4265804" y="2736720"/>
                    <a:pt x="4162172" y="2766311"/>
                  </a:cubicBezTo>
                  <a:cubicBezTo>
                    <a:pt x="4234181" y="2769486"/>
                    <a:pt x="4140836" y="2787647"/>
                    <a:pt x="4200525" y="2792219"/>
                  </a:cubicBezTo>
                  <a:cubicBezTo>
                    <a:pt x="4208146" y="2783964"/>
                    <a:pt x="4288663" y="2770375"/>
                    <a:pt x="4347846" y="2770375"/>
                  </a:cubicBezTo>
                  <a:lnTo>
                    <a:pt x="4353687" y="2779138"/>
                  </a:lnTo>
                  <a:cubicBezTo>
                    <a:pt x="4270375" y="2788663"/>
                    <a:pt x="4183253" y="2824858"/>
                    <a:pt x="4102862" y="2824858"/>
                  </a:cubicBezTo>
                  <a:lnTo>
                    <a:pt x="4047491" y="2818000"/>
                  </a:lnTo>
                  <a:lnTo>
                    <a:pt x="4047491" y="2818000"/>
                  </a:lnTo>
                  <a:cubicBezTo>
                    <a:pt x="4080892" y="2884294"/>
                    <a:pt x="4109721" y="2875658"/>
                    <a:pt x="3894456" y="2895470"/>
                  </a:cubicBezTo>
                  <a:cubicBezTo>
                    <a:pt x="3951987" y="2955033"/>
                    <a:pt x="3893694" y="2948810"/>
                    <a:pt x="3779775" y="2973067"/>
                  </a:cubicBezTo>
                  <a:lnTo>
                    <a:pt x="3781807" y="2973067"/>
                  </a:lnTo>
                  <a:lnTo>
                    <a:pt x="3785617" y="2973067"/>
                  </a:lnTo>
                  <a:cubicBezTo>
                    <a:pt x="3894963" y="2973067"/>
                    <a:pt x="3887344" y="3073143"/>
                    <a:pt x="3856102" y="3076445"/>
                  </a:cubicBezTo>
                  <a:cubicBezTo>
                    <a:pt x="3846323" y="3055744"/>
                    <a:pt x="3832353" y="3048886"/>
                    <a:pt x="3814573" y="3048886"/>
                  </a:cubicBezTo>
                  <a:cubicBezTo>
                    <a:pt x="3796157" y="3048886"/>
                    <a:pt x="3773552" y="3056379"/>
                    <a:pt x="3747136" y="3063872"/>
                  </a:cubicBezTo>
                  <a:cubicBezTo>
                    <a:pt x="3720720" y="3071365"/>
                    <a:pt x="3690748" y="3078731"/>
                    <a:pt x="3657474" y="3078731"/>
                  </a:cubicBezTo>
                  <a:lnTo>
                    <a:pt x="3626232" y="3076445"/>
                  </a:lnTo>
                  <a:lnTo>
                    <a:pt x="3626232" y="3076445"/>
                  </a:lnTo>
                  <a:cubicBezTo>
                    <a:pt x="3682493" y="3115688"/>
                    <a:pt x="3708020" y="3112767"/>
                    <a:pt x="3626232" y="3153915"/>
                  </a:cubicBezTo>
                  <a:cubicBezTo>
                    <a:pt x="3839211" y="3177918"/>
                    <a:pt x="3722498" y="3203064"/>
                    <a:pt x="3779648" y="3257293"/>
                  </a:cubicBezTo>
                  <a:lnTo>
                    <a:pt x="3777616" y="3257293"/>
                  </a:lnTo>
                  <a:lnTo>
                    <a:pt x="3773552" y="3257293"/>
                  </a:lnTo>
                  <a:cubicBezTo>
                    <a:pt x="3711703" y="3257293"/>
                    <a:pt x="3680842" y="3267834"/>
                    <a:pt x="3664840" y="3283202"/>
                  </a:cubicBezTo>
                  <a:cubicBezTo>
                    <a:pt x="3718434" y="3286630"/>
                    <a:pt x="3708400" y="3311523"/>
                    <a:pt x="3741548" y="3321936"/>
                  </a:cubicBezTo>
                  <a:cubicBezTo>
                    <a:pt x="3694812" y="3349368"/>
                    <a:pt x="3597276" y="3359402"/>
                    <a:pt x="3588259" y="3399406"/>
                  </a:cubicBezTo>
                  <a:cubicBezTo>
                    <a:pt x="3641853" y="3424172"/>
                    <a:pt x="3689350" y="3451349"/>
                    <a:pt x="3702812" y="3489703"/>
                  </a:cubicBezTo>
                  <a:cubicBezTo>
                    <a:pt x="3687318" y="3484115"/>
                    <a:pt x="3665474" y="3481702"/>
                    <a:pt x="3641598" y="3481702"/>
                  </a:cubicBezTo>
                  <a:cubicBezTo>
                    <a:pt x="3595752" y="3481702"/>
                    <a:pt x="3542284" y="3490592"/>
                    <a:pt x="3511804" y="3502657"/>
                  </a:cubicBezTo>
                  <a:lnTo>
                    <a:pt x="3517011" y="3502403"/>
                  </a:lnTo>
                  <a:lnTo>
                    <a:pt x="3526409" y="3502276"/>
                  </a:lnTo>
                  <a:cubicBezTo>
                    <a:pt x="3614293" y="3502276"/>
                    <a:pt x="3587496" y="3540884"/>
                    <a:pt x="3643503" y="3551806"/>
                  </a:cubicBezTo>
                  <a:lnTo>
                    <a:pt x="3656965" y="3553203"/>
                  </a:lnTo>
                  <a:lnTo>
                    <a:pt x="3664839" y="3554346"/>
                  </a:lnTo>
                  <a:lnTo>
                    <a:pt x="3649472" y="3553076"/>
                  </a:lnTo>
                  <a:lnTo>
                    <a:pt x="3643376" y="3551933"/>
                  </a:lnTo>
                  <a:lnTo>
                    <a:pt x="3635121" y="3551171"/>
                  </a:lnTo>
                  <a:lnTo>
                    <a:pt x="3622040" y="3550790"/>
                  </a:lnTo>
                  <a:cubicBezTo>
                    <a:pt x="3584067" y="3550790"/>
                    <a:pt x="3586988" y="3564633"/>
                    <a:pt x="3589782" y="3578476"/>
                  </a:cubicBezTo>
                  <a:cubicBezTo>
                    <a:pt x="3592576" y="3592319"/>
                    <a:pt x="3595370" y="3606162"/>
                    <a:pt x="3554984" y="3606162"/>
                  </a:cubicBezTo>
                  <a:lnTo>
                    <a:pt x="3549904" y="3606035"/>
                  </a:lnTo>
                  <a:cubicBezTo>
                    <a:pt x="3556254" y="3580000"/>
                    <a:pt x="3523996" y="3567045"/>
                    <a:pt x="3447542" y="3567045"/>
                  </a:cubicBezTo>
                  <a:lnTo>
                    <a:pt x="3435223" y="3567299"/>
                  </a:lnTo>
                  <a:cubicBezTo>
                    <a:pt x="3427984" y="3575808"/>
                    <a:pt x="3410077" y="3580761"/>
                    <a:pt x="3371469" y="3580761"/>
                  </a:cubicBezTo>
                  <a:lnTo>
                    <a:pt x="3358388" y="3580253"/>
                  </a:lnTo>
                  <a:lnTo>
                    <a:pt x="3358388" y="3580253"/>
                  </a:lnTo>
                  <a:cubicBezTo>
                    <a:pt x="3449955" y="3699887"/>
                    <a:pt x="3398393" y="3774817"/>
                    <a:pt x="3281807" y="3851525"/>
                  </a:cubicBezTo>
                  <a:cubicBezTo>
                    <a:pt x="3459861" y="3913882"/>
                    <a:pt x="3297429" y="4001512"/>
                    <a:pt x="3243834" y="4083935"/>
                  </a:cubicBezTo>
                  <a:cubicBezTo>
                    <a:pt x="3369437" y="4087491"/>
                    <a:pt x="3356610" y="4144260"/>
                    <a:pt x="3304032" y="4144260"/>
                  </a:cubicBezTo>
                  <a:cubicBezTo>
                    <a:pt x="3287015" y="4144260"/>
                    <a:pt x="3265806" y="4138291"/>
                    <a:pt x="3243834" y="4122670"/>
                  </a:cubicBezTo>
                  <a:cubicBezTo>
                    <a:pt x="3231515" y="4140069"/>
                    <a:pt x="3189352" y="4147308"/>
                    <a:pt x="3211957" y="4174867"/>
                  </a:cubicBezTo>
                  <a:lnTo>
                    <a:pt x="3223896" y="4175121"/>
                  </a:lnTo>
                  <a:cubicBezTo>
                    <a:pt x="3241929" y="4175121"/>
                    <a:pt x="3257043" y="4173089"/>
                    <a:pt x="3269743" y="4171057"/>
                  </a:cubicBezTo>
                  <a:cubicBezTo>
                    <a:pt x="3282442" y="4169025"/>
                    <a:pt x="3292730" y="4166866"/>
                    <a:pt x="3309240" y="4166866"/>
                  </a:cubicBezTo>
                  <a:lnTo>
                    <a:pt x="3320416" y="4174359"/>
                  </a:lnTo>
                  <a:cubicBezTo>
                    <a:pt x="3303906" y="4199124"/>
                    <a:pt x="3237739" y="4206744"/>
                    <a:pt x="3250185" y="4239510"/>
                  </a:cubicBezTo>
                  <a:lnTo>
                    <a:pt x="3262123" y="4239764"/>
                  </a:lnTo>
                  <a:cubicBezTo>
                    <a:pt x="3280284" y="4239764"/>
                    <a:pt x="3295397" y="4237732"/>
                    <a:pt x="3308097" y="4235700"/>
                  </a:cubicBezTo>
                  <a:cubicBezTo>
                    <a:pt x="3320797" y="4233668"/>
                    <a:pt x="3331084" y="4231636"/>
                    <a:pt x="3347340" y="4231636"/>
                  </a:cubicBezTo>
                  <a:lnTo>
                    <a:pt x="3358261" y="4239128"/>
                  </a:lnTo>
                  <a:cubicBezTo>
                    <a:pt x="3341497" y="4287515"/>
                    <a:pt x="3352673" y="4305931"/>
                    <a:pt x="3243707" y="4342380"/>
                  </a:cubicBezTo>
                  <a:cubicBezTo>
                    <a:pt x="3303778" y="4343650"/>
                    <a:pt x="3376295" y="4340601"/>
                    <a:pt x="3358261" y="4368288"/>
                  </a:cubicBezTo>
                  <a:cubicBezTo>
                    <a:pt x="3320796" y="4359016"/>
                    <a:pt x="3296793" y="4355334"/>
                    <a:pt x="3281680" y="4355334"/>
                  </a:cubicBezTo>
                  <a:cubicBezTo>
                    <a:pt x="3222498" y="4355334"/>
                    <a:pt x="3299841" y="4412611"/>
                    <a:pt x="3243707" y="4419977"/>
                  </a:cubicBezTo>
                  <a:cubicBezTo>
                    <a:pt x="2991993" y="4397371"/>
                    <a:pt x="3291078" y="4307455"/>
                    <a:pt x="3243707" y="4264910"/>
                  </a:cubicBezTo>
                  <a:cubicBezTo>
                    <a:pt x="3048254" y="4148959"/>
                    <a:pt x="3298190" y="4058662"/>
                    <a:pt x="3167126" y="3916041"/>
                  </a:cubicBezTo>
                  <a:cubicBezTo>
                    <a:pt x="3150870" y="3898515"/>
                    <a:pt x="2918460" y="3799201"/>
                    <a:pt x="3167126" y="3760974"/>
                  </a:cubicBezTo>
                  <a:cubicBezTo>
                    <a:pt x="3084957" y="3715381"/>
                    <a:pt x="3081401" y="3643626"/>
                    <a:pt x="3013710" y="3592953"/>
                  </a:cubicBezTo>
                  <a:lnTo>
                    <a:pt x="3013710" y="3592953"/>
                  </a:lnTo>
                  <a:cubicBezTo>
                    <a:pt x="3037967" y="3601462"/>
                    <a:pt x="3059049" y="3604637"/>
                    <a:pt x="3078353" y="3604637"/>
                  </a:cubicBezTo>
                  <a:cubicBezTo>
                    <a:pt x="3122549" y="3604637"/>
                    <a:pt x="3158109" y="3588000"/>
                    <a:pt x="3205226" y="3580126"/>
                  </a:cubicBezTo>
                  <a:cubicBezTo>
                    <a:pt x="3160141" y="3540883"/>
                    <a:pt x="3090418" y="3511419"/>
                    <a:pt x="3205226" y="3476748"/>
                  </a:cubicBezTo>
                  <a:lnTo>
                    <a:pt x="3205226" y="3476748"/>
                  </a:lnTo>
                  <a:cubicBezTo>
                    <a:pt x="3185033" y="3503926"/>
                    <a:pt x="3210814" y="3514467"/>
                    <a:pt x="3246755" y="3514467"/>
                  </a:cubicBezTo>
                  <a:cubicBezTo>
                    <a:pt x="3270250" y="3514467"/>
                    <a:pt x="3297936" y="3510022"/>
                    <a:pt x="3320161" y="3502656"/>
                  </a:cubicBezTo>
                  <a:lnTo>
                    <a:pt x="3320161" y="3502656"/>
                  </a:lnTo>
                  <a:cubicBezTo>
                    <a:pt x="3313049" y="3537708"/>
                    <a:pt x="3312415" y="3549519"/>
                    <a:pt x="3319907" y="3549519"/>
                  </a:cubicBezTo>
                  <a:cubicBezTo>
                    <a:pt x="3334767" y="3549519"/>
                    <a:pt x="3381503" y="3503291"/>
                    <a:pt x="3473197" y="3502656"/>
                  </a:cubicBezTo>
                  <a:cubicBezTo>
                    <a:pt x="3397631" y="3453634"/>
                    <a:pt x="3610356" y="3407152"/>
                    <a:pt x="3473197" y="3347716"/>
                  </a:cubicBezTo>
                  <a:lnTo>
                    <a:pt x="3473197" y="3347716"/>
                  </a:lnTo>
                  <a:cubicBezTo>
                    <a:pt x="3471673" y="3364099"/>
                    <a:pt x="3464053" y="3370068"/>
                    <a:pt x="3452496" y="3370068"/>
                  </a:cubicBezTo>
                  <a:cubicBezTo>
                    <a:pt x="3436367" y="3370068"/>
                    <a:pt x="3412744" y="3358384"/>
                    <a:pt x="3387344" y="3346700"/>
                  </a:cubicBezTo>
                  <a:cubicBezTo>
                    <a:pt x="3361944" y="3335016"/>
                    <a:pt x="3335021" y="3323332"/>
                    <a:pt x="3312541" y="3323332"/>
                  </a:cubicBezTo>
                  <a:cubicBezTo>
                    <a:pt x="3300730" y="3323332"/>
                    <a:pt x="3290062" y="3326507"/>
                    <a:pt x="3281553" y="3334635"/>
                  </a:cubicBezTo>
                  <a:cubicBezTo>
                    <a:pt x="3349244" y="3337810"/>
                    <a:pt x="3369056" y="3356860"/>
                    <a:pt x="3358261" y="3386324"/>
                  </a:cubicBezTo>
                  <a:cubicBezTo>
                    <a:pt x="3333115" y="3380609"/>
                    <a:pt x="3312160" y="3378831"/>
                    <a:pt x="3293746" y="3378831"/>
                  </a:cubicBezTo>
                  <a:cubicBezTo>
                    <a:pt x="3277871" y="3378831"/>
                    <a:pt x="3264028" y="3380228"/>
                    <a:pt x="3251328" y="3381498"/>
                  </a:cubicBezTo>
                  <a:lnTo>
                    <a:pt x="3215260" y="3384165"/>
                  </a:lnTo>
                  <a:cubicBezTo>
                    <a:pt x="3199639" y="3384165"/>
                    <a:pt x="3184399" y="3381625"/>
                    <a:pt x="3167127" y="3373370"/>
                  </a:cubicBezTo>
                  <a:cubicBezTo>
                    <a:pt x="3238628" y="3348859"/>
                    <a:pt x="3144267" y="3350002"/>
                    <a:pt x="3169667" y="3308727"/>
                  </a:cubicBezTo>
                  <a:lnTo>
                    <a:pt x="3169667" y="3308727"/>
                  </a:lnTo>
                  <a:lnTo>
                    <a:pt x="3174620" y="3308727"/>
                  </a:lnTo>
                  <a:cubicBezTo>
                    <a:pt x="3235707" y="3308727"/>
                    <a:pt x="3265679" y="3298313"/>
                    <a:pt x="3281554" y="3282946"/>
                  </a:cubicBezTo>
                  <a:cubicBezTo>
                    <a:pt x="3164079" y="3203825"/>
                    <a:pt x="3300350" y="3123561"/>
                    <a:pt x="3243581" y="3037455"/>
                  </a:cubicBezTo>
                  <a:lnTo>
                    <a:pt x="3243581" y="3037455"/>
                  </a:lnTo>
                  <a:cubicBezTo>
                    <a:pt x="3235960" y="3054854"/>
                    <a:pt x="3223515" y="3061839"/>
                    <a:pt x="3210434" y="3061839"/>
                  </a:cubicBezTo>
                  <a:cubicBezTo>
                    <a:pt x="3159126" y="3061839"/>
                    <a:pt x="3098166" y="2955286"/>
                    <a:pt x="3281554" y="2947158"/>
                  </a:cubicBezTo>
                  <a:lnTo>
                    <a:pt x="3281554" y="2947158"/>
                  </a:lnTo>
                  <a:cubicBezTo>
                    <a:pt x="3243200" y="2978908"/>
                    <a:pt x="3212847" y="3026279"/>
                    <a:pt x="3349118" y="3026279"/>
                  </a:cubicBezTo>
                  <a:lnTo>
                    <a:pt x="3396743" y="3024755"/>
                  </a:lnTo>
                  <a:cubicBezTo>
                    <a:pt x="3319146" y="2976368"/>
                    <a:pt x="3488056" y="2961128"/>
                    <a:pt x="3388615" y="2907026"/>
                  </a:cubicBezTo>
                  <a:lnTo>
                    <a:pt x="3372993" y="2906391"/>
                  </a:lnTo>
                  <a:cubicBezTo>
                    <a:pt x="3352547" y="2906391"/>
                    <a:pt x="3333623" y="2910582"/>
                    <a:pt x="3316605" y="2914773"/>
                  </a:cubicBezTo>
                  <a:cubicBezTo>
                    <a:pt x="3299587" y="2918964"/>
                    <a:pt x="3284602" y="2923155"/>
                    <a:pt x="3272155" y="2923155"/>
                  </a:cubicBezTo>
                  <a:cubicBezTo>
                    <a:pt x="3260217" y="2923155"/>
                    <a:pt x="3250565" y="2919472"/>
                    <a:pt x="3243453" y="2908423"/>
                  </a:cubicBezTo>
                  <a:cubicBezTo>
                    <a:pt x="3427857" y="2886198"/>
                    <a:pt x="3029840" y="2802378"/>
                    <a:pt x="3358007" y="2792091"/>
                  </a:cubicBezTo>
                  <a:lnTo>
                    <a:pt x="3358007" y="2792091"/>
                  </a:lnTo>
                  <a:cubicBezTo>
                    <a:pt x="3373121" y="2831334"/>
                    <a:pt x="3257550" y="2857750"/>
                    <a:pt x="3396616" y="2869561"/>
                  </a:cubicBezTo>
                  <a:cubicBezTo>
                    <a:pt x="3503169" y="2674108"/>
                    <a:pt x="3310510" y="2526026"/>
                    <a:pt x="3473069" y="2327017"/>
                  </a:cubicBezTo>
                  <a:lnTo>
                    <a:pt x="3473069" y="2327017"/>
                  </a:lnTo>
                  <a:lnTo>
                    <a:pt x="3521329" y="2329430"/>
                  </a:lnTo>
                  <a:cubicBezTo>
                    <a:pt x="3634232" y="2329430"/>
                    <a:pt x="3653790" y="2284345"/>
                    <a:pt x="3581654" y="2261993"/>
                  </a:cubicBezTo>
                  <a:lnTo>
                    <a:pt x="3570478" y="2261866"/>
                  </a:lnTo>
                  <a:cubicBezTo>
                    <a:pt x="3512312" y="2261866"/>
                    <a:pt x="3508756" y="2280535"/>
                    <a:pt x="3473196" y="2288155"/>
                  </a:cubicBezTo>
                  <a:cubicBezTo>
                    <a:pt x="3407283" y="2271518"/>
                    <a:pt x="3322574" y="2261231"/>
                    <a:pt x="3320034" y="2223512"/>
                  </a:cubicBezTo>
                  <a:cubicBezTo>
                    <a:pt x="3480308" y="2214495"/>
                    <a:pt x="3426841" y="2126357"/>
                    <a:pt x="3320034" y="2107180"/>
                  </a:cubicBezTo>
                  <a:cubicBezTo>
                    <a:pt x="3315589" y="2118737"/>
                    <a:pt x="3283077" y="2120769"/>
                    <a:pt x="3244723" y="2120769"/>
                  </a:cubicBezTo>
                  <a:cubicBezTo>
                    <a:pt x="3234436" y="2120769"/>
                    <a:pt x="3223641" y="2120642"/>
                    <a:pt x="3212973" y="2120515"/>
                  </a:cubicBezTo>
                  <a:lnTo>
                    <a:pt x="3166999" y="2120261"/>
                  </a:lnTo>
                  <a:lnTo>
                    <a:pt x="3166999" y="2068572"/>
                  </a:lnTo>
                  <a:cubicBezTo>
                    <a:pt x="3181858" y="2077208"/>
                    <a:pt x="3195828" y="2080383"/>
                    <a:pt x="3209163" y="2080383"/>
                  </a:cubicBezTo>
                  <a:cubicBezTo>
                    <a:pt x="3226562" y="2080383"/>
                    <a:pt x="3242565" y="2075049"/>
                    <a:pt x="3257169" y="2069588"/>
                  </a:cubicBezTo>
                  <a:cubicBezTo>
                    <a:pt x="3271774" y="2064127"/>
                    <a:pt x="3285110" y="2058793"/>
                    <a:pt x="3305429" y="2058793"/>
                  </a:cubicBezTo>
                  <a:lnTo>
                    <a:pt x="3320034" y="2068572"/>
                  </a:lnTo>
                  <a:cubicBezTo>
                    <a:pt x="3321812" y="2075430"/>
                    <a:pt x="3324733" y="2081907"/>
                    <a:pt x="3349879" y="2081907"/>
                  </a:cubicBezTo>
                  <a:lnTo>
                    <a:pt x="3358007" y="2081399"/>
                  </a:lnTo>
                  <a:cubicBezTo>
                    <a:pt x="3293746" y="2038727"/>
                    <a:pt x="3335529" y="1998849"/>
                    <a:pt x="3358007" y="1952240"/>
                  </a:cubicBezTo>
                  <a:cubicBezTo>
                    <a:pt x="3307207" y="1939159"/>
                    <a:pt x="3215894" y="1939921"/>
                    <a:pt x="3205227" y="1913505"/>
                  </a:cubicBezTo>
                  <a:cubicBezTo>
                    <a:pt x="3197353" y="1876294"/>
                    <a:pt x="3214878" y="1847846"/>
                    <a:pt x="3281427" y="1835908"/>
                  </a:cubicBezTo>
                  <a:lnTo>
                    <a:pt x="3281427" y="1835908"/>
                  </a:lnTo>
                  <a:cubicBezTo>
                    <a:pt x="3374644" y="1846068"/>
                    <a:pt x="3177413" y="1913505"/>
                    <a:pt x="3354071" y="1913505"/>
                  </a:cubicBezTo>
                  <a:lnTo>
                    <a:pt x="3358007" y="1913505"/>
                  </a:lnTo>
                  <a:cubicBezTo>
                    <a:pt x="3372486" y="1894709"/>
                    <a:pt x="3488691" y="1891026"/>
                    <a:pt x="3625723" y="1887597"/>
                  </a:cubicBezTo>
                  <a:cubicBezTo>
                    <a:pt x="3595370" y="1794760"/>
                    <a:pt x="3621405" y="1725545"/>
                    <a:pt x="3702304" y="1629152"/>
                  </a:cubicBezTo>
                  <a:lnTo>
                    <a:pt x="3702304" y="1629152"/>
                  </a:lnTo>
                  <a:cubicBezTo>
                    <a:pt x="3812921" y="1667887"/>
                    <a:pt x="3589020" y="1836035"/>
                    <a:pt x="3881501" y="1836035"/>
                  </a:cubicBezTo>
                  <a:lnTo>
                    <a:pt x="3893820" y="1835781"/>
                  </a:lnTo>
                  <a:lnTo>
                    <a:pt x="3893820" y="1835781"/>
                  </a:lnTo>
                  <a:cubicBezTo>
                    <a:pt x="3803777" y="1913124"/>
                    <a:pt x="3670300" y="2069715"/>
                    <a:pt x="3893820" y="2158742"/>
                  </a:cubicBezTo>
                  <a:cubicBezTo>
                    <a:pt x="3942080" y="2032377"/>
                    <a:pt x="3890264" y="1961511"/>
                    <a:pt x="3893820" y="1848735"/>
                  </a:cubicBezTo>
                  <a:cubicBezTo>
                    <a:pt x="3965194" y="1846957"/>
                    <a:pt x="4021836" y="1840226"/>
                    <a:pt x="4046855" y="1822954"/>
                  </a:cubicBezTo>
                  <a:cubicBezTo>
                    <a:pt x="4043299" y="1786632"/>
                    <a:pt x="3928872" y="1760470"/>
                    <a:pt x="4008628" y="1719576"/>
                  </a:cubicBezTo>
                  <a:lnTo>
                    <a:pt x="4008628" y="1719576"/>
                  </a:lnTo>
                  <a:cubicBezTo>
                    <a:pt x="4012565" y="1733419"/>
                    <a:pt x="4018153" y="1746373"/>
                    <a:pt x="4069080" y="1746373"/>
                  </a:cubicBezTo>
                  <a:lnTo>
                    <a:pt x="4084955" y="1745484"/>
                  </a:lnTo>
                  <a:cubicBezTo>
                    <a:pt x="4069080" y="1664458"/>
                    <a:pt x="4125087" y="1525266"/>
                    <a:pt x="3893693" y="1512820"/>
                  </a:cubicBezTo>
                  <a:cubicBezTo>
                    <a:pt x="3929888" y="1502152"/>
                    <a:pt x="3910965" y="1472688"/>
                    <a:pt x="3979291" y="1472688"/>
                  </a:cubicBezTo>
                  <a:lnTo>
                    <a:pt x="4008628" y="1474085"/>
                  </a:lnTo>
                  <a:cubicBezTo>
                    <a:pt x="3997579" y="1481959"/>
                    <a:pt x="3913378" y="1523615"/>
                    <a:pt x="4008628" y="1525774"/>
                  </a:cubicBezTo>
                  <a:cubicBezTo>
                    <a:pt x="4200144" y="1370199"/>
                    <a:pt x="3903218" y="1259201"/>
                    <a:pt x="3969893" y="1112262"/>
                  </a:cubicBezTo>
                  <a:lnTo>
                    <a:pt x="3969893" y="1112262"/>
                  </a:lnTo>
                  <a:cubicBezTo>
                    <a:pt x="3998849" y="1118739"/>
                    <a:pt x="4017391" y="1121279"/>
                    <a:pt x="4028186" y="1121279"/>
                  </a:cubicBezTo>
                  <a:cubicBezTo>
                    <a:pt x="4067683" y="1121279"/>
                    <a:pt x="4004564" y="1086354"/>
                    <a:pt x="3969893" y="1073527"/>
                  </a:cubicBezTo>
                  <a:lnTo>
                    <a:pt x="4084955" y="1073527"/>
                  </a:lnTo>
                  <a:cubicBezTo>
                    <a:pt x="4097782" y="1026283"/>
                    <a:pt x="4025900" y="1007233"/>
                    <a:pt x="3931920" y="996057"/>
                  </a:cubicBezTo>
                  <a:cubicBezTo>
                    <a:pt x="3878834" y="1088640"/>
                    <a:pt x="3776091" y="1183128"/>
                    <a:pt x="3778885" y="1241421"/>
                  </a:cubicBezTo>
                  <a:cubicBezTo>
                    <a:pt x="3721608" y="1238881"/>
                    <a:pt x="3672840" y="1229229"/>
                    <a:pt x="3626485" y="1229229"/>
                  </a:cubicBezTo>
                  <a:cubicBezTo>
                    <a:pt x="3600323" y="1229229"/>
                    <a:pt x="3574923" y="1232277"/>
                    <a:pt x="3549142" y="1241421"/>
                  </a:cubicBezTo>
                  <a:cubicBezTo>
                    <a:pt x="3551809" y="1279394"/>
                    <a:pt x="3666109" y="1279521"/>
                    <a:pt x="3702050" y="1306064"/>
                  </a:cubicBezTo>
                  <a:cubicBezTo>
                    <a:pt x="3645409" y="1321177"/>
                    <a:pt x="3594228" y="1338322"/>
                    <a:pt x="3549142" y="1357753"/>
                  </a:cubicBezTo>
                  <a:lnTo>
                    <a:pt x="3502660" y="1360166"/>
                  </a:lnTo>
                  <a:cubicBezTo>
                    <a:pt x="3426587" y="1360166"/>
                    <a:pt x="3424555" y="1335020"/>
                    <a:pt x="3396361" y="1319018"/>
                  </a:cubicBezTo>
                  <a:cubicBezTo>
                    <a:pt x="3433699" y="1293872"/>
                    <a:pt x="3585591" y="1279394"/>
                    <a:pt x="3472815" y="1241548"/>
                  </a:cubicBezTo>
                  <a:lnTo>
                    <a:pt x="3472815" y="1241548"/>
                  </a:lnTo>
                  <a:cubicBezTo>
                    <a:pt x="3221101" y="1249041"/>
                    <a:pt x="3425063" y="1341751"/>
                    <a:pt x="3281172" y="1370580"/>
                  </a:cubicBezTo>
                  <a:lnTo>
                    <a:pt x="3358388" y="1370453"/>
                  </a:lnTo>
                  <a:lnTo>
                    <a:pt x="3408426" y="1370072"/>
                  </a:lnTo>
                  <a:cubicBezTo>
                    <a:pt x="3494532" y="1370072"/>
                    <a:pt x="3566287" y="1374771"/>
                    <a:pt x="3549396" y="1409442"/>
                  </a:cubicBezTo>
                  <a:lnTo>
                    <a:pt x="3519170" y="1410839"/>
                  </a:lnTo>
                  <a:cubicBezTo>
                    <a:pt x="3483102" y="1410839"/>
                    <a:pt x="3468370" y="1403727"/>
                    <a:pt x="3453511" y="1396615"/>
                  </a:cubicBezTo>
                  <a:cubicBezTo>
                    <a:pt x="3438652" y="1389503"/>
                    <a:pt x="3423920" y="1382391"/>
                    <a:pt x="3387979" y="1382391"/>
                  </a:cubicBezTo>
                  <a:lnTo>
                    <a:pt x="3357880" y="1383788"/>
                  </a:lnTo>
                  <a:cubicBezTo>
                    <a:pt x="3299968" y="1450717"/>
                    <a:pt x="3532886" y="1419475"/>
                    <a:pt x="3549396" y="1461258"/>
                  </a:cubicBezTo>
                  <a:cubicBezTo>
                    <a:pt x="3490595" y="1473704"/>
                    <a:pt x="3478149" y="1481451"/>
                    <a:pt x="3443478" y="1481451"/>
                  </a:cubicBezTo>
                  <a:cubicBezTo>
                    <a:pt x="3424809" y="1481451"/>
                    <a:pt x="3399790" y="1479165"/>
                    <a:pt x="3357880" y="1474212"/>
                  </a:cubicBezTo>
                  <a:cubicBezTo>
                    <a:pt x="3352038" y="1534537"/>
                    <a:pt x="3259709" y="1517011"/>
                    <a:pt x="3319907" y="1577590"/>
                  </a:cubicBezTo>
                  <a:cubicBezTo>
                    <a:pt x="3341878" y="1584829"/>
                    <a:pt x="3357372" y="1587623"/>
                    <a:pt x="3370072" y="1587623"/>
                  </a:cubicBezTo>
                  <a:cubicBezTo>
                    <a:pt x="3402584" y="1587623"/>
                    <a:pt x="3416808" y="1569843"/>
                    <a:pt x="3472942" y="1564636"/>
                  </a:cubicBezTo>
                  <a:lnTo>
                    <a:pt x="3472942" y="1564636"/>
                  </a:lnTo>
                  <a:cubicBezTo>
                    <a:pt x="3479419" y="1583940"/>
                    <a:pt x="3459227" y="1612134"/>
                    <a:pt x="3511296" y="1616325"/>
                  </a:cubicBezTo>
                  <a:cubicBezTo>
                    <a:pt x="3529838" y="1600958"/>
                    <a:pt x="3552063" y="1587115"/>
                    <a:pt x="3587877" y="1577590"/>
                  </a:cubicBezTo>
                  <a:lnTo>
                    <a:pt x="3587877" y="1577590"/>
                  </a:lnTo>
                  <a:cubicBezTo>
                    <a:pt x="3619373" y="1612515"/>
                    <a:pt x="3380359" y="1715766"/>
                    <a:pt x="3511296" y="1784346"/>
                  </a:cubicBezTo>
                  <a:lnTo>
                    <a:pt x="3505073" y="1784092"/>
                  </a:lnTo>
                  <a:lnTo>
                    <a:pt x="3494152" y="1783965"/>
                  </a:lnTo>
                  <a:cubicBezTo>
                    <a:pt x="3435350" y="1783965"/>
                    <a:pt x="3431922" y="1802507"/>
                    <a:pt x="3396488" y="1810127"/>
                  </a:cubicBezTo>
                  <a:cubicBezTo>
                    <a:pt x="3371469" y="1794252"/>
                    <a:pt x="3346323" y="1788283"/>
                    <a:pt x="3319527" y="1788283"/>
                  </a:cubicBezTo>
                  <a:cubicBezTo>
                    <a:pt x="3285110" y="1788283"/>
                    <a:pt x="3247899" y="1798189"/>
                    <a:pt x="3205100" y="1810127"/>
                  </a:cubicBezTo>
                  <a:lnTo>
                    <a:pt x="3205100" y="1745611"/>
                  </a:lnTo>
                  <a:cubicBezTo>
                    <a:pt x="3220213" y="1748024"/>
                    <a:pt x="3277363" y="1760724"/>
                    <a:pt x="3317368" y="1760724"/>
                  </a:cubicBezTo>
                  <a:cubicBezTo>
                    <a:pt x="3339212" y="1760724"/>
                    <a:pt x="3355976" y="1756914"/>
                    <a:pt x="3357881" y="1745611"/>
                  </a:cubicBezTo>
                  <a:cubicBezTo>
                    <a:pt x="3298699" y="1742182"/>
                    <a:pt x="3331846" y="1717290"/>
                    <a:pt x="3357881" y="1706876"/>
                  </a:cubicBezTo>
                  <a:lnTo>
                    <a:pt x="3325877" y="1705225"/>
                  </a:lnTo>
                  <a:cubicBezTo>
                    <a:pt x="3258694" y="1705225"/>
                    <a:pt x="3272156" y="1732530"/>
                    <a:pt x="3205100" y="1732657"/>
                  </a:cubicBezTo>
                  <a:cubicBezTo>
                    <a:pt x="3233294" y="1659251"/>
                    <a:pt x="2965832" y="1627628"/>
                    <a:pt x="3128519" y="1551682"/>
                  </a:cubicBezTo>
                  <a:lnTo>
                    <a:pt x="3128519" y="1551682"/>
                  </a:lnTo>
                  <a:cubicBezTo>
                    <a:pt x="3147315" y="1567049"/>
                    <a:pt x="3169286" y="1581146"/>
                    <a:pt x="3205100" y="1590544"/>
                  </a:cubicBezTo>
                  <a:cubicBezTo>
                    <a:pt x="3114676" y="1555619"/>
                    <a:pt x="3273299" y="1516757"/>
                    <a:pt x="3166873" y="1487039"/>
                  </a:cubicBezTo>
                  <a:lnTo>
                    <a:pt x="3166873" y="1487039"/>
                  </a:lnTo>
                  <a:cubicBezTo>
                    <a:pt x="3113787" y="1495040"/>
                    <a:pt x="3161285" y="1536950"/>
                    <a:pt x="3090292" y="1538855"/>
                  </a:cubicBezTo>
                  <a:cubicBezTo>
                    <a:pt x="3089784" y="1521710"/>
                    <a:pt x="3023109" y="1527044"/>
                    <a:pt x="3013584" y="1512947"/>
                  </a:cubicBezTo>
                  <a:cubicBezTo>
                    <a:pt x="3116327" y="1467735"/>
                    <a:pt x="3112644" y="1457702"/>
                    <a:pt x="3128646" y="1396742"/>
                  </a:cubicBezTo>
                  <a:cubicBezTo>
                    <a:pt x="3083561" y="1394710"/>
                    <a:pt x="3019934" y="1399028"/>
                    <a:pt x="3013584" y="1383788"/>
                  </a:cubicBezTo>
                  <a:cubicBezTo>
                    <a:pt x="3135377" y="1376803"/>
                    <a:pt x="2978532" y="1306064"/>
                    <a:pt x="3045969" y="1306064"/>
                  </a:cubicBezTo>
                  <a:lnTo>
                    <a:pt x="3052192" y="1306445"/>
                  </a:lnTo>
                  <a:cubicBezTo>
                    <a:pt x="3093848" y="1313430"/>
                    <a:pt x="3129408" y="1328416"/>
                    <a:pt x="3158618" y="1328416"/>
                  </a:cubicBezTo>
                  <a:cubicBezTo>
                    <a:pt x="3176525" y="1328416"/>
                    <a:pt x="3192019" y="1322828"/>
                    <a:pt x="3205100" y="1306445"/>
                  </a:cubicBezTo>
                  <a:cubicBezTo>
                    <a:pt x="3063495" y="1302508"/>
                    <a:pt x="3061463" y="1251454"/>
                    <a:pt x="2975611" y="1228975"/>
                  </a:cubicBezTo>
                  <a:cubicBezTo>
                    <a:pt x="2998726" y="1222498"/>
                    <a:pt x="3023363" y="1221355"/>
                    <a:pt x="3049144" y="1221355"/>
                  </a:cubicBezTo>
                  <a:cubicBezTo>
                    <a:pt x="3056002" y="1221355"/>
                    <a:pt x="3062987" y="1221482"/>
                    <a:pt x="3076957" y="1221609"/>
                  </a:cubicBezTo>
                  <a:lnTo>
                    <a:pt x="3091054" y="1221736"/>
                  </a:lnTo>
                  <a:cubicBezTo>
                    <a:pt x="3128392" y="1221736"/>
                    <a:pt x="3167127" y="1219577"/>
                    <a:pt x="3205227" y="1203321"/>
                  </a:cubicBezTo>
                  <a:cubicBezTo>
                    <a:pt x="3190495" y="1194177"/>
                    <a:pt x="3173096" y="1191129"/>
                    <a:pt x="3154682" y="1191129"/>
                  </a:cubicBezTo>
                  <a:cubicBezTo>
                    <a:pt x="3137029" y="1191129"/>
                    <a:pt x="3118486" y="1193923"/>
                    <a:pt x="3100707" y="1196717"/>
                  </a:cubicBezTo>
                  <a:lnTo>
                    <a:pt x="3050796" y="1202305"/>
                  </a:lnTo>
                  <a:cubicBezTo>
                    <a:pt x="3035429" y="1202305"/>
                    <a:pt x="3022475" y="1199384"/>
                    <a:pt x="3013585" y="1190367"/>
                  </a:cubicBezTo>
                  <a:cubicBezTo>
                    <a:pt x="3079244" y="1164967"/>
                    <a:pt x="3131314" y="1135249"/>
                    <a:pt x="3243455" y="1125851"/>
                  </a:cubicBezTo>
                  <a:cubicBezTo>
                    <a:pt x="3145030" y="808351"/>
                    <a:pt x="3277745" y="660015"/>
                    <a:pt x="3281428" y="337816"/>
                  </a:cubicBezTo>
                  <a:cubicBezTo>
                    <a:pt x="3236597" y="335784"/>
                    <a:pt x="3173097" y="339975"/>
                    <a:pt x="3167001" y="324862"/>
                  </a:cubicBezTo>
                  <a:cubicBezTo>
                    <a:pt x="3162302" y="269617"/>
                    <a:pt x="3213864" y="261362"/>
                    <a:pt x="3281428" y="208530"/>
                  </a:cubicBezTo>
                  <a:cubicBezTo>
                    <a:pt x="2980057" y="188845"/>
                    <a:pt x="3283841" y="20570"/>
                    <a:pt x="2937385" y="2028"/>
                  </a:cubicBezTo>
                  <a:close/>
                </a:path>
              </a:pathLst>
            </a:custGeom>
            <a:blipFill>
              <a:blip r:embed="rId2"/>
              <a:stretch>
                <a:fillRect l="-4715" r="-4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544380" y="2024261"/>
            <a:ext cx="8599620" cy="4064946"/>
          </a:xfrm>
          <a:custGeom>
            <a:avLst/>
            <a:gdLst/>
            <a:ahLst/>
            <a:cxnLst/>
            <a:rect l="l" t="t" r="r" b="b"/>
            <a:pathLst>
              <a:path w="8599620" h="4064946">
                <a:moveTo>
                  <a:pt x="0" y="0"/>
                </a:moveTo>
                <a:lnTo>
                  <a:pt x="8599620" y="0"/>
                </a:lnTo>
                <a:lnTo>
                  <a:pt x="8599620" y="4064946"/>
                </a:lnTo>
                <a:lnTo>
                  <a:pt x="0" y="4064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49417" y="562958"/>
            <a:ext cx="11638583" cy="122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4380" y="7426769"/>
            <a:ext cx="8953653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Nghề</a:t>
            </a:r>
            <a:r>
              <a:rPr lang="en-US" sz="5499" b="1" dirty="0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4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chài</a:t>
            </a:r>
            <a:r>
              <a:rPr lang="en-US" sz="5499" b="1" dirty="0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4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lưới</a:t>
            </a:r>
            <a:endParaRPr lang="en-US" sz="5499" b="1" dirty="0">
              <a:solidFill>
                <a:srgbClr val="866E2C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7226" y="-909154"/>
            <a:ext cx="9368337" cy="3091551"/>
          </a:xfrm>
          <a:custGeom>
            <a:avLst/>
            <a:gdLst/>
            <a:ahLst/>
            <a:cxnLst/>
            <a:rect l="l" t="t" r="r" b="b"/>
            <a:pathLst>
              <a:path w="9368337" h="3091551">
                <a:moveTo>
                  <a:pt x="0" y="0"/>
                </a:moveTo>
                <a:lnTo>
                  <a:pt x="9368337" y="0"/>
                </a:lnTo>
                <a:lnTo>
                  <a:pt x="9368337" y="3091551"/>
                </a:lnTo>
                <a:lnTo>
                  <a:pt x="0" y="3091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48718" y="-1110543"/>
            <a:ext cx="5272597" cy="5272597"/>
          </a:xfrm>
          <a:custGeom>
            <a:avLst/>
            <a:gdLst/>
            <a:ahLst/>
            <a:cxnLst/>
            <a:rect l="l" t="t" r="r" b="b"/>
            <a:pathLst>
              <a:path w="5272597" h="5272597">
                <a:moveTo>
                  <a:pt x="0" y="0"/>
                </a:moveTo>
                <a:lnTo>
                  <a:pt x="5272596" y="0"/>
                </a:lnTo>
                <a:lnTo>
                  <a:pt x="5272596" y="5272596"/>
                </a:lnTo>
                <a:lnTo>
                  <a:pt x="0" y="5272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48907" y="-80010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2172598"/>
            <a:ext cx="13401119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8: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Dẫn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ra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số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yếu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tố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hình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thức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thơ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người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viết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dựa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vào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để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phân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35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7226" y="139791"/>
            <a:ext cx="994366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Trường VĂN HỌC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5500252"/>
            <a:ext cx="9675721" cy="5599824"/>
          </a:xfrm>
          <a:custGeom>
            <a:avLst/>
            <a:gdLst/>
            <a:ahLst/>
            <a:cxnLst/>
            <a:rect l="l" t="t" r="r" b="b"/>
            <a:pathLst>
              <a:path w="9675721" h="5599824">
                <a:moveTo>
                  <a:pt x="0" y="0"/>
                </a:moveTo>
                <a:lnTo>
                  <a:pt x="9675721" y="0"/>
                </a:lnTo>
                <a:lnTo>
                  <a:pt x="9675721" y="5599824"/>
                </a:lnTo>
                <a:lnTo>
                  <a:pt x="0" y="559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917226" y="3505607"/>
            <a:ext cx="16878483" cy="6114536"/>
            <a:chOff x="0" y="0"/>
            <a:chExt cx="4648663" cy="16840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48663" cy="1684063"/>
            </a:xfrm>
            <a:custGeom>
              <a:avLst/>
              <a:gdLst/>
              <a:ahLst/>
              <a:cxnLst/>
              <a:rect l="l" t="t" r="r" b="b"/>
              <a:pathLst>
                <a:path w="4648663" h="1684063">
                  <a:moveTo>
                    <a:pt x="23393" y="0"/>
                  </a:moveTo>
                  <a:lnTo>
                    <a:pt x="4625270" y="0"/>
                  </a:lnTo>
                  <a:cubicBezTo>
                    <a:pt x="4631474" y="0"/>
                    <a:pt x="4637424" y="2465"/>
                    <a:pt x="4641811" y="6852"/>
                  </a:cubicBezTo>
                  <a:cubicBezTo>
                    <a:pt x="4646198" y="11239"/>
                    <a:pt x="4648663" y="17189"/>
                    <a:pt x="4648663" y="23393"/>
                  </a:cubicBezTo>
                  <a:lnTo>
                    <a:pt x="4648663" y="1660670"/>
                  </a:lnTo>
                  <a:cubicBezTo>
                    <a:pt x="4648663" y="1666874"/>
                    <a:pt x="4646198" y="1672824"/>
                    <a:pt x="4641811" y="1677211"/>
                  </a:cubicBezTo>
                  <a:cubicBezTo>
                    <a:pt x="4637424" y="1681598"/>
                    <a:pt x="4631474" y="1684063"/>
                    <a:pt x="4625270" y="1684063"/>
                  </a:cubicBezTo>
                  <a:lnTo>
                    <a:pt x="23393" y="1684063"/>
                  </a:lnTo>
                  <a:cubicBezTo>
                    <a:pt x="10473" y="1684063"/>
                    <a:pt x="0" y="1673589"/>
                    <a:pt x="0" y="1660670"/>
                  </a:cubicBezTo>
                  <a:lnTo>
                    <a:pt x="0" y="23393"/>
                  </a:lnTo>
                  <a:cubicBezTo>
                    <a:pt x="0" y="17189"/>
                    <a:pt x="2465" y="11239"/>
                    <a:pt x="6852" y="6852"/>
                  </a:cubicBezTo>
                  <a:cubicBezTo>
                    <a:pt x="11239" y="2465"/>
                    <a:pt x="17189" y="0"/>
                    <a:pt x="23393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4648663" cy="1684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41168" y="3624249"/>
            <a:ext cx="16018132" cy="556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-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Hình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ảnh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: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chiếc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thuyền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con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tuấn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mã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mảnh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hồn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làng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mái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chèo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cánh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buồm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.</a:t>
            </a:r>
          </a:p>
          <a:p>
            <a:pPr algn="just">
              <a:lnSpc>
                <a:spcPts val="4900"/>
              </a:lnSpc>
            </a:pP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-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Ngôn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ngữ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: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động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từ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mạnh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hăng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”,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phăng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”,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vượt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tính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từ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mạnh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mẽ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</a:t>
            </a:r>
          </a:p>
          <a:p>
            <a:pPr algn="just">
              <a:lnSpc>
                <a:spcPts val="4900"/>
              </a:lnSpc>
            </a:pP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-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Biện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pháp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nghệ thuật: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so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sánh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nhân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hóa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: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Chiếc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thuyền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nhẹ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hăng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như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tuấn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mã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”,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Cánh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buồm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giương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to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như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mảnh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hồn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làng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”.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tỉnh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lược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chủ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ngữ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Phăng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mái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chèo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mạnh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mẽ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vượt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trường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giang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”, “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Rướn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thân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trắng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bao la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thâu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góp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500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gió</a:t>
            </a:r>
            <a:r>
              <a:rPr lang="en-US" sz="3500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5" r="-216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7226" y="2182397"/>
            <a:ext cx="16342074" cy="1096855"/>
            <a:chOff x="0" y="0"/>
            <a:chExt cx="4500925" cy="3020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0925" cy="302095"/>
            </a:xfrm>
            <a:custGeom>
              <a:avLst/>
              <a:gdLst/>
              <a:ahLst/>
              <a:cxnLst/>
              <a:rect l="l" t="t" r="r" b="b"/>
              <a:pathLst>
                <a:path w="4500925" h="302095">
                  <a:moveTo>
                    <a:pt x="24161" y="0"/>
                  </a:moveTo>
                  <a:lnTo>
                    <a:pt x="4476764" y="0"/>
                  </a:lnTo>
                  <a:cubicBezTo>
                    <a:pt x="4490108" y="0"/>
                    <a:pt x="4500925" y="10817"/>
                    <a:pt x="4500925" y="24161"/>
                  </a:cubicBezTo>
                  <a:lnTo>
                    <a:pt x="4500925" y="277934"/>
                  </a:lnTo>
                  <a:cubicBezTo>
                    <a:pt x="4500925" y="291278"/>
                    <a:pt x="4490108" y="302095"/>
                    <a:pt x="4476764" y="302095"/>
                  </a:cubicBezTo>
                  <a:lnTo>
                    <a:pt x="24161" y="302095"/>
                  </a:lnTo>
                  <a:cubicBezTo>
                    <a:pt x="10817" y="302095"/>
                    <a:pt x="0" y="291278"/>
                    <a:pt x="0" y="277934"/>
                  </a:cubicBezTo>
                  <a:lnTo>
                    <a:pt x="0" y="24161"/>
                  </a:lnTo>
                  <a:cubicBezTo>
                    <a:pt x="0" y="10817"/>
                    <a:pt x="10817" y="0"/>
                    <a:pt x="24161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500925" cy="302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81450" y="2203615"/>
            <a:ext cx="15466049" cy="788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01"/>
              </a:lnSpc>
            </a:pPr>
            <a:r>
              <a:rPr lang="en-US" sz="4572" b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 9: Em thích nhất đoạn văn nào trong đoạn trích? Vì sao?</a:t>
            </a:r>
          </a:p>
        </p:txBody>
      </p:sp>
      <p:sp>
        <p:nvSpPr>
          <p:cNvPr id="7" name="Freeform 7"/>
          <p:cNvSpPr/>
          <p:nvPr/>
        </p:nvSpPr>
        <p:spPr>
          <a:xfrm>
            <a:off x="917226" y="-909154"/>
            <a:ext cx="9368337" cy="3091551"/>
          </a:xfrm>
          <a:custGeom>
            <a:avLst/>
            <a:gdLst/>
            <a:ahLst/>
            <a:cxnLst/>
            <a:rect l="l" t="t" r="r" b="b"/>
            <a:pathLst>
              <a:path w="9368337" h="3091551">
                <a:moveTo>
                  <a:pt x="0" y="0"/>
                </a:moveTo>
                <a:lnTo>
                  <a:pt x="9368337" y="0"/>
                </a:lnTo>
                <a:lnTo>
                  <a:pt x="9368337" y="3091551"/>
                </a:lnTo>
                <a:lnTo>
                  <a:pt x="0" y="3091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17226" y="139791"/>
            <a:ext cx="994366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Trường VĂN HỌC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7226" y="3505607"/>
            <a:ext cx="16878483" cy="5127691"/>
            <a:chOff x="0" y="0"/>
            <a:chExt cx="4648663" cy="14122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48663" cy="1412266"/>
            </a:xfrm>
            <a:custGeom>
              <a:avLst/>
              <a:gdLst/>
              <a:ahLst/>
              <a:cxnLst/>
              <a:rect l="l" t="t" r="r" b="b"/>
              <a:pathLst>
                <a:path w="4648663" h="1412266">
                  <a:moveTo>
                    <a:pt x="23393" y="0"/>
                  </a:moveTo>
                  <a:lnTo>
                    <a:pt x="4625270" y="0"/>
                  </a:lnTo>
                  <a:cubicBezTo>
                    <a:pt x="4631474" y="0"/>
                    <a:pt x="4637424" y="2465"/>
                    <a:pt x="4641811" y="6852"/>
                  </a:cubicBezTo>
                  <a:cubicBezTo>
                    <a:pt x="4646198" y="11239"/>
                    <a:pt x="4648663" y="17189"/>
                    <a:pt x="4648663" y="23393"/>
                  </a:cubicBezTo>
                  <a:lnTo>
                    <a:pt x="4648663" y="1388873"/>
                  </a:lnTo>
                  <a:cubicBezTo>
                    <a:pt x="4648663" y="1395077"/>
                    <a:pt x="4646198" y="1401027"/>
                    <a:pt x="4641811" y="1405414"/>
                  </a:cubicBezTo>
                  <a:cubicBezTo>
                    <a:pt x="4637424" y="1409801"/>
                    <a:pt x="4631474" y="1412266"/>
                    <a:pt x="4625270" y="1412266"/>
                  </a:cubicBezTo>
                  <a:lnTo>
                    <a:pt x="23393" y="1412266"/>
                  </a:lnTo>
                  <a:cubicBezTo>
                    <a:pt x="10473" y="1412266"/>
                    <a:pt x="0" y="1401793"/>
                    <a:pt x="0" y="1388873"/>
                  </a:cubicBezTo>
                  <a:lnTo>
                    <a:pt x="0" y="23393"/>
                  </a:lnTo>
                  <a:cubicBezTo>
                    <a:pt x="0" y="17189"/>
                    <a:pt x="2465" y="11239"/>
                    <a:pt x="6852" y="6852"/>
                  </a:cubicBezTo>
                  <a:cubicBezTo>
                    <a:pt x="11239" y="2465"/>
                    <a:pt x="17189" y="0"/>
                    <a:pt x="23393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4648663" cy="1412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41168" y="3742812"/>
            <a:ext cx="16018132" cy="455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-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Nêu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đoạn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văn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yêu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thích</a:t>
            </a:r>
            <a:endParaRPr lang="en-US" sz="4299" i="1" dirty="0">
              <a:solidFill>
                <a:srgbClr val="394D57"/>
              </a:solidFill>
              <a:latin typeface="Roboto Condensed Italics"/>
              <a:ea typeface="Roboto Condensed Italics"/>
              <a:cs typeface="Roboto Condensed Italics"/>
              <a:sym typeface="Roboto Condensed Italics"/>
            </a:endParaRPr>
          </a:p>
          <a:p>
            <a:pPr algn="just">
              <a:lnSpc>
                <a:spcPts val="6019"/>
              </a:lnSpc>
            </a:pP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-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Trình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bày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lí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do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yêu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thích</a:t>
            </a:r>
            <a:endParaRPr lang="en-US" sz="4299" i="1" dirty="0">
              <a:solidFill>
                <a:srgbClr val="394D57"/>
              </a:solidFill>
              <a:latin typeface="Roboto Condensed Italics"/>
              <a:ea typeface="Roboto Condensed Italics"/>
              <a:cs typeface="Roboto Condensed Italics"/>
              <a:sym typeface="Roboto Condensed Italics"/>
            </a:endParaRPr>
          </a:p>
          <a:p>
            <a:pPr marL="928366" lvl="1" indent="-464183" algn="just">
              <a:lnSpc>
                <a:spcPts val="6019"/>
              </a:lnSpc>
              <a:buFont typeface="Arial"/>
              <a:buChar char="•"/>
            </a:pP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Vì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đặc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sắc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nội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dung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của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đoạn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văn</a:t>
            </a:r>
            <a:endParaRPr lang="en-US" sz="4299" i="1" dirty="0">
              <a:solidFill>
                <a:srgbClr val="394D57"/>
              </a:solidFill>
              <a:latin typeface="Roboto Condensed Italics"/>
              <a:ea typeface="Roboto Condensed Italics"/>
              <a:cs typeface="Roboto Condensed Italics"/>
              <a:sym typeface="Roboto Condensed Italics"/>
            </a:endParaRPr>
          </a:p>
          <a:p>
            <a:pPr marL="928366" lvl="1" indent="-464183" algn="just">
              <a:lnSpc>
                <a:spcPts val="6019"/>
              </a:lnSpc>
              <a:buFont typeface="Arial"/>
              <a:buChar char="•"/>
            </a:pP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Vì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đặc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sắc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nghệ thuật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của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đoạn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văn</a:t>
            </a:r>
            <a:endParaRPr lang="en-US" sz="4299" i="1" dirty="0">
              <a:solidFill>
                <a:srgbClr val="394D57"/>
              </a:solidFill>
              <a:latin typeface="Roboto Condensed Italics"/>
              <a:ea typeface="Roboto Condensed Italics"/>
              <a:cs typeface="Roboto Condensed Italics"/>
              <a:sym typeface="Roboto Condensed Italics"/>
            </a:endParaRPr>
          </a:p>
          <a:p>
            <a:pPr marL="928366" lvl="1" indent="-464183" algn="just">
              <a:lnSpc>
                <a:spcPts val="6019"/>
              </a:lnSpc>
              <a:buFont typeface="Arial"/>
              <a:buChar char="•"/>
            </a:pP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Vì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giá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trị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thông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điệp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tư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tưởng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của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đoạn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văn</a:t>
            </a:r>
            <a:endParaRPr lang="en-US" sz="4299" i="1" dirty="0">
              <a:solidFill>
                <a:srgbClr val="394D57"/>
              </a:solidFill>
              <a:latin typeface="Roboto Condensed Italics"/>
              <a:ea typeface="Roboto Condensed Italics"/>
              <a:cs typeface="Roboto Condensed Italics"/>
              <a:sym typeface="Roboto Condensed Italics"/>
            </a:endParaRPr>
          </a:p>
          <a:p>
            <a:pPr algn="just">
              <a:lnSpc>
                <a:spcPts val="6019"/>
              </a:lnSpc>
            </a:pP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(HS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có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thể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đưa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1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hoặc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nhiều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lí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do)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509752" y="7877947"/>
            <a:ext cx="5778248" cy="2094615"/>
          </a:xfrm>
          <a:custGeom>
            <a:avLst/>
            <a:gdLst/>
            <a:ahLst/>
            <a:cxnLst/>
            <a:rect l="l" t="t" r="r" b="b"/>
            <a:pathLst>
              <a:path w="5778248" h="2094615">
                <a:moveTo>
                  <a:pt x="0" y="0"/>
                </a:moveTo>
                <a:lnTo>
                  <a:pt x="5778248" y="0"/>
                </a:lnTo>
                <a:lnTo>
                  <a:pt x="5778248" y="2094615"/>
                </a:lnTo>
                <a:lnTo>
                  <a:pt x="0" y="2094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972800" y="11430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5" r="-216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7226" y="2182397"/>
            <a:ext cx="16342074" cy="1853437"/>
            <a:chOff x="0" y="0"/>
            <a:chExt cx="4500925" cy="5104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0925" cy="510473"/>
            </a:xfrm>
            <a:custGeom>
              <a:avLst/>
              <a:gdLst/>
              <a:ahLst/>
              <a:cxnLst/>
              <a:rect l="l" t="t" r="r" b="b"/>
              <a:pathLst>
                <a:path w="4500925" h="510473">
                  <a:moveTo>
                    <a:pt x="24161" y="0"/>
                  </a:moveTo>
                  <a:lnTo>
                    <a:pt x="4476764" y="0"/>
                  </a:lnTo>
                  <a:cubicBezTo>
                    <a:pt x="4490108" y="0"/>
                    <a:pt x="4500925" y="10817"/>
                    <a:pt x="4500925" y="24161"/>
                  </a:cubicBezTo>
                  <a:lnTo>
                    <a:pt x="4500925" y="486312"/>
                  </a:lnTo>
                  <a:cubicBezTo>
                    <a:pt x="4500925" y="499655"/>
                    <a:pt x="4490108" y="510473"/>
                    <a:pt x="4476764" y="510473"/>
                  </a:cubicBezTo>
                  <a:lnTo>
                    <a:pt x="24161" y="510473"/>
                  </a:lnTo>
                  <a:cubicBezTo>
                    <a:pt x="10817" y="510473"/>
                    <a:pt x="0" y="499655"/>
                    <a:pt x="0" y="486312"/>
                  </a:cubicBezTo>
                  <a:lnTo>
                    <a:pt x="0" y="24161"/>
                  </a:lnTo>
                  <a:cubicBezTo>
                    <a:pt x="0" y="10817"/>
                    <a:pt x="10817" y="0"/>
                    <a:pt x="24161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500925" cy="510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81450" y="2203615"/>
            <a:ext cx="15466049" cy="1598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01"/>
              </a:lnSpc>
            </a:pP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10: Qua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đoạn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trích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trên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hiểu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thêm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về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thơ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“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Quê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hương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”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Tế</a:t>
            </a:r>
            <a:r>
              <a:rPr lang="en-US" sz="45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Hanh?</a:t>
            </a:r>
          </a:p>
        </p:txBody>
      </p:sp>
      <p:sp>
        <p:nvSpPr>
          <p:cNvPr id="7" name="Freeform 7"/>
          <p:cNvSpPr/>
          <p:nvPr/>
        </p:nvSpPr>
        <p:spPr>
          <a:xfrm>
            <a:off x="917226" y="-909154"/>
            <a:ext cx="9368337" cy="3091551"/>
          </a:xfrm>
          <a:custGeom>
            <a:avLst/>
            <a:gdLst/>
            <a:ahLst/>
            <a:cxnLst/>
            <a:rect l="l" t="t" r="r" b="b"/>
            <a:pathLst>
              <a:path w="9368337" h="3091551">
                <a:moveTo>
                  <a:pt x="0" y="0"/>
                </a:moveTo>
                <a:lnTo>
                  <a:pt x="9368337" y="0"/>
                </a:lnTo>
                <a:lnTo>
                  <a:pt x="9368337" y="3091551"/>
                </a:lnTo>
                <a:lnTo>
                  <a:pt x="0" y="3091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17226" y="139791"/>
            <a:ext cx="994366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BE8244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ĐẤU Trường VĂN HỌC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7226" y="4393768"/>
            <a:ext cx="16878483" cy="5127691"/>
            <a:chOff x="0" y="0"/>
            <a:chExt cx="4648663" cy="14122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48663" cy="1412266"/>
            </a:xfrm>
            <a:custGeom>
              <a:avLst/>
              <a:gdLst/>
              <a:ahLst/>
              <a:cxnLst/>
              <a:rect l="l" t="t" r="r" b="b"/>
              <a:pathLst>
                <a:path w="4648663" h="1412266">
                  <a:moveTo>
                    <a:pt x="23393" y="0"/>
                  </a:moveTo>
                  <a:lnTo>
                    <a:pt x="4625270" y="0"/>
                  </a:lnTo>
                  <a:cubicBezTo>
                    <a:pt x="4631474" y="0"/>
                    <a:pt x="4637424" y="2465"/>
                    <a:pt x="4641811" y="6852"/>
                  </a:cubicBezTo>
                  <a:cubicBezTo>
                    <a:pt x="4646198" y="11239"/>
                    <a:pt x="4648663" y="17189"/>
                    <a:pt x="4648663" y="23393"/>
                  </a:cubicBezTo>
                  <a:lnTo>
                    <a:pt x="4648663" y="1388873"/>
                  </a:lnTo>
                  <a:cubicBezTo>
                    <a:pt x="4648663" y="1395077"/>
                    <a:pt x="4646198" y="1401027"/>
                    <a:pt x="4641811" y="1405414"/>
                  </a:cubicBezTo>
                  <a:cubicBezTo>
                    <a:pt x="4637424" y="1409801"/>
                    <a:pt x="4631474" y="1412266"/>
                    <a:pt x="4625270" y="1412266"/>
                  </a:cubicBezTo>
                  <a:lnTo>
                    <a:pt x="23393" y="1412266"/>
                  </a:lnTo>
                  <a:cubicBezTo>
                    <a:pt x="10473" y="1412266"/>
                    <a:pt x="0" y="1401793"/>
                    <a:pt x="0" y="1388873"/>
                  </a:cubicBezTo>
                  <a:lnTo>
                    <a:pt x="0" y="23393"/>
                  </a:lnTo>
                  <a:cubicBezTo>
                    <a:pt x="0" y="17189"/>
                    <a:pt x="2465" y="11239"/>
                    <a:pt x="6852" y="6852"/>
                  </a:cubicBezTo>
                  <a:cubicBezTo>
                    <a:pt x="11239" y="2465"/>
                    <a:pt x="17189" y="0"/>
                    <a:pt x="23393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4648663" cy="1412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41168" y="4630973"/>
            <a:ext cx="16018132" cy="455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Ở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bài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thơ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Quê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hương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mặc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dù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tác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giả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đang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miêu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tả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thuyền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nhưng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dường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như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người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vẫn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hiện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ra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một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cách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hiên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ngang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và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kiêu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hãnh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.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Từng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chuyển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động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của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thuyền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tượng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trưng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như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tầm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vóc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mạnh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mẽ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,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hùng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dũng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của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người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dân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miền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biển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đang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hăng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say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lao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động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.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Tất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cả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đã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tạo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nên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một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kỉ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niệm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đáng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nhớ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về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khung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cảnh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làng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chài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quen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thuộc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trong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tâm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hồn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lãng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mạn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của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một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người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xa </a:t>
            </a:r>
            <a:r>
              <a:rPr lang="en-US" sz="4299" i="1" dirty="0" err="1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quê</a:t>
            </a:r>
            <a:r>
              <a:rPr lang="en-US" sz="4299" i="1" dirty="0">
                <a:solidFill>
                  <a:srgbClr val="394D57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260753" y="8512685"/>
            <a:ext cx="4027247" cy="1459877"/>
          </a:xfrm>
          <a:custGeom>
            <a:avLst/>
            <a:gdLst/>
            <a:ahLst/>
            <a:cxnLst/>
            <a:rect l="l" t="t" r="r" b="b"/>
            <a:pathLst>
              <a:path w="4027247" h="1459877">
                <a:moveTo>
                  <a:pt x="0" y="0"/>
                </a:moveTo>
                <a:lnTo>
                  <a:pt x="4027247" y="0"/>
                </a:lnTo>
                <a:lnTo>
                  <a:pt x="4027247" y="1459877"/>
                </a:lnTo>
                <a:lnTo>
                  <a:pt x="0" y="14598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860888" y="-8214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22677" y="2306599"/>
            <a:ext cx="16741842" cy="9689341"/>
          </a:xfrm>
          <a:custGeom>
            <a:avLst/>
            <a:gdLst/>
            <a:ahLst/>
            <a:cxnLst/>
            <a:rect l="l" t="t" r="r" b="b"/>
            <a:pathLst>
              <a:path w="16741842" h="9689341">
                <a:moveTo>
                  <a:pt x="0" y="0"/>
                </a:moveTo>
                <a:lnTo>
                  <a:pt x="16741842" y="0"/>
                </a:lnTo>
                <a:lnTo>
                  <a:pt x="16741842" y="9689342"/>
                </a:lnTo>
                <a:lnTo>
                  <a:pt x="0" y="968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64464" y="1854858"/>
            <a:ext cx="9416876" cy="4226950"/>
            <a:chOff x="0" y="0"/>
            <a:chExt cx="2593591" cy="11641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3591" cy="1164184"/>
            </a:xfrm>
            <a:custGeom>
              <a:avLst/>
              <a:gdLst/>
              <a:ahLst/>
              <a:cxnLst/>
              <a:rect l="l" t="t" r="r" b="b"/>
              <a:pathLst>
                <a:path w="2593591" h="1164184">
                  <a:moveTo>
                    <a:pt x="41929" y="0"/>
                  </a:moveTo>
                  <a:lnTo>
                    <a:pt x="2551662" y="0"/>
                  </a:lnTo>
                  <a:cubicBezTo>
                    <a:pt x="2574819" y="0"/>
                    <a:pt x="2593591" y="18772"/>
                    <a:pt x="2593591" y="41929"/>
                  </a:cubicBezTo>
                  <a:lnTo>
                    <a:pt x="2593591" y="1122256"/>
                  </a:lnTo>
                  <a:cubicBezTo>
                    <a:pt x="2593591" y="1145412"/>
                    <a:pt x="2574819" y="1164184"/>
                    <a:pt x="2551662" y="1164184"/>
                  </a:cubicBezTo>
                  <a:lnTo>
                    <a:pt x="41929" y="1164184"/>
                  </a:lnTo>
                  <a:cubicBezTo>
                    <a:pt x="18772" y="1164184"/>
                    <a:pt x="0" y="1145412"/>
                    <a:pt x="0" y="1122256"/>
                  </a:cubicBezTo>
                  <a:lnTo>
                    <a:pt x="0" y="41929"/>
                  </a:lnTo>
                  <a:cubicBezTo>
                    <a:pt x="0" y="18772"/>
                    <a:pt x="18772" y="0"/>
                    <a:pt x="41929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593591" cy="1164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51127" y="175283"/>
            <a:ext cx="8773804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>
                <a:solidFill>
                  <a:srgbClr val="394D57"/>
                </a:solidFill>
                <a:latin typeface="Fraunces Bold"/>
                <a:ea typeface="Fraunces Bold"/>
                <a:cs typeface="Fraunces Bold"/>
                <a:sym typeface="Fraunces Bold"/>
              </a:rPr>
              <a:t>4. LUYỆN TẬP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564677" y="4582478"/>
            <a:ext cx="681038" cy="681038"/>
            <a:chOff x="0" y="0"/>
            <a:chExt cx="908050" cy="908050"/>
          </a:xfrm>
        </p:grpSpPr>
        <p:sp>
          <p:nvSpPr>
            <p:cNvPr id="9" name="Freeform 9"/>
            <p:cNvSpPr/>
            <p:nvPr/>
          </p:nvSpPr>
          <p:spPr>
            <a:xfrm>
              <a:off x="46990" y="39370"/>
              <a:ext cx="797560" cy="820420"/>
            </a:xfrm>
            <a:custGeom>
              <a:avLst/>
              <a:gdLst/>
              <a:ahLst/>
              <a:cxnLst/>
              <a:rect l="l" t="t" r="r" b="b"/>
              <a:pathLst>
                <a:path w="797560" h="820420">
                  <a:moveTo>
                    <a:pt x="797560" y="289560"/>
                  </a:moveTo>
                  <a:cubicBezTo>
                    <a:pt x="797560" y="546100"/>
                    <a:pt x="768350" y="612140"/>
                    <a:pt x="728980" y="661670"/>
                  </a:cubicBezTo>
                  <a:cubicBezTo>
                    <a:pt x="690880" y="711200"/>
                    <a:pt x="633730" y="755650"/>
                    <a:pt x="576580" y="781050"/>
                  </a:cubicBezTo>
                  <a:cubicBezTo>
                    <a:pt x="519430" y="806450"/>
                    <a:pt x="448310" y="820420"/>
                    <a:pt x="384810" y="816610"/>
                  </a:cubicBezTo>
                  <a:cubicBezTo>
                    <a:pt x="322580" y="812800"/>
                    <a:pt x="252730" y="791210"/>
                    <a:pt x="199390" y="758190"/>
                  </a:cubicBezTo>
                  <a:cubicBezTo>
                    <a:pt x="146050" y="725170"/>
                    <a:pt x="93980" y="674370"/>
                    <a:pt x="62230" y="621030"/>
                  </a:cubicBezTo>
                  <a:cubicBezTo>
                    <a:pt x="29210" y="566420"/>
                    <a:pt x="7620" y="497840"/>
                    <a:pt x="3810" y="435610"/>
                  </a:cubicBezTo>
                  <a:cubicBezTo>
                    <a:pt x="0" y="372110"/>
                    <a:pt x="12700" y="300990"/>
                    <a:pt x="39370" y="243840"/>
                  </a:cubicBezTo>
                  <a:cubicBezTo>
                    <a:pt x="64770" y="186690"/>
                    <a:pt x="109220" y="129540"/>
                    <a:pt x="158750" y="90170"/>
                  </a:cubicBezTo>
                  <a:cubicBezTo>
                    <a:pt x="208280" y="52070"/>
                    <a:pt x="274320" y="21590"/>
                    <a:pt x="336550" y="11430"/>
                  </a:cubicBezTo>
                  <a:cubicBezTo>
                    <a:pt x="398780" y="0"/>
                    <a:pt x="469900" y="3810"/>
                    <a:pt x="530860" y="22860"/>
                  </a:cubicBezTo>
                  <a:cubicBezTo>
                    <a:pt x="590550" y="41910"/>
                    <a:pt x="697230" y="123190"/>
                    <a:pt x="697230" y="1231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146321" y="-811665"/>
            <a:ext cx="7209072" cy="12807606"/>
          </a:xfrm>
          <a:custGeom>
            <a:avLst/>
            <a:gdLst/>
            <a:ahLst/>
            <a:cxnLst/>
            <a:rect l="l" t="t" r="r" b="b"/>
            <a:pathLst>
              <a:path w="7209072" h="12807606">
                <a:moveTo>
                  <a:pt x="0" y="0"/>
                </a:moveTo>
                <a:lnTo>
                  <a:pt x="7209072" y="0"/>
                </a:lnTo>
                <a:lnTo>
                  <a:pt x="7209072" y="12807606"/>
                </a:lnTo>
                <a:lnTo>
                  <a:pt x="0" y="1280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2729445" y="6567583"/>
            <a:ext cx="9416876" cy="3180175"/>
            <a:chOff x="0" y="0"/>
            <a:chExt cx="2593591" cy="8758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93591" cy="875882"/>
            </a:xfrm>
            <a:custGeom>
              <a:avLst/>
              <a:gdLst/>
              <a:ahLst/>
              <a:cxnLst/>
              <a:rect l="l" t="t" r="r" b="b"/>
              <a:pathLst>
                <a:path w="2593591" h="875882">
                  <a:moveTo>
                    <a:pt x="41929" y="0"/>
                  </a:moveTo>
                  <a:lnTo>
                    <a:pt x="2551662" y="0"/>
                  </a:lnTo>
                  <a:cubicBezTo>
                    <a:pt x="2574819" y="0"/>
                    <a:pt x="2593591" y="18772"/>
                    <a:pt x="2593591" y="41929"/>
                  </a:cubicBezTo>
                  <a:lnTo>
                    <a:pt x="2593591" y="833953"/>
                  </a:lnTo>
                  <a:cubicBezTo>
                    <a:pt x="2593591" y="857110"/>
                    <a:pt x="2574819" y="875882"/>
                    <a:pt x="2551662" y="875882"/>
                  </a:cubicBezTo>
                  <a:lnTo>
                    <a:pt x="41929" y="875882"/>
                  </a:lnTo>
                  <a:cubicBezTo>
                    <a:pt x="18772" y="875882"/>
                    <a:pt x="0" y="857110"/>
                    <a:pt x="0" y="833953"/>
                  </a:cubicBezTo>
                  <a:lnTo>
                    <a:pt x="0" y="41929"/>
                  </a:lnTo>
                  <a:cubicBezTo>
                    <a:pt x="0" y="18772"/>
                    <a:pt x="18772" y="0"/>
                    <a:pt x="41929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2593591" cy="875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819538" y="0"/>
            <a:ext cx="6989045" cy="41148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610238" y="2201824"/>
            <a:ext cx="7925329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Kết</a:t>
            </a:r>
            <a:r>
              <a:rPr lang="en-US" sz="50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nối</a:t>
            </a:r>
            <a:r>
              <a:rPr lang="en-US" sz="50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đọc</a:t>
            </a:r>
            <a:r>
              <a:rPr lang="en-US" sz="50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– </a:t>
            </a:r>
            <a:r>
              <a:rPr lang="en-US" sz="5000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viết</a:t>
            </a:r>
            <a:r>
              <a:rPr lang="en-US" sz="5000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lập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đoạn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khía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cạnh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đoạn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yêu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thích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75219" y="6834283"/>
            <a:ext cx="7925329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nhiệm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(10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phút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</a:p>
          <a:p>
            <a:pPr algn="just">
              <a:lnSpc>
                <a:spcPts val="7000"/>
              </a:lnSpc>
            </a:pP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báo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cáo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2 </a:t>
            </a:r>
            <a:r>
              <a:rPr lang="en-US" sz="5000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phút</a:t>
            </a:r>
            <a:r>
              <a:rPr lang="en-US" sz="5000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/HS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01135" y="1028700"/>
          <a:ext cx="17485730" cy="7833381"/>
        </p:xfrm>
        <a:graphic>
          <a:graphicData uri="http://schemas.openxmlformats.org/drawingml/2006/table">
            <a:tbl>
              <a:tblPr/>
              <a:tblGrid>
                <a:gridCol w="2104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066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Mở đoạn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Dẫn dắt để bắt đầu ý kiến, chọn đoạn thơ đặc sắc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2061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Thân</a:t>
                      </a:r>
                      <a:r>
                        <a:rPr lang="en-US" sz="3999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3999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đoạn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marL="863599" lvl="1" indent="-431800" algn="just">
                        <a:lnSpc>
                          <a:spcPts val="55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Nêu vị trí câu thơ và mạch cảm xúc của đoạn thơ</a:t>
                      </a:r>
                      <a:endParaRPr lang="en-US" sz="1100"/>
                    </a:p>
                    <a:p>
                      <a:pPr marL="863599" lvl="1" indent="-431800" algn="just">
                        <a:lnSpc>
                          <a:spcPts val="5599"/>
                        </a:lnSpc>
                        <a:buFont typeface="Arial"/>
                        <a:buChar char="•"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Đoạn thơ ấy thể giá trị nội dung gì? Nội dung đó được tái hiện qua các hình ảnh nào?</a:t>
                      </a:r>
                    </a:p>
                    <a:p>
                      <a:pPr marL="863599" lvl="1" indent="-431800" algn="just">
                        <a:lnSpc>
                          <a:spcPts val="5599"/>
                        </a:lnSpc>
                        <a:buFont typeface="Arial"/>
                        <a:buChar char="•"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Đoạn thơ ẩn chứa những độc đáo nghệ thuật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066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Kết đoạn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Khẳng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định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lại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ý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nghĩa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giá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trị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đoạn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thơ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được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lựa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chọn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14600391" y="5143500"/>
            <a:ext cx="5317818" cy="5195040"/>
          </a:xfrm>
          <a:custGeom>
            <a:avLst/>
            <a:gdLst/>
            <a:ahLst/>
            <a:cxnLst/>
            <a:rect l="l" t="t" r="r" b="b"/>
            <a:pathLst>
              <a:path w="5317818" h="5195040">
                <a:moveTo>
                  <a:pt x="0" y="0"/>
                </a:moveTo>
                <a:lnTo>
                  <a:pt x="5317818" y="0"/>
                </a:lnTo>
                <a:lnTo>
                  <a:pt x="5317818" y="5195040"/>
                </a:lnTo>
                <a:lnTo>
                  <a:pt x="0" y="519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627709" y="-9140573"/>
            <a:ext cx="13774030" cy="1377403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FFE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722677" y="2306599"/>
            <a:ext cx="16741842" cy="9689341"/>
          </a:xfrm>
          <a:custGeom>
            <a:avLst/>
            <a:gdLst/>
            <a:ahLst/>
            <a:cxnLst/>
            <a:rect l="l" t="t" r="r" b="b"/>
            <a:pathLst>
              <a:path w="16741842" h="9689341">
                <a:moveTo>
                  <a:pt x="0" y="0"/>
                </a:moveTo>
                <a:lnTo>
                  <a:pt x="16741842" y="0"/>
                </a:lnTo>
                <a:lnTo>
                  <a:pt x="16741842" y="9689342"/>
                </a:lnTo>
                <a:lnTo>
                  <a:pt x="0" y="968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146321" y="-811665"/>
            <a:ext cx="7209072" cy="12807606"/>
          </a:xfrm>
          <a:custGeom>
            <a:avLst/>
            <a:gdLst/>
            <a:ahLst/>
            <a:cxnLst/>
            <a:rect l="l" t="t" r="r" b="b"/>
            <a:pathLst>
              <a:path w="7209072" h="12807606">
                <a:moveTo>
                  <a:pt x="0" y="0"/>
                </a:moveTo>
                <a:lnTo>
                  <a:pt x="7209072" y="0"/>
                </a:lnTo>
                <a:lnTo>
                  <a:pt x="7209072" y="12807606"/>
                </a:lnTo>
                <a:lnTo>
                  <a:pt x="0" y="1280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819538" y="0"/>
            <a:ext cx="6989045" cy="41148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03114" y="453708"/>
            <a:ext cx="10442732" cy="9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701D18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Hoạt động trải nghiệm sáng tạo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1498879"/>
            <a:ext cx="10713322" cy="13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 dirty="0">
                <a:solidFill>
                  <a:srgbClr val="701D18"/>
                </a:solidFill>
                <a:latin typeface="#9Slide05 Braxton Regular"/>
                <a:ea typeface="#9Slide05 Braxton Regular"/>
                <a:cs typeface="#9Slide05 Braxton Regular"/>
                <a:sym typeface="#9Slide05 Braxton Regular"/>
              </a:rPr>
              <a:t>Văn </a:t>
            </a:r>
            <a:r>
              <a:rPr lang="en-US" sz="7299" dirty="0" err="1">
                <a:solidFill>
                  <a:srgbClr val="701D18"/>
                </a:solidFill>
                <a:latin typeface="#9Slide05 Braxton Regular"/>
                <a:ea typeface="#9Slide05 Braxton Regular"/>
                <a:cs typeface="#9Slide05 Braxton Regular"/>
                <a:sym typeface="#9Slide05 Braxton Regular"/>
              </a:rPr>
              <a:t>chương</a:t>
            </a:r>
            <a:r>
              <a:rPr lang="en-US" sz="7299" dirty="0">
                <a:solidFill>
                  <a:srgbClr val="701D18"/>
                </a:solidFill>
                <a:latin typeface="#9Slide05 Braxton Regular"/>
                <a:ea typeface="#9Slide05 Braxton Regular"/>
                <a:cs typeface="#9Slide05 Braxton Regular"/>
                <a:sym typeface="#9Slide05 Braxton Regular"/>
              </a:rPr>
              <a:t> và </a:t>
            </a:r>
            <a:r>
              <a:rPr lang="en-US" sz="7299" dirty="0" err="1">
                <a:solidFill>
                  <a:srgbClr val="701D18"/>
                </a:solidFill>
                <a:latin typeface="#9Slide05 Braxton Regular"/>
                <a:ea typeface="#9Slide05 Braxton Regular"/>
                <a:cs typeface="#9Slide05 Braxton Regular"/>
                <a:sym typeface="#9Slide05 Braxton Regular"/>
              </a:rPr>
              <a:t>cuộc</a:t>
            </a:r>
            <a:r>
              <a:rPr lang="en-US" sz="7299" dirty="0">
                <a:solidFill>
                  <a:srgbClr val="701D18"/>
                </a:solidFill>
                <a:latin typeface="#9Slide05 Braxton Regular"/>
                <a:ea typeface="#9Slide05 Braxton Regular"/>
                <a:cs typeface="#9Slide05 Braxton Regular"/>
                <a:sym typeface="#9Slide05 Braxton Regular"/>
              </a:rPr>
              <a:t> </a:t>
            </a:r>
            <a:r>
              <a:rPr lang="en-US" sz="7299" dirty="0" err="1">
                <a:solidFill>
                  <a:srgbClr val="701D18"/>
                </a:solidFill>
                <a:latin typeface="#9Slide05 Braxton Regular"/>
                <a:ea typeface="#9Slide05 Braxton Regular"/>
                <a:cs typeface="#9Slide05 Braxton Regular"/>
                <a:sym typeface="#9Slide05 Braxton Regular"/>
              </a:rPr>
              <a:t>sống</a:t>
            </a:r>
            <a:endParaRPr lang="en-US" sz="7299" dirty="0">
              <a:solidFill>
                <a:srgbClr val="701D18"/>
              </a:solidFill>
              <a:latin typeface="#9Slide05 Braxton Regular"/>
              <a:ea typeface="#9Slide05 Braxton Regular"/>
              <a:cs typeface="#9Slide05 Braxton Regular"/>
              <a:sym typeface="#9Slide05 Braxton Regular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5546" y="5143500"/>
            <a:ext cx="8867519" cy="4411004"/>
            <a:chOff x="0" y="0"/>
            <a:chExt cx="2442287" cy="12148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42287" cy="1214877"/>
            </a:xfrm>
            <a:custGeom>
              <a:avLst/>
              <a:gdLst/>
              <a:ahLst/>
              <a:cxnLst/>
              <a:rect l="l" t="t" r="r" b="b"/>
              <a:pathLst>
                <a:path w="2442287" h="1214877">
                  <a:moveTo>
                    <a:pt x="44526" y="0"/>
                  </a:moveTo>
                  <a:lnTo>
                    <a:pt x="2397761" y="0"/>
                  </a:lnTo>
                  <a:cubicBezTo>
                    <a:pt x="2409570" y="0"/>
                    <a:pt x="2420896" y="4691"/>
                    <a:pt x="2429246" y="13041"/>
                  </a:cubicBezTo>
                  <a:cubicBezTo>
                    <a:pt x="2437596" y="21392"/>
                    <a:pt x="2442287" y="32717"/>
                    <a:pt x="2442287" y="44526"/>
                  </a:cubicBezTo>
                  <a:lnTo>
                    <a:pt x="2442287" y="1170350"/>
                  </a:lnTo>
                  <a:cubicBezTo>
                    <a:pt x="2442287" y="1182159"/>
                    <a:pt x="2437596" y="1193485"/>
                    <a:pt x="2429246" y="1201835"/>
                  </a:cubicBezTo>
                  <a:cubicBezTo>
                    <a:pt x="2420896" y="1210185"/>
                    <a:pt x="2409570" y="1214877"/>
                    <a:pt x="2397761" y="1214877"/>
                  </a:cubicBezTo>
                  <a:lnTo>
                    <a:pt x="44526" y="1214877"/>
                  </a:lnTo>
                  <a:cubicBezTo>
                    <a:pt x="19935" y="1214877"/>
                    <a:pt x="0" y="1194941"/>
                    <a:pt x="0" y="1170350"/>
                  </a:cubicBezTo>
                  <a:lnTo>
                    <a:pt x="0" y="44526"/>
                  </a:lnTo>
                  <a:cubicBezTo>
                    <a:pt x="0" y="19935"/>
                    <a:pt x="19935" y="0"/>
                    <a:pt x="44526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2442287" cy="121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5209052"/>
            <a:ext cx="8164182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Thiết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tạo (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tranh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vẽ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áp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phích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tờ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rơi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brochure,…)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nhận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sức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mạnh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chương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3999" dirty="0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2 </a:t>
            </a:r>
            <a:r>
              <a:rPr lang="en-US" sz="3999" dirty="0" err="1">
                <a:solidFill>
                  <a:srgbClr val="9E58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tuần</a:t>
            </a:r>
            <a:endParaRPr lang="en-US" sz="3999" dirty="0">
              <a:solidFill>
                <a:srgbClr val="9E582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67823" y="469641"/>
            <a:ext cx="6989045" cy="41148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30941" y="-625237"/>
            <a:ext cx="13087982" cy="12384503"/>
          </a:xfrm>
          <a:custGeom>
            <a:avLst/>
            <a:gdLst/>
            <a:ahLst/>
            <a:cxnLst/>
            <a:rect l="l" t="t" r="r" b="b"/>
            <a:pathLst>
              <a:path w="13087982" h="12384503">
                <a:moveTo>
                  <a:pt x="0" y="0"/>
                </a:moveTo>
                <a:lnTo>
                  <a:pt x="13087982" y="0"/>
                </a:lnTo>
                <a:lnTo>
                  <a:pt x="13087982" y="12384504"/>
                </a:lnTo>
                <a:lnTo>
                  <a:pt x="0" y="12384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470396" y="-211551"/>
            <a:ext cx="7209072" cy="12807606"/>
          </a:xfrm>
          <a:custGeom>
            <a:avLst/>
            <a:gdLst/>
            <a:ahLst/>
            <a:cxnLst/>
            <a:rect l="l" t="t" r="r" b="b"/>
            <a:pathLst>
              <a:path w="7209072" h="12807606">
                <a:moveTo>
                  <a:pt x="0" y="0"/>
                </a:moveTo>
                <a:lnTo>
                  <a:pt x="7209072" y="0"/>
                </a:lnTo>
                <a:lnTo>
                  <a:pt x="7209072" y="12807606"/>
                </a:lnTo>
                <a:lnTo>
                  <a:pt x="0" y="1280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453303" y="3486060"/>
            <a:ext cx="10278061" cy="2894850"/>
            <a:chOff x="0" y="0"/>
            <a:chExt cx="2830778" cy="7972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30778" cy="797298"/>
            </a:xfrm>
            <a:custGeom>
              <a:avLst/>
              <a:gdLst/>
              <a:ahLst/>
              <a:cxnLst/>
              <a:rect l="l" t="t" r="r" b="b"/>
              <a:pathLst>
                <a:path w="2830778" h="797298">
                  <a:moveTo>
                    <a:pt x="38416" y="0"/>
                  </a:moveTo>
                  <a:lnTo>
                    <a:pt x="2792363" y="0"/>
                  </a:lnTo>
                  <a:cubicBezTo>
                    <a:pt x="2802551" y="0"/>
                    <a:pt x="2812322" y="4047"/>
                    <a:pt x="2819527" y="11252"/>
                  </a:cubicBezTo>
                  <a:cubicBezTo>
                    <a:pt x="2826731" y="18456"/>
                    <a:pt x="2830778" y="28227"/>
                    <a:pt x="2830778" y="38416"/>
                  </a:cubicBezTo>
                  <a:lnTo>
                    <a:pt x="2830778" y="758882"/>
                  </a:lnTo>
                  <a:cubicBezTo>
                    <a:pt x="2830778" y="769071"/>
                    <a:pt x="2826731" y="778842"/>
                    <a:pt x="2819527" y="786046"/>
                  </a:cubicBezTo>
                  <a:cubicBezTo>
                    <a:pt x="2812322" y="793251"/>
                    <a:pt x="2802551" y="797298"/>
                    <a:pt x="2792363" y="797298"/>
                  </a:cubicBezTo>
                  <a:lnTo>
                    <a:pt x="38416" y="797298"/>
                  </a:lnTo>
                  <a:cubicBezTo>
                    <a:pt x="28227" y="797298"/>
                    <a:pt x="18456" y="793251"/>
                    <a:pt x="11252" y="786046"/>
                  </a:cubicBezTo>
                  <a:cubicBezTo>
                    <a:pt x="4047" y="778842"/>
                    <a:pt x="0" y="769071"/>
                    <a:pt x="0" y="758882"/>
                  </a:cubicBezTo>
                  <a:lnTo>
                    <a:pt x="0" y="38416"/>
                  </a:lnTo>
                  <a:cubicBezTo>
                    <a:pt x="0" y="28227"/>
                    <a:pt x="4047" y="18456"/>
                    <a:pt x="11252" y="11252"/>
                  </a:cubicBezTo>
                  <a:cubicBezTo>
                    <a:pt x="18456" y="4047"/>
                    <a:pt x="28227" y="0"/>
                    <a:pt x="38416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830778" cy="79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53303" y="3486060"/>
            <a:ext cx="3163967" cy="2823048"/>
          </a:xfrm>
          <a:custGeom>
            <a:avLst/>
            <a:gdLst/>
            <a:ahLst/>
            <a:cxnLst/>
            <a:rect l="l" t="t" r="r" b="b"/>
            <a:pathLst>
              <a:path w="3163967" h="2823048">
                <a:moveTo>
                  <a:pt x="0" y="0"/>
                </a:moveTo>
                <a:lnTo>
                  <a:pt x="3163966" y="0"/>
                </a:lnTo>
                <a:lnTo>
                  <a:pt x="3163966" y="2823048"/>
                </a:lnTo>
                <a:lnTo>
                  <a:pt x="0" y="28230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213254" y="4543217"/>
            <a:ext cx="7071274" cy="86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0"/>
              </a:lnSpc>
            </a:pPr>
            <a:r>
              <a:rPr lang="en-US" sz="6260">
                <a:solidFill>
                  <a:srgbClr val="4F2C33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Xin chào và hẹn gặp lại!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86272" y="480025"/>
            <a:ext cx="13002474" cy="9806975"/>
            <a:chOff x="0" y="0"/>
            <a:chExt cx="12262777" cy="9249067"/>
          </a:xfrm>
        </p:grpSpPr>
        <p:sp>
          <p:nvSpPr>
            <p:cNvPr id="3" name="Freeform 3"/>
            <p:cNvSpPr/>
            <p:nvPr/>
          </p:nvSpPr>
          <p:spPr>
            <a:xfrm>
              <a:off x="-29082" y="0"/>
              <a:ext cx="12291821" cy="9248522"/>
            </a:xfrm>
            <a:custGeom>
              <a:avLst/>
              <a:gdLst/>
              <a:ahLst/>
              <a:cxnLst/>
              <a:rect l="l" t="t" r="r" b="b"/>
              <a:pathLst>
                <a:path w="12291821" h="9248522">
                  <a:moveTo>
                    <a:pt x="2690621" y="3290824"/>
                  </a:moveTo>
                  <a:lnTo>
                    <a:pt x="2702051" y="3293364"/>
                  </a:lnTo>
                  <a:lnTo>
                    <a:pt x="2708020" y="3294888"/>
                  </a:lnTo>
                  <a:lnTo>
                    <a:pt x="2695066" y="3292602"/>
                  </a:lnTo>
                  <a:lnTo>
                    <a:pt x="2690621" y="3290697"/>
                  </a:lnTo>
                  <a:close/>
                  <a:moveTo>
                    <a:pt x="9365233" y="3901948"/>
                  </a:moveTo>
                  <a:cubicBezTo>
                    <a:pt x="9475342" y="3934460"/>
                    <a:pt x="9597008" y="3948176"/>
                    <a:pt x="9709657" y="3966464"/>
                  </a:cubicBezTo>
                  <a:cubicBezTo>
                    <a:pt x="9608565" y="4080002"/>
                    <a:pt x="9590023" y="4129405"/>
                    <a:pt x="9709657" y="4199128"/>
                  </a:cubicBezTo>
                  <a:lnTo>
                    <a:pt x="9631044" y="4203319"/>
                  </a:lnTo>
                  <a:cubicBezTo>
                    <a:pt x="9581260" y="4203319"/>
                    <a:pt x="9532619" y="4198874"/>
                    <a:pt x="9485248" y="4194556"/>
                  </a:cubicBezTo>
                  <a:cubicBezTo>
                    <a:pt x="9437877" y="4190238"/>
                    <a:pt x="9391776" y="4185793"/>
                    <a:pt x="9340342" y="4185793"/>
                  </a:cubicBezTo>
                  <a:lnTo>
                    <a:pt x="9327260" y="4186046"/>
                  </a:lnTo>
                  <a:cubicBezTo>
                    <a:pt x="9429114" y="4173219"/>
                    <a:pt x="9497313" y="4148836"/>
                    <a:pt x="9511918" y="4108195"/>
                  </a:cubicBezTo>
                  <a:lnTo>
                    <a:pt x="9499726" y="4107942"/>
                  </a:lnTo>
                  <a:cubicBezTo>
                    <a:pt x="9481692" y="4107942"/>
                    <a:pt x="9466579" y="4109974"/>
                    <a:pt x="9453879" y="4112006"/>
                  </a:cubicBezTo>
                  <a:cubicBezTo>
                    <a:pt x="9441179" y="4114038"/>
                    <a:pt x="9431019" y="4116070"/>
                    <a:pt x="9414763" y="4116070"/>
                  </a:cubicBezTo>
                  <a:lnTo>
                    <a:pt x="9403841" y="4108577"/>
                  </a:lnTo>
                  <a:cubicBezTo>
                    <a:pt x="9330434" y="4044950"/>
                    <a:pt x="9530968" y="4073779"/>
                    <a:pt x="9518649" y="4030980"/>
                  </a:cubicBezTo>
                  <a:cubicBezTo>
                    <a:pt x="9513060" y="4030345"/>
                    <a:pt x="9507472" y="4030091"/>
                    <a:pt x="9501630" y="4030091"/>
                  </a:cubicBezTo>
                  <a:lnTo>
                    <a:pt x="9433304" y="4038092"/>
                  </a:lnTo>
                  <a:cubicBezTo>
                    <a:pt x="9410571" y="4042156"/>
                    <a:pt x="9388727" y="4046093"/>
                    <a:pt x="9370185" y="4046093"/>
                  </a:cubicBezTo>
                  <a:cubicBezTo>
                    <a:pt x="9352025" y="4046093"/>
                    <a:pt x="9337039" y="4042283"/>
                    <a:pt x="9327259" y="4030853"/>
                  </a:cubicBezTo>
                  <a:cubicBezTo>
                    <a:pt x="9270871" y="3981577"/>
                    <a:pt x="9498202" y="4028313"/>
                    <a:pt x="9441814" y="3979164"/>
                  </a:cubicBezTo>
                  <a:lnTo>
                    <a:pt x="9441814" y="3979164"/>
                  </a:lnTo>
                  <a:lnTo>
                    <a:pt x="9438257" y="3979164"/>
                  </a:lnTo>
                  <a:cubicBezTo>
                    <a:pt x="9375392" y="3979164"/>
                    <a:pt x="9347199" y="3957955"/>
                    <a:pt x="9365232" y="3901694"/>
                  </a:cubicBezTo>
                  <a:close/>
                  <a:moveTo>
                    <a:pt x="2937255" y="0"/>
                  </a:moveTo>
                  <a:cubicBezTo>
                    <a:pt x="2957321" y="78867"/>
                    <a:pt x="3075685" y="53594"/>
                    <a:pt x="3082416" y="143383"/>
                  </a:cubicBezTo>
                  <a:lnTo>
                    <a:pt x="3067049" y="144018"/>
                  </a:lnTo>
                  <a:cubicBezTo>
                    <a:pt x="3046602" y="144018"/>
                    <a:pt x="3027679" y="139827"/>
                    <a:pt x="3010661" y="135636"/>
                  </a:cubicBezTo>
                  <a:cubicBezTo>
                    <a:pt x="2993643" y="131445"/>
                    <a:pt x="2978657" y="127254"/>
                    <a:pt x="2966084" y="127254"/>
                  </a:cubicBezTo>
                  <a:cubicBezTo>
                    <a:pt x="2954146" y="127254"/>
                    <a:pt x="2944494" y="130937"/>
                    <a:pt x="2937255" y="141986"/>
                  </a:cubicBezTo>
                  <a:cubicBezTo>
                    <a:pt x="2978784" y="289941"/>
                    <a:pt x="2900933" y="438150"/>
                    <a:pt x="2707766" y="594106"/>
                  </a:cubicBezTo>
                  <a:lnTo>
                    <a:pt x="2746374" y="597916"/>
                  </a:lnTo>
                  <a:cubicBezTo>
                    <a:pt x="2768980" y="597916"/>
                    <a:pt x="2788792" y="594106"/>
                    <a:pt x="2805302" y="590169"/>
                  </a:cubicBezTo>
                  <a:cubicBezTo>
                    <a:pt x="2821812" y="586232"/>
                    <a:pt x="2835020" y="582422"/>
                    <a:pt x="2852927" y="582422"/>
                  </a:cubicBezTo>
                  <a:lnTo>
                    <a:pt x="2860801" y="593979"/>
                  </a:lnTo>
                  <a:cubicBezTo>
                    <a:pt x="2768091" y="598170"/>
                    <a:pt x="2743326" y="691007"/>
                    <a:pt x="2822447" y="710311"/>
                  </a:cubicBezTo>
                  <a:lnTo>
                    <a:pt x="2817494" y="703834"/>
                  </a:lnTo>
                  <a:lnTo>
                    <a:pt x="2846196" y="701294"/>
                  </a:lnTo>
                  <a:cubicBezTo>
                    <a:pt x="2887852" y="701294"/>
                    <a:pt x="2967989" y="714756"/>
                    <a:pt x="2975482" y="723011"/>
                  </a:cubicBezTo>
                  <a:cubicBezTo>
                    <a:pt x="2862071" y="820547"/>
                    <a:pt x="2990214" y="899414"/>
                    <a:pt x="3052063" y="1084961"/>
                  </a:cubicBezTo>
                  <a:cubicBezTo>
                    <a:pt x="3022345" y="1079246"/>
                    <a:pt x="3002787" y="1076960"/>
                    <a:pt x="2989579" y="1076960"/>
                  </a:cubicBezTo>
                  <a:cubicBezTo>
                    <a:pt x="2937128" y="1076960"/>
                    <a:pt x="2983737" y="1113282"/>
                    <a:pt x="2898774" y="1123696"/>
                  </a:cubicBezTo>
                  <a:lnTo>
                    <a:pt x="2903600" y="1123569"/>
                  </a:lnTo>
                  <a:lnTo>
                    <a:pt x="2912363" y="1123569"/>
                  </a:lnTo>
                  <a:cubicBezTo>
                    <a:pt x="3064255" y="1123569"/>
                    <a:pt x="2864230" y="1170305"/>
                    <a:pt x="2975355" y="1188212"/>
                  </a:cubicBezTo>
                  <a:lnTo>
                    <a:pt x="2860674" y="1188212"/>
                  </a:lnTo>
                  <a:cubicBezTo>
                    <a:pt x="2921380" y="1306830"/>
                    <a:pt x="2758058" y="1416050"/>
                    <a:pt x="3013455" y="1472565"/>
                  </a:cubicBezTo>
                  <a:cubicBezTo>
                    <a:pt x="2998850" y="1480185"/>
                    <a:pt x="2985515" y="1482598"/>
                    <a:pt x="2973323" y="1482598"/>
                  </a:cubicBezTo>
                  <a:lnTo>
                    <a:pt x="2943859" y="1478915"/>
                  </a:lnTo>
                  <a:cubicBezTo>
                    <a:pt x="2934969" y="1477010"/>
                    <a:pt x="2926841" y="1475105"/>
                    <a:pt x="2911601" y="1475105"/>
                  </a:cubicBezTo>
                  <a:lnTo>
                    <a:pt x="2899028" y="1485392"/>
                  </a:lnTo>
                  <a:cubicBezTo>
                    <a:pt x="2966338" y="1497076"/>
                    <a:pt x="2968751" y="1530731"/>
                    <a:pt x="3013582" y="1550035"/>
                  </a:cubicBezTo>
                  <a:cubicBezTo>
                    <a:pt x="2980435" y="1546987"/>
                    <a:pt x="2963925" y="1541907"/>
                    <a:pt x="2944621" y="1541907"/>
                  </a:cubicBezTo>
                  <a:cubicBezTo>
                    <a:pt x="2932302" y="1541907"/>
                    <a:pt x="2918840" y="1543939"/>
                    <a:pt x="2899028" y="1550035"/>
                  </a:cubicBezTo>
                  <a:cubicBezTo>
                    <a:pt x="2955289" y="1598549"/>
                    <a:pt x="2911855" y="1680464"/>
                    <a:pt x="2822701" y="1718056"/>
                  </a:cubicBezTo>
                  <a:cubicBezTo>
                    <a:pt x="3070351" y="1729867"/>
                    <a:pt x="2819907" y="1779397"/>
                    <a:pt x="2860928" y="1834261"/>
                  </a:cubicBezTo>
                  <a:cubicBezTo>
                    <a:pt x="2905886" y="1836420"/>
                    <a:pt x="2969513" y="1832102"/>
                    <a:pt x="2975609" y="1847342"/>
                  </a:cubicBezTo>
                  <a:cubicBezTo>
                    <a:pt x="2861055" y="1874901"/>
                    <a:pt x="2966465" y="1909953"/>
                    <a:pt x="2937382" y="1976374"/>
                  </a:cubicBezTo>
                  <a:lnTo>
                    <a:pt x="2907283" y="1974977"/>
                  </a:lnTo>
                  <a:cubicBezTo>
                    <a:pt x="2890773" y="1974977"/>
                    <a:pt x="2871723" y="1975739"/>
                    <a:pt x="2852801" y="1976628"/>
                  </a:cubicBezTo>
                  <a:lnTo>
                    <a:pt x="2798190" y="1978279"/>
                  </a:lnTo>
                  <a:cubicBezTo>
                    <a:pt x="2766314" y="1978279"/>
                    <a:pt x="2743199" y="1975231"/>
                    <a:pt x="2745739" y="1963547"/>
                  </a:cubicBezTo>
                  <a:cubicBezTo>
                    <a:pt x="2861690" y="1934210"/>
                    <a:pt x="2612516" y="1858137"/>
                    <a:pt x="2784474" y="1808480"/>
                  </a:cubicBezTo>
                  <a:lnTo>
                    <a:pt x="2784474" y="1808480"/>
                  </a:lnTo>
                  <a:cubicBezTo>
                    <a:pt x="2694685" y="1812925"/>
                    <a:pt x="2619248" y="1821561"/>
                    <a:pt x="2592832" y="1847342"/>
                  </a:cubicBezTo>
                  <a:cubicBezTo>
                    <a:pt x="2622423" y="1850263"/>
                    <a:pt x="2668651" y="1847469"/>
                    <a:pt x="2669032" y="1860169"/>
                  </a:cubicBezTo>
                  <a:cubicBezTo>
                    <a:pt x="2601976" y="1860296"/>
                    <a:pt x="2615311" y="1887601"/>
                    <a:pt x="2548255" y="1887601"/>
                  </a:cubicBezTo>
                  <a:lnTo>
                    <a:pt x="2516251" y="1885950"/>
                  </a:lnTo>
                  <a:cubicBezTo>
                    <a:pt x="2518283" y="1863725"/>
                    <a:pt x="2486279" y="1852803"/>
                    <a:pt x="2439796" y="1847342"/>
                  </a:cubicBezTo>
                  <a:lnTo>
                    <a:pt x="2439796" y="1847342"/>
                  </a:lnTo>
                  <a:cubicBezTo>
                    <a:pt x="2396870" y="1908175"/>
                    <a:pt x="2451226" y="1926209"/>
                    <a:pt x="2401189" y="1989455"/>
                  </a:cubicBezTo>
                  <a:lnTo>
                    <a:pt x="2431542" y="1990090"/>
                  </a:lnTo>
                  <a:cubicBezTo>
                    <a:pt x="2550795" y="1990090"/>
                    <a:pt x="2455037" y="1954403"/>
                    <a:pt x="2516251" y="1950720"/>
                  </a:cubicBezTo>
                  <a:lnTo>
                    <a:pt x="2516251" y="1950720"/>
                  </a:lnTo>
                  <a:cubicBezTo>
                    <a:pt x="2599817" y="1952752"/>
                    <a:pt x="2598293" y="1983359"/>
                    <a:pt x="2592577" y="2015363"/>
                  </a:cubicBezTo>
                  <a:cubicBezTo>
                    <a:pt x="2524505" y="2022475"/>
                    <a:pt x="2433192" y="2022094"/>
                    <a:pt x="2401061" y="2041271"/>
                  </a:cubicBezTo>
                  <a:cubicBezTo>
                    <a:pt x="2424683" y="2059178"/>
                    <a:pt x="2548763" y="2043175"/>
                    <a:pt x="2554477" y="2067052"/>
                  </a:cubicBezTo>
                  <a:cubicBezTo>
                    <a:pt x="2509901" y="2086228"/>
                    <a:pt x="2509901" y="2099691"/>
                    <a:pt x="2554477" y="2118868"/>
                  </a:cubicBezTo>
                  <a:cubicBezTo>
                    <a:pt x="2519298" y="2127377"/>
                    <a:pt x="2475610" y="2132965"/>
                    <a:pt x="2415413" y="2132965"/>
                  </a:cubicBezTo>
                  <a:lnTo>
                    <a:pt x="2363089" y="2131694"/>
                  </a:lnTo>
                  <a:lnTo>
                    <a:pt x="2363089" y="2131694"/>
                  </a:lnTo>
                  <a:cubicBezTo>
                    <a:pt x="2384171" y="2154681"/>
                    <a:pt x="2382393" y="2185289"/>
                    <a:pt x="2439670" y="2196211"/>
                  </a:cubicBezTo>
                  <a:cubicBezTo>
                    <a:pt x="2486660" y="2177668"/>
                    <a:pt x="2571242" y="2171700"/>
                    <a:pt x="2668905" y="2170430"/>
                  </a:cubicBezTo>
                  <a:lnTo>
                    <a:pt x="2668905" y="2170430"/>
                  </a:lnTo>
                  <a:cubicBezTo>
                    <a:pt x="2629027" y="2197989"/>
                    <a:pt x="2555113" y="2218055"/>
                    <a:pt x="2466848" y="2218055"/>
                  </a:cubicBezTo>
                  <a:cubicBezTo>
                    <a:pt x="2433955" y="2218055"/>
                    <a:pt x="2399030" y="2215261"/>
                    <a:pt x="2363089" y="2209037"/>
                  </a:cubicBezTo>
                  <a:lnTo>
                    <a:pt x="2363089" y="2209037"/>
                  </a:lnTo>
                  <a:cubicBezTo>
                    <a:pt x="2330704" y="2267330"/>
                    <a:pt x="2427986" y="2281936"/>
                    <a:pt x="2516124" y="2299589"/>
                  </a:cubicBezTo>
                  <a:lnTo>
                    <a:pt x="2401062" y="2299589"/>
                  </a:lnTo>
                  <a:cubicBezTo>
                    <a:pt x="2402332" y="2457196"/>
                    <a:pt x="2401062" y="2591181"/>
                    <a:pt x="2401062" y="2764662"/>
                  </a:cubicBezTo>
                  <a:cubicBezTo>
                    <a:pt x="2649855" y="2736977"/>
                    <a:pt x="2337435" y="2532125"/>
                    <a:pt x="2815717" y="2532125"/>
                  </a:cubicBezTo>
                  <a:lnTo>
                    <a:pt x="2822321" y="2532125"/>
                  </a:lnTo>
                  <a:cubicBezTo>
                    <a:pt x="2828798" y="2512694"/>
                    <a:pt x="2808478" y="2484374"/>
                    <a:pt x="2860548" y="2480436"/>
                  </a:cubicBezTo>
                  <a:lnTo>
                    <a:pt x="2860548" y="2480436"/>
                  </a:lnTo>
                  <a:cubicBezTo>
                    <a:pt x="2974467" y="2506217"/>
                    <a:pt x="2817876" y="2585084"/>
                    <a:pt x="2898774" y="2596641"/>
                  </a:cubicBezTo>
                  <a:lnTo>
                    <a:pt x="2901823" y="2590418"/>
                  </a:lnTo>
                  <a:lnTo>
                    <a:pt x="2918460" y="2588005"/>
                  </a:lnTo>
                  <a:cubicBezTo>
                    <a:pt x="2938271" y="2588005"/>
                    <a:pt x="2966211" y="2599562"/>
                    <a:pt x="2975483" y="2609722"/>
                  </a:cubicBezTo>
                  <a:cubicBezTo>
                    <a:pt x="2952750" y="2611754"/>
                    <a:pt x="2933318" y="2612643"/>
                    <a:pt x="2916682" y="2612643"/>
                  </a:cubicBezTo>
                  <a:cubicBezTo>
                    <a:pt x="2844038" y="2612643"/>
                    <a:pt x="2821813" y="2595752"/>
                    <a:pt x="2784474" y="2583941"/>
                  </a:cubicBezTo>
                  <a:lnTo>
                    <a:pt x="2784474" y="2583941"/>
                  </a:lnTo>
                  <a:cubicBezTo>
                    <a:pt x="2815717" y="2620390"/>
                    <a:pt x="2730118" y="2617469"/>
                    <a:pt x="2745613" y="2648584"/>
                  </a:cubicBezTo>
                  <a:cubicBezTo>
                    <a:pt x="2940304" y="2652013"/>
                    <a:pt x="2720848" y="2731134"/>
                    <a:pt x="2815082" y="2750565"/>
                  </a:cubicBezTo>
                  <a:lnTo>
                    <a:pt x="2819908" y="2751454"/>
                  </a:lnTo>
                  <a:lnTo>
                    <a:pt x="2822321" y="2751962"/>
                  </a:lnTo>
                  <a:lnTo>
                    <a:pt x="2817241" y="2751200"/>
                  </a:lnTo>
                  <a:lnTo>
                    <a:pt x="2814955" y="2750692"/>
                  </a:lnTo>
                  <a:lnTo>
                    <a:pt x="2772664" y="2747009"/>
                  </a:lnTo>
                  <a:cubicBezTo>
                    <a:pt x="2687193" y="2747009"/>
                    <a:pt x="2673096" y="2799206"/>
                    <a:pt x="2745486" y="2803652"/>
                  </a:cubicBezTo>
                  <a:cubicBezTo>
                    <a:pt x="2822194" y="2739390"/>
                    <a:pt x="2963799" y="2731134"/>
                    <a:pt x="2974721" y="2669921"/>
                  </a:cubicBezTo>
                  <a:lnTo>
                    <a:pt x="2974721" y="2664460"/>
                  </a:lnTo>
                  <a:lnTo>
                    <a:pt x="2975356" y="2661539"/>
                  </a:lnTo>
                  <a:lnTo>
                    <a:pt x="2975229" y="2667127"/>
                  </a:lnTo>
                  <a:lnTo>
                    <a:pt x="2974721" y="2669794"/>
                  </a:lnTo>
                  <a:cubicBezTo>
                    <a:pt x="2976753" y="2705100"/>
                    <a:pt x="3040761" y="2719578"/>
                    <a:pt x="3013329" y="2765044"/>
                  </a:cubicBezTo>
                  <a:cubicBezTo>
                    <a:pt x="2983992" y="2770124"/>
                    <a:pt x="2961386" y="2771394"/>
                    <a:pt x="2943225" y="2771394"/>
                  </a:cubicBezTo>
                  <a:cubicBezTo>
                    <a:pt x="2932811" y="2771394"/>
                    <a:pt x="2923794" y="2770886"/>
                    <a:pt x="2907792" y="2769997"/>
                  </a:cubicBezTo>
                  <a:lnTo>
                    <a:pt x="2894457" y="2769489"/>
                  </a:lnTo>
                  <a:cubicBezTo>
                    <a:pt x="2882011" y="2769489"/>
                    <a:pt x="2871851" y="2771140"/>
                    <a:pt x="2860548" y="2777744"/>
                  </a:cubicBezTo>
                  <a:cubicBezTo>
                    <a:pt x="2987294" y="2790190"/>
                    <a:pt x="2817876" y="2803398"/>
                    <a:pt x="2822321" y="2816606"/>
                  </a:cubicBezTo>
                  <a:cubicBezTo>
                    <a:pt x="2956941" y="2847467"/>
                    <a:pt x="2811145" y="2895981"/>
                    <a:pt x="2898648" y="2932938"/>
                  </a:cubicBezTo>
                  <a:cubicBezTo>
                    <a:pt x="2863977" y="2941447"/>
                    <a:pt x="2820289" y="2947162"/>
                    <a:pt x="2760091" y="2947162"/>
                  </a:cubicBezTo>
                  <a:lnTo>
                    <a:pt x="2707386" y="2945892"/>
                  </a:lnTo>
                  <a:lnTo>
                    <a:pt x="2707386" y="2945892"/>
                  </a:lnTo>
                  <a:cubicBezTo>
                    <a:pt x="2718689" y="2997200"/>
                    <a:pt x="2660650" y="3024886"/>
                    <a:pt x="2592451" y="3049270"/>
                  </a:cubicBezTo>
                  <a:cubicBezTo>
                    <a:pt x="2581656" y="3100197"/>
                    <a:pt x="2756281" y="3088640"/>
                    <a:pt x="2745359" y="3139694"/>
                  </a:cubicBezTo>
                  <a:cubicBezTo>
                    <a:pt x="2541270" y="3151124"/>
                    <a:pt x="2795778" y="3188843"/>
                    <a:pt x="2739009" y="3230499"/>
                  </a:cubicBezTo>
                  <a:lnTo>
                    <a:pt x="2727071" y="3230753"/>
                  </a:lnTo>
                  <a:cubicBezTo>
                    <a:pt x="2709037" y="3230753"/>
                    <a:pt x="2693924" y="3228721"/>
                    <a:pt x="2681224" y="3226689"/>
                  </a:cubicBezTo>
                  <a:cubicBezTo>
                    <a:pt x="2668524" y="3224656"/>
                    <a:pt x="2658237" y="3222497"/>
                    <a:pt x="2641981" y="3222497"/>
                  </a:cubicBezTo>
                  <a:lnTo>
                    <a:pt x="2630805" y="3229990"/>
                  </a:lnTo>
                  <a:cubicBezTo>
                    <a:pt x="2701417" y="3232911"/>
                    <a:pt x="2655189" y="3275456"/>
                    <a:pt x="2690114" y="3290443"/>
                  </a:cubicBezTo>
                  <a:lnTo>
                    <a:pt x="2647315" y="3285108"/>
                  </a:lnTo>
                  <a:cubicBezTo>
                    <a:pt x="2623312" y="3285108"/>
                    <a:pt x="2605024" y="3291839"/>
                    <a:pt x="2592578" y="3307461"/>
                  </a:cubicBezTo>
                  <a:cubicBezTo>
                    <a:pt x="2683002" y="3333114"/>
                    <a:pt x="2657729" y="3397503"/>
                    <a:pt x="2707513" y="3436620"/>
                  </a:cubicBezTo>
                  <a:cubicBezTo>
                    <a:pt x="2650744" y="3430016"/>
                    <a:pt x="2610993" y="3417570"/>
                    <a:pt x="2554351" y="3410839"/>
                  </a:cubicBezTo>
                  <a:lnTo>
                    <a:pt x="2554351" y="3410839"/>
                  </a:lnTo>
                  <a:cubicBezTo>
                    <a:pt x="2517521" y="3434842"/>
                    <a:pt x="2668778" y="3453892"/>
                    <a:pt x="2554351" y="3462528"/>
                  </a:cubicBezTo>
                  <a:cubicBezTo>
                    <a:pt x="2553335" y="3445383"/>
                    <a:pt x="2486787" y="3450717"/>
                    <a:pt x="2477770" y="3436747"/>
                  </a:cubicBezTo>
                  <a:cubicBezTo>
                    <a:pt x="2552573" y="3271012"/>
                    <a:pt x="2425954" y="2999486"/>
                    <a:pt x="2554351" y="2842387"/>
                  </a:cubicBezTo>
                  <a:lnTo>
                    <a:pt x="2503297" y="2839339"/>
                  </a:lnTo>
                  <a:cubicBezTo>
                    <a:pt x="2387346" y="2839339"/>
                    <a:pt x="2313813" y="2887599"/>
                    <a:pt x="2363089" y="2894076"/>
                  </a:cubicBezTo>
                  <a:cubicBezTo>
                    <a:pt x="2363343" y="2887218"/>
                    <a:pt x="2382012" y="2883154"/>
                    <a:pt x="2400935" y="2883154"/>
                  </a:cubicBezTo>
                  <a:cubicBezTo>
                    <a:pt x="2417953" y="2883154"/>
                    <a:pt x="2435225" y="2886456"/>
                    <a:pt x="2439670" y="2894076"/>
                  </a:cubicBezTo>
                  <a:cubicBezTo>
                    <a:pt x="2403856" y="2929509"/>
                    <a:pt x="2321941" y="2949194"/>
                    <a:pt x="2286381" y="2984500"/>
                  </a:cubicBezTo>
                  <a:cubicBezTo>
                    <a:pt x="2400427" y="2985897"/>
                    <a:pt x="2298700" y="3105912"/>
                    <a:pt x="2369312" y="3105912"/>
                  </a:cubicBezTo>
                  <a:cubicBezTo>
                    <a:pt x="2384044" y="3105912"/>
                    <a:pt x="2406396" y="3100705"/>
                    <a:pt x="2439670" y="3088005"/>
                  </a:cubicBezTo>
                  <a:lnTo>
                    <a:pt x="2439670" y="3088005"/>
                  </a:lnTo>
                  <a:cubicBezTo>
                    <a:pt x="2335657" y="3145409"/>
                    <a:pt x="2493264" y="3222497"/>
                    <a:pt x="2363089" y="3256026"/>
                  </a:cubicBezTo>
                  <a:cubicBezTo>
                    <a:pt x="2359787" y="3237865"/>
                    <a:pt x="2366518" y="3216402"/>
                    <a:pt x="2302510" y="3216402"/>
                  </a:cubicBezTo>
                  <a:lnTo>
                    <a:pt x="2286381" y="3217291"/>
                  </a:lnTo>
                  <a:cubicBezTo>
                    <a:pt x="2232787" y="3301873"/>
                    <a:pt x="2280412" y="3367532"/>
                    <a:pt x="2400935" y="3385312"/>
                  </a:cubicBezTo>
                  <a:cubicBezTo>
                    <a:pt x="2353056" y="3408045"/>
                    <a:pt x="2438654" y="3462782"/>
                    <a:pt x="2324354" y="3488690"/>
                  </a:cubicBezTo>
                  <a:cubicBezTo>
                    <a:pt x="2195195" y="3467100"/>
                    <a:pt x="2349881" y="3429381"/>
                    <a:pt x="2248027" y="3398393"/>
                  </a:cubicBezTo>
                  <a:lnTo>
                    <a:pt x="2248027" y="3398393"/>
                  </a:lnTo>
                  <a:cubicBezTo>
                    <a:pt x="2098802" y="3416935"/>
                    <a:pt x="2091309" y="3403092"/>
                    <a:pt x="1903857" y="3424174"/>
                  </a:cubicBezTo>
                  <a:lnTo>
                    <a:pt x="1903857" y="3488690"/>
                  </a:lnTo>
                  <a:lnTo>
                    <a:pt x="1968246" y="3487928"/>
                  </a:lnTo>
                  <a:cubicBezTo>
                    <a:pt x="2040128" y="3487928"/>
                    <a:pt x="2082927" y="3492373"/>
                    <a:pt x="2018538" y="3514598"/>
                  </a:cubicBezTo>
                  <a:cubicBezTo>
                    <a:pt x="2038477" y="3516503"/>
                    <a:pt x="2055114" y="3517265"/>
                    <a:pt x="2069465" y="3517265"/>
                  </a:cubicBezTo>
                  <a:cubicBezTo>
                    <a:pt x="2157349" y="3517265"/>
                    <a:pt x="2151126" y="3485642"/>
                    <a:pt x="2209800" y="3475736"/>
                  </a:cubicBezTo>
                  <a:lnTo>
                    <a:pt x="2209800" y="3475736"/>
                  </a:lnTo>
                  <a:cubicBezTo>
                    <a:pt x="2243074" y="3496183"/>
                    <a:pt x="2190750" y="3549904"/>
                    <a:pt x="2277745" y="3549904"/>
                  </a:cubicBezTo>
                  <a:cubicBezTo>
                    <a:pt x="2297811" y="3549904"/>
                    <a:pt x="2325243" y="3547110"/>
                    <a:pt x="2362962" y="3540252"/>
                  </a:cubicBezTo>
                  <a:lnTo>
                    <a:pt x="2362962" y="3540252"/>
                  </a:lnTo>
                  <a:cubicBezTo>
                    <a:pt x="2335276" y="3579876"/>
                    <a:pt x="2401824" y="3587496"/>
                    <a:pt x="2400935" y="3617849"/>
                  </a:cubicBezTo>
                  <a:cubicBezTo>
                    <a:pt x="2377948" y="3610864"/>
                    <a:pt x="2358009" y="3608070"/>
                    <a:pt x="2340102" y="3608070"/>
                  </a:cubicBezTo>
                  <a:cubicBezTo>
                    <a:pt x="2268093" y="3608070"/>
                    <a:pt x="2226310" y="3653409"/>
                    <a:pt x="2133219" y="3656584"/>
                  </a:cubicBezTo>
                  <a:cubicBezTo>
                    <a:pt x="2281809" y="3734816"/>
                    <a:pt x="2066925" y="3741293"/>
                    <a:pt x="2209927" y="3811651"/>
                  </a:cubicBezTo>
                  <a:cubicBezTo>
                    <a:pt x="2168144" y="3804539"/>
                    <a:pt x="2132584" y="3789680"/>
                    <a:pt x="2103247" y="3789680"/>
                  </a:cubicBezTo>
                  <a:cubicBezTo>
                    <a:pt x="2085340" y="3789680"/>
                    <a:pt x="2069719" y="3795268"/>
                    <a:pt x="2056512" y="3811651"/>
                  </a:cubicBezTo>
                  <a:cubicBezTo>
                    <a:pt x="2140459" y="3824351"/>
                    <a:pt x="2051685" y="3886200"/>
                    <a:pt x="2018538" y="3902075"/>
                  </a:cubicBezTo>
                  <a:cubicBezTo>
                    <a:pt x="1933829" y="3850767"/>
                    <a:pt x="2043049" y="3814191"/>
                    <a:pt x="2018538" y="3747008"/>
                  </a:cubicBezTo>
                  <a:lnTo>
                    <a:pt x="2018538" y="3747008"/>
                  </a:lnTo>
                  <a:cubicBezTo>
                    <a:pt x="1512952" y="3838575"/>
                    <a:pt x="2089659" y="4021836"/>
                    <a:pt x="1827531" y="4186301"/>
                  </a:cubicBezTo>
                  <a:cubicBezTo>
                    <a:pt x="1869441" y="4195064"/>
                    <a:pt x="1978915" y="4244848"/>
                    <a:pt x="1903731" y="4250817"/>
                  </a:cubicBezTo>
                  <a:cubicBezTo>
                    <a:pt x="1834897" y="4249674"/>
                    <a:pt x="1873251" y="4211828"/>
                    <a:pt x="1796543" y="4211828"/>
                  </a:cubicBezTo>
                  <a:lnTo>
                    <a:pt x="1788669" y="4212082"/>
                  </a:lnTo>
                  <a:cubicBezTo>
                    <a:pt x="1800607" y="4241927"/>
                    <a:pt x="1678432" y="4226306"/>
                    <a:pt x="1674115" y="4250817"/>
                  </a:cubicBezTo>
                  <a:lnTo>
                    <a:pt x="1702816" y="4250563"/>
                  </a:lnTo>
                  <a:cubicBezTo>
                    <a:pt x="1872362" y="4250563"/>
                    <a:pt x="1715516" y="4273931"/>
                    <a:pt x="1712087" y="4302378"/>
                  </a:cubicBezTo>
                  <a:lnTo>
                    <a:pt x="1735709" y="4316857"/>
                  </a:lnTo>
                  <a:lnTo>
                    <a:pt x="1712087" y="4328287"/>
                  </a:lnTo>
                  <a:lnTo>
                    <a:pt x="1744599" y="4328795"/>
                  </a:lnTo>
                  <a:lnTo>
                    <a:pt x="1779524" y="4328668"/>
                  </a:lnTo>
                  <a:cubicBezTo>
                    <a:pt x="1820418" y="4328668"/>
                    <a:pt x="1857756" y="4329938"/>
                    <a:pt x="1865503" y="4341114"/>
                  </a:cubicBezTo>
                  <a:cubicBezTo>
                    <a:pt x="1842262" y="4347845"/>
                    <a:pt x="1820037" y="4349877"/>
                    <a:pt x="1798828" y="4349877"/>
                  </a:cubicBezTo>
                  <a:cubicBezTo>
                    <a:pt x="1782699" y="4349877"/>
                    <a:pt x="1767205" y="4348734"/>
                    <a:pt x="1752219" y="4347591"/>
                  </a:cubicBezTo>
                  <a:lnTo>
                    <a:pt x="1709040" y="4345178"/>
                  </a:lnTo>
                  <a:cubicBezTo>
                    <a:pt x="1682369" y="4345178"/>
                    <a:pt x="1657859" y="4349623"/>
                    <a:pt x="1635634" y="4367022"/>
                  </a:cubicBezTo>
                  <a:lnTo>
                    <a:pt x="1685291" y="4364863"/>
                  </a:lnTo>
                  <a:cubicBezTo>
                    <a:pt x="1747521" y="4364863"/>
                    <a:pt x="1769111" y="4378452"/>
                    <a:pt x="1750569" y="4405757"/>
                  </a:cubicBezTo>
                  <a:cubicBezTo>
                    <a:pt x="1706500" y="4405122"/>
                    <a:pt x="1698879" y="4392168"/>
                    <a:pt x="1647699" y="4392168"/>
                  </a:cubicBezTo>
                  <a:lnTo>
                    <a:pt x="1635634" y="4392676"/>
                  </a:lnTo>
                  <a:cubicBezTo>
                    <a:pt x="1647191" y="4501769"/>
                    <a:pt x="1597534" y="4523232"/>
                    <a:pt x="1597534" y="4612386"/>
                  </a:cubicBezTo>
                  <a:cubicBezTo>
                    <a:pt x="1572769" y="4605401"/>
                    <a:pt x="1558926" y="4603114"/>
                    <a:pt x="1548004" y="4603114"/>
                  </a:cubicBezTo>
                  <a:cubicBezTo>
                    <a:pt x="1537082" y="4603114"/>
                    <a:pt x="1528954" y="4605400"/>
                    <a:pt x="1515492" y="4607813"/>
                  </a:cubicBezTo>
                  <a:cubicBezTo>
                    <a:pt x="1502030" y="4610226"/>
                    <a:pt x="1483488" y="4612512"/>
                    <a:pt x="1449071" y="4612512"/>
                  </a:cubicBezTo>
                  <a:lnTo>
                    <a:pt x="1444118" y="4612512"/>
                  </a:lnTo>
                  <a:lnTo>
                    <a:pt x="1444118" y="4612512"/>
                  </a:lnTo>
                  <a:cubicBezTo>
                    <a:pt x="1468121" y="4680711"/>
                    <a:pt x="1624458" y="4627371"/>
                    <a:pt x="1635634" y="4689982"/>
                  </a:cubicBezTo>
                  <a:lnTo>
                    <a:pt x="1593978" y="4688967"/>
                  </a:lnTo>
                  <a:cubicBezTo>
                    <a:pt x="1530351" y="4688967"/>
                    <a:pt x="1490219" y="4696840"/>
                    <a:pt x="1482726" y="4715637"/>
                  </a:cubicBezTo>
                  <a:cubicBezTo>
                    <a:pt x="1545210" y="4783963"/>
                    <a:pt x="1581151" y="4930775"/>
                    <a:pt x="1406145" y="5025897"/>
                  </a:cubicBezTo>
                  <a:lnTo>
                    <a:pt x="1412495" y="5025644"/>
                  </a:lnTo>
                  <a:lnTo>
                    <a:pt x="1422909" y="5025517"/>
                  </a:lnTo>
                  <a:cubicBezTo>
                    <a:pt x="1526668" y="5025517"/>
                    <a:pt x="1320420" y="5078349"/>
                    <a:pt x="1444118" y="5116195"/>
                  </a:cubicBezTo>
                  <a:cubicBezTo>
                    <a:pt x="1423798" y="5112512"/>
                    <a:pt x="1408304" y="5110988"/>
                    <a:pt x="1396493" y="5110988"/>
                  </a:cubicBezTo>
                  <a:cubicBezTo>
                    <a:pt x="1320039" y="5110988"/>
                    <a:pt x="1393826" y="5177028"/>
                    <a:pt x="1291210" y="5180838"/>
                  </a:cubicBezTo>
                  <a:cubicBezTo>
                    <a:pt x="1411479" y="5253990"/>
                    <a:pt x="1174751" y="5383784"/>
                    <a:pt x="1139572" y="5487289"/>
                  </a:cubicBezTo>
                  <a:lnTo>
                    <a:pt x="1138810" y="5489702"/>
                  </a:lnTo>
                  <a:lnTo>
                    <a:pt x="1138429" y="5490972"/>
                  </a:lnTo>
                  <a:lnTo>
                    <a:pt x="1139191" y="5488432"/>
                  </a:lnTo>
                  <a:lnTo>
                    <a:pt x="1139572" y="5487162"/>
                  </a:lnTo>
                  <a:cubicBezTo>
                    <a:pt x="1147065" y="5459857"/>
                    <a:pt x="1126110" y="5442077"/>
                    <a:pt x="1061848" y="5439156"/>
                  </a:cubicBezTo>
                  <a:cubicBezTo>
                    <a:pt x="1054228" y="5458078"/>
                    <a:pt x="1013461" y="5465952"/>
                    <a:pt x="949707" y="5465952"/>
                  </a:cubicBezTo>
                  <a:lnTo>
                    <a:pt x="908813" y="5465063"/>
                  </a:lnTo>
                  <a:cubicBezTo>
                    <a:pt x="908813" y="5460872"/>
                    <a:pt x="898271" y="5456681"/>
                    <a:pt x="880746" y="5456681"/>
                  </a:cubicBezTo>
                  <a:lnTo>
                    <a:pt x="870713" y="5465063"/>
                  </a:lnTo>
                  <a:cubicBezTo>
                    <a:pt x="1089407" y="5490082"/>
                    <a:pt x="918718" y="5557265"/>
                    <a:pt x="870713" y="5620003"/>
                  </a:cubicBezTo>
                  <a:lnTo>
                    <a:pt x="823977" y="5622797"/>
                  </a:lnTo>
                  <a:cubicBezTo>
                    <a:pt x="776352" y="5622797"/>
                    <a:pt x="750571" y="5612511"/>
                    <a:pt x="729743" y="5602351"/>
                  </a:cubicBezTo>
                  <a:cubicBezTo>
                    <a:pt x="708915" y="5592191"/>
                    <a:pt x="693167" y="5581904"/>
                    <a:pt x="665608" y="5581904"/>
                  </a:cubicBezTo>
                  <a:cubicBezTo>
                    <a:pt x="649606" y="5581904"/>
                    <a:pt x="629667" y="5585333"/>
                    <a:pt x="602489" y="5594223"/>
                  </a:cubicBezTo>
                  <a:cubicBezTo>
                    <a:pt x="545974" y="5643372"/>
                    <a:pt x="773558" y="5596763"/>
                    <a:pt x="717424" y="5645912"/>
                  </a:cubicBezTo>
                  <a:cubicBezTo>
                    <a:pt x="355982" y="5697601"/>
                    <a:pt x="967994" y="5750814"/>
                    <a:pt x="794004" y="5826760"/>
                  </a:cubicBezTo>
                  <a:cubicBezTo>
                    <a:pt x="770256" y="5818505"/>
                    <a:pt x="753618" y="5815330"/>
                    <a:pt x="740918" y="5815330"/>
                  </a:cubicBezTo>
                  <a:cubicBezTo>
                    <a:pt x="719074" y="5815330"/>
                    <a:pt x="708914" y="5824728"/>
                    <a:pt x="693928" y="5834253"/>
                  </a:cubicBezTo>
                  <a:cubicBezTo>
                    <a:pt x="678942" y="5843778"/>
                    <a:pt x="659130" y="5853176"/>
                    <a:pt x="613284" y="5853176"/>
                  </a:cubicBezTo>
                  <a:lnTo>
                    <a:pt x="602615" y="5852795"/>
                  </a:lnTo>
                  <a:cubicBezTo>
                    <a:pt x="502667" y="5850636"/>
                    <a:pt x="546609" y="5799963"/>
                    <a:pt x="440436" y="5799963"/>
                  </a:cubicBezTo>
                  <a:cubicBezTo>
                    <a:pt x="431673" y="5799963"/>
                    <a:pt x="421895" y="5800344"/>
                    <a:pt x="410972" y="5801106"/>
                  </a:cubicBezTo>
                  <a:lnTo>
                    <a:pt x="410972" y="5878702"/>
                  </a:lnTo>
                  <a:cubicBezTo>
                    <a:pt x="698627" y="5947537"/>
                    <a:pt x="511175" y="6098920"/>
                    <a:pt x="602615" y="6201663"/>
                  </a:cubicBezTo>
                  <a:cubicBezTo>
                    <a:pt x="517399" y="6172072"/>
                    <a:pt x="488315" y="6123812"/>
                    <a:pt x="309881" y="6123812"/>
                  </a:cubicBezTo>
                  <a:lnTo>
                    <a:pt x="296546" y="6124066"/>
                  </a:lnTo>
                  <a:cubicBezTo>
                    <a:pt x="298324" y="6141846"/>
                    <a:pt x="278258" y="6152387"/>
                    <a:pt x="258192" y="6162928"/>
                  </a:cubicBezTo>
                  <a:cubicBezTo>
                    <a:pt x="303404" y="6169024"/>
                    <a:pt x="344933" y="6176644"/>
                    <a:pt x="373000" y="6188709"/>
                  </a:cubicBezTo>
                  <a:cubicBezTo>
                    <a:pt x="125096" y="6302374"/>
                    <a:pt x="698754" y="6447535"/>
                    <a:pt x="373000" y="6576313"/>
                  </a:cubicBezTo>
                  <a:cubicBezTo>
                    <a:pt x="335281" y="6558914"/>
                    <a:pt x="271019" y="6550532"/>
                    <a:pt x="219965" y="6537706"/>
                  </a:cubicBezTo>
                  <a:cubicBezTo>
                    <a:pt x="313818" y="6706870"/>
                    <a:pt x="81027" y="6860286"/>
                    <a:pt x="373000" y="7028561"/>
                  </a:cubicBezTo>
                  <a:cubicBezTo>
                    <a:pt x="314453" y="7052056"/>
                    <a:pt x="234951" y="7068058"/>
                    <a:pt x="258192" y="7118985"/>
                  </a:cubicBezTo>
                  <a:cubicBezTo>
                    <a:pt x="229871" y="7111492"/>
                    <a:pt x="205741" y="7107809"/>
                    <a:pt x="181611" y="7107809"/>
                  </a:cubicBezTo>
                  <a:cubicBezTo>
                    <a:pt x="157480" y="7107809"/>
                    <a:pt x="133351" y="7111619"/>
                    <a:pt x="105030" y="7118985"/>
                  </a:cubicBezTo>
                  <a:cubicBezTo>
                    <a:pt x="0" y="7263765"/>
                    <a:pt x="61215" y="7340727"/>
                    <a:pt x="28448" y="7480808"/>
                  </a:cubicBezTo>
                  <a:cubicBezTo>
                    <a:pt x="95759" y="7492619"/>
                    <a:pt x="98044" y="7526020"/>
                    <a:pt x="143003" y="7544562"/>
                  </a:cubicBezTo>
                  <a:cubicBezTo>
                    <a:pt x="38482" y="7791069"/>
                    <a:pt x="152147" y="8008747"/>
                    <a:pt x="410846" y="8216265"/>
                  </a:cubicBezTo>
                  <a:cubicBezTo>
                    <a:pt x="376810" y="8239125"/>
                    <a:pt x="318771" y="8253984"/>
                    <a:pt x="296292" y="8280781"/>
                  </a:cubicBezTo>
                  <a:cubicBezTo>
                    <a:pt x="421514" y="8336915"/>
                    <a:pt x="483871" y="8424038"/>
                    <a:pt x="449454" y="8487538"/>
                  </a:cubicBezTo>
                  <a:cubicBezTo>
                    <a:pt x="375159" y="8625079"/>
                    <a:pt x="343536" y="8708264"/>
                    <a:pt x="410719" y="8823453"/>
                  </a:cubicBezTo>
                  <a:cubicBezTo>
                    <a:pt x="454915" y="8898637"/>
                    <a:pt x="727838" y="8980552"/>
                    <a:pt x="602362" y="9094725"/>
                  </a:cubicBezTo>
                  <a:cubicBezTo>
                    <a:pt x="698247" y="9122792"/>
                    <a:pt x="668275" y="9193023"/>
                    <a:pt x="793624" y="9211056"/>
                  </a:cubicBezTo>
                  <a:lnTo>
                    <a:pt x="804292" y="9248522"/>
                  </a:lnTo>
                  <a:lnTo>
                    <a:pt x="11686412" y="9248522"/>
                  </a:lnTo>
                  <a:cubicBezTo>
                    <a:pt x="11762358" y="9159622"/>
                    <a:pt x="11957557" y="9066150"/>
                    <a:pt x="11846559" y="8991601"/>
                  </a:cubicBezTo>
                  <a:lnTo>
                    <a:pt x="11846559" y="8991601"/>
                  </a:lnTo>
                  <a:lnTo>
                    <a:pt x="11834748" y="8991728"/>
                  </a:lnTo>
                  <a:cubicBezTo>
                    <a:pt x="11763882" y="8991728"/>
                    <a:pt x="11731624" y="8978774"/>
                    <a:pt x="11738482" y="8952739"/>
                  </a:cubicBezTo>
                  <a:cubicBezTo>
                    <a:pt x="11804268" y="8944865"/>
                    <a:pt x="11735180" y="8891398"/>
                    <a:pt x="11814555" y="8888223"/>
                  </a:cubicBezTo>
                  <a:cubicBezTo>
                    <a:pt x="11829287" y="8894318"/>
                    <a:pt x="11841098" y="8896731"/>
                    <a:pt x="11851385" y="8896731"/>
                  </a:cubicBezTo>
                  <a:cubicBezTo>
                    <a:pt x="11870943" y="8896731"/>
                    <a:pt x="11884659" y="8887968"/>
                    <a:pt x="11901042" y="8879205"/>
                  </a:cubicBezTo>
                  <a:cubicBezTo>
                    <a:pt x="11917425" y="8870442"/>
                    <a:pt x="11936602" y="8861679"/>
                    <a:pt x="11967209" y="8861679"/>
                  </a:cubicBezTo>
                  <a:cubicBezTo>
                    <a:pt x="11987275" y="8861679"/>
                    <a:pt x="12012040" y="8865489"/>
                    <a:pt x="12044171" y="8875395"/>
                  </a:cubicBezTo>
                  <a:cubicBezTo>
                    <a:pt x="12075794" y="8829294"/>
                    <a:pt x="12203556" y="8798433"/>
                    <a:pt x="12082525" y="8772017"/>
                  </a:cubicBezTo>
                  <a:lnTo>
                    <a:pt x="12082525" y="8772017"/>
                  </a:lnTo>
                  <a:cubicBezTo>
                    <a:pt x="12008993" y="8806053"/>
                    <a:pt x="11912092" y="8812530"/>
                    <a:pt x="11813158" y="8812530"/>
                  </a:cubicBezTo>
                  <a:cubicBezTo>
                    <a:pt x="11782297" y="8812530"/>
                    <a:pt x="11751182" y="8811895"/>
                    <a:pt x="11720575" y="8811261"/>
                  </a:cubicBezTo>
                  <a:lnTo>
                    <a:pt x="11630659" y="8809991"/>
                  </a:lnTo>
                  <a:cubicBezTo>
                    <a:pt x="11570842" y="8809991"/>
                    <a:pt x="11515470" y="8812658"/>
                    <a:pt x="11470258" y="8823580"/>
                  </a:cubicBezTo>
                  <a:cubicBezTo>
                    <a:pt x="11470385" y="8810753"/>
                    <a:pt x="11439270" y="8808213"/>
                    <a:pt x="11431904" y="8797799"/>
                  </a:cubicBezTo>
                  <a:cubicBezTo>
                    <a:pt x="11488038" y="8749919"/>
                    <a:pt x="11513692" y="8775574"/>
                    <a:pt x="11393804" y="8746237"/>
                  </a:cubicBezTo>
                  <a:lnTo>
                    <a:pt x="11393804" y="8746237"/>
                  </a:lnTo>
                  <a:lnTo>
                    <a:pt x="11434571" y="8746744"/>
                  </a:lnTo>
                  <a:cubicBezTo>
                    <a:pt x="11753087" y="8746744"/>
                    <a:pt x="11813158" y="8659495"/>
                    <a:pt x="12013818" y="8617077"/>
                  </a:cubicBezTo>
                  <a:lnTo>
                    <a:pt x="12030074" y="8617077"/>
                  </a:lnTo>
                  <a:cubicBezTo>
                    <a:pt x="12117196" y="8617077"/>
                    <a:pt x="12213081" y="8609711"/>
                    <a:pt x="12291821" y="8597138"/>
                  </a:cubicBezTo>
                  <a:lnTo>
                    <a:pt x="12291821" y="8597138"/>
                  </a:lnTo>
                  <a:lnTo>
                    <a:pt x="12291821" y="8521700"/>
                  </a:lnTo>
                  <a:lnTo>
                    <a:pt x="12291821" y="8521700"/>
                  </a:lnTo>
                  <a:cubicBezTo>
                    <a:pt x="12208255" y="8535924"/>
                    <a:pt x="12088748" y="8537956"/>
                    <a:pt x="11967336" y="8539353"/>
                  </a:cubicBezTo>
                  <a:cubicBezTo>
                    <a:pt x="11985751" y="8498840"/>
                    <a:pt x="11919965" y="8486648"/>
                    <a:pt x="11852782" y="8474710"/>
                  </a:cubicBezTo>
                  <a:cubicBezTo>
                    <a:pt x="11839955" y="8525128"/>
                    <a:pt x="11639803" y="8513699"/>
                    <a:pt x="11584939" y="8578088"/>
                  </a:cubicBezTo>
                  <a:cubicBezTo>
                    <a:pt x="11530837" y="8483219"/>
                    <a:pt x="11912599" y="8453628"/>
                    <a:pt x="11699746" y="8384286"/>
                  </a:cubicBezTo>
                  <a:cubicBezTo>
                    <a:pt x="11780138" y="8381746"/>
                    <a:pt x="11823953" y="8349996"/>
                    <a:pt x="11879452" y="8349996"/>
                  </a:cubicBezTo>
                  <a:cubicBezTo>
                    <a:pt x="11894819" y="8349996"/>
                    <a:pt x="11911075" y="8352409"/>
                    <a:pt x="11929363" y="8358632"/>
                  </a:cubicBezTo>
                  <a:cubicBezTo>
                    <a:pt x="11917679" y="8384794"/>
                    <a:pt x="11852781" y="8392922"/>
                    <a:pt x="11814428" y="8410194"/>
                  </a:cubicBezTo>
                  <a:cubicBezTo>
                    <a:pt x="12009372" y="8405240"/>
                    <a:pt x="12171806" y="8390000"/>
                    <a:pt x="12291694" y="8368030"/>
                  </a:cubicBezTo>
                  <a:lnTo>
                    <a:pt x="12291694" y="8368030"/>
                  </a:lnTo>
                  <a:lnTo>
                    <a:pt x="12291694" y="8317484"/>
                  </a:lnTo>
                  <a:lnTo>
                    <a:pt x="12209017" y="8316087"/>
                  </a:lnTo>
                  <a:cubicBezTo>
                    <a:pt x="12143358" y="8316087"/>
                    <a:pt x="12070333" y="8319516"/>
                    <a:pt x="11967209" y="8332597"/>
                  </a:cubicBezTo>
                  <a:cubicBezTo>
                    <a:pt x="11948667" y="8281543"/>
                    <a:pt x="12094971" y="8184134"/>
                    <a:pt x="11967209" y="8151749"/>
                  </a:cubicBezTo>
                  <a:lnTo>
                    <a:pt x="11967209" y="8151749"/>
                  </a:lnTo>
                  <a:cubicBezTo>
                    <a:pt x="11951715" y="8184642"/>
                    <a:pt x="11930252" y="8215122"/>
                    <a:pt x="11814428" y="8242173"/>
                  </a:cubicBezTo>
                  <a:cubicBezTo>
                    <a:pt x="11787122" y="8199628"/>
                    <a:pt x="11572620" y="8220456"/>
                    <a:pt x="11622784" y="8151749"/>
                  </a:cubicBezTo>
                  <a:cubicBezTo>
                    <a:pt x="12115037" y="8112887"/>
                    <a:pt x="12120497" y="7950581"/>
                    <a:pt x="11929363" y="7802880"/>
                  </a:cubicBezTo>
                  <a:cubicBezTo>
                    <a:pt x="12132181" y="7789673"/>
                    <a:pt x="12080746" y="7690486"/>
                    <a:pt x="12158852" y="7634860"/>
                  </a:cubicBezTo>
                  <a:cubicBezTo>
                    <a:pt x="12125196" y="7627493"/>
                    <a:pt x="12097130" y="7624700"/>
                    <a:pt x="12072872" y="7624700"/>
                  </a:cubicBezTo>
                  <a:cubicBezTo>
                    <a:pt x="12031343" y="7624700"/>
                    <a:pt x="12000737" y="7632955"/>
                    <a:pt x="11972162" y="7641337"/>
                  </a:cubicBezTo>
                  <a:cubicBezTo>
                    <a:pt x="11943587" y="7649718"/>
                    <a:pt x="11916917" y="7657974"/>
                    <a:pt x="11883134" y="7657974"/>
                  </a:cubicBezTo>
                  <a:cubicBezTo>
                    <a:pt x="11863322" y="7657974"/>
                    <a:pt x="11840970" y="7655180"/>
                    <a:pt x="11814428" y="7647814"/>
                  </a:cubicBezTo>
                  <a:cubicBezTo>
                    <a:pt x="11829159" y="7631177"/>
                    <a:pt x="11841987" y="7626478"/>
                    <a:pt x="11860021" y="7626478"/>
                  </a:cubicBezTo>
                  <a:cubicBezTo>
                    <a:pt x="11882754" y="7626478"/>
                    <a:pt x="11913869" y="7634098"/>
                    <a:pt x="11967209" y="7634987"/>
                  </a:cubicBezTo>
                  <a:cubicBezTo>
                    <a:pt x="11899899" y="7570470"/>
                    <a:pt x="12003658" y="7528815"/>
                    <a:pt x="12005817" y="7454139"/>
                  </a:cubicBezTo>
                  <a:lnTo>
                    <a:pt x="12053442" y="7456425"/>
                  </a:lnTo>
                  <a:cubicBezTo>
                    <a:pt x="12127991" y="7456425"/>
                    <a:pt x="12174092" y="7437756"/>
                    <a:pt x="12211176" y="7419214"/>
                  </a:cubicBezTo>
                  <a:cubicBezTo>
                    <a:pt x="12240640" y="7404355"/>
                    <a:pt x="12264262" y="7389495"/>
                    <a:pt x="12291820" y="7384162"/>
                  </a:cubicBezTo>
                  <a:lnTo>
                    <a:pt x="12291820" y="7384162"/>
                  </a:lnTo>
                  <a:lnTo>
                    <a:pt x="12291820" y="7253478"/>
                  </a:lnTo>
                  <a:lnTo>
                    <a:pt x="12291820" y="7253478"/>
                  </a:lnTo>
                  <a:cubicBezTo>
                    <a:pt x="12132689" y="7264527"/>
                    <a:pt x="12019025" y="7290816"/>
                    <a:pt x="11929489" y="7325233"/>
                  </a:cubicBezTo>
                  <a:cubicBezTo>
                    <a:pt x="11941427" y="7307835"/>
                    <a:pt x="11983591" y="7300723"/>
                    <a:pt x="11967335" y="7273672"/>
                  </a:cubicBezTo>
                  <a:lnTo>
                    <a:pt x="11938887" y="7273164"/>
                  </a:lnTo>
                  <a:cubicBezTo>
                    <a:pt x="11862814" y="7273164"/>
                    <a:pt x="11863449" y="7286880"/>
                    <a:pt x="11869418" y="7300595"/>
                  </a:cubicBezTo>
                  <a:cubicBezTo>
                    <a:pt x="11875388" y="7314311"/>
                    <a:pt x="11886309" y="7328027"/>
                    <a:pt x="11830937" y="7328027"/>
                  </a:cubicBezTo>
                  <a:cubicBezTo>
                    <a:pt x="11817221" y="7328027"/>
                    <a:pt x="11799314" y="7327138"/>
                    <a:pt x="11776327" y="7325233"/>
                  </a:cubicBezTo>
                  <a:lnTo>
                    <a:pt x="11776327" y="7325233"/>
                  </a:lnTo>
                  <a:cubicBezTo>
                    <a:pt x="11994640" y="7415530"/>
                    <a:pt x="11582652" y="7460489"/>
                    <a:pt x="11508484" y="7531990"/>
                  </a:cubicBezTo>
                  <a:cubicBezTo>
                    <a:pt x="11451968" y="7520941"/>
                    <a:pt x="11453239" y="7490461"/>
                    <a:pt x="11432157" y="7467474"/>
                  </a:cubicBezTo>
                  <a:cubicBezTo>
                    <a:pt x="11518771" y="7456552"/>
                    <a:pt x="11537059" y="7422389"/>
                    <a:pt x="11585318" y="7422389"/>
                  </a:cubicBezTo>
                  <a:cubicBezTo>
                    <a:pt x="11604241" y="7422389"/>
                    <a:pt x="11627737" y="7427595"/>
                    <a:pt x="11661646" y="7441566"/>
                  </a:cubicBezTo>
                  <a:cubicBezTo>
                    <a:pt x="11659487" y="7340855"/>
                    <a:pt x="11734289" y="7237350"/>
                    <a:pt x="11852908" y="7144513"/>
                  </a:cubicBezTo>
                  <a:cubicBezTo>
                    <a:pt x="11935839" y="7184644"/>
                    <a:pt x="12076427" y="7185533"/>
                    <a:pt x="12158977" y="7196075"/>
                  </a:cubicBezTo>
                  <a:cubicBezTo>
                    <a:pt x="12214349" y="7174104"/>
                    <a:pt x="12243686" y="7143243"/>
                    <a:pt x="12291820" y="7118731"/>
                  </a:cubicBezTo>
                  <a:lnTo>
                    <a:pt x="12291820" y="7118731"/>
                  </a:lnTo>
                  <a:lnTo>
                    <a:pt x="12291820" y="6988810"/>
                  </a:lnTo>
                  <a:lnTo>
                    <a:pt x="12291820" y="6988810"/>
                  </a:lnTo>
                  <a:cubicBezTo>
                    <a:pt x="12281913" y="6989572"/>
                    <a:pt x="12270991" y="6989953"/>
                    <a:pt x="12251434" y="6989953"/>
                  </a:cubicBezTo>
                  <a:lnTo>
                    <a:pt x="12235177" y="6989445"/>
                  </a:lnTo>
                  <a:cubicBezTo>
                    <a:pt x="12234415" y="6949949"/>
                    <a:pt x="12251560" y="6916548"/>
                    <a:pt x="12291820" y="6891020"/>
                  </a:cubicBezTo>
                  <a:lnTo>
                    <a:pt x="12291820" y="6891020"/>
                  </a:lnTo>
                  <a:lnTo>
                    <a:pt x="12291820" y="6890766"/>
                  </a:lnTo>
                  <a:lnTo>
                    <a:pt x="12286232" y="6021324"/>
                  </a:lnTo>
                  <a:lnTo>
                    <a:pt x="12273786" y="6020816"/>
                  </a:lnTo>
                  <a:cubicBezTo>
                    <a:pt x="12177266" y="5927217"/>
                    <a:pt x="12263753" y="5912866"/>
                    <a:pt x="12235178" y="5814060"/>
                  </a:cubicBezTo>
                  <a:cubicBezTo>
                    <a:pt x="12122529" y="5812790"/>
                    <a:pt x="11962255" y="5760974"/>
                    <a:pt x="12082397" y="5723636"/>
                  </a:cubicBezTo>
                  <a:lnTo>
                    <a:pt x="12082397" y="5723636"/>
                  </a:lnTo>
                  <a:cubicBezTo>
                    <a:pt x="12088874" y="5742813"/>
                    <a:pt x="12068808" y="5771261"/>
                    <a:pt x="12120751" y="5775325"/>
                  </a:cubicBezTo>
                  <a:cubicBezTo>
                    <a:pt x="12149834" y="5694935"/>
                    <a:pt x="12045186" y="5658612"/>
                    <a:pt x="11917043" y="5658612"/>
                  </a:cubicBezTo>
                  <a:lnTo>
                    <a:pt x="11890754" y="5659120"/>
                  </a:lnTo>
                  <a:cubicBezTo>
                    <a:pt x="11952730" y="5641213"/>
                    <a:pt x="12088112" y="5648199"/>
                    <a:pt x="12120751" y="5620386"/>
                  </a:cubicBezTo>
                  <a:cubicBezTo>
                    <a:pt x="11993497" y="5611623"/>
                    <a:pt x="12106146" y="5521833"/>
                    <a:pt x="11967462" y="5517135"/>
                  </a:cubicBezTo>
                  <a:lnTo>
                    <a:pt x="11967462" y="5517135"/>
                  </a:lnTo>
                  <a:cubicBezTo>
                    <a:pt x="11871323" y="5541264"/>
                    <a:pt x="12047853" y="5584191"/>
                    <a:pt x="11890880" y="5594478"/>
                  </a:cubicBezTo>
                  <a:cubicBezTo>
                    <a:pt x="11882499" y="5575936"/>
                    <a:pt x="11827888" y="5572761"/>
                    <a:pt x="11814680" y="5555869"/>
                  </a:cubicBezTo>
                  <a:cubicBezTo>
                    <a:pt x="11851002" y="5533517"/>
                    <a:pt x="11956032" y="5534533"/>
                    <a:pt x="11929488" y="5491226"/>
                  </a:cubicBezTo>
                  <a:cubicBezTo>
                    <a:pt x="11917042" y="5483480"/>
                    <a:pt x="11903707" y="5480939"/>
                    <a:pt x="11890245" y="5480939"/>
                  </a:cubicBezTo>
                  <a:cubicBezTo>
                    <a:pt x="11876783" y="5480939"/>
                    <a:pt x="11863067" y="5483480"/>
                    <a:pt x="11849859" y="5486019"/>
                  </a:cubicBezTo>
                  <a:lnTo>
                    <a:pt x="11811759" y="5491099"/>
                  </a:lnTo>
                  <a:cubicBezTo>
                    <a:pt x="11798551" y="5491099"/>
                    <a:pt x="11786486" y="5487924"/>
                    <a:pt x="11782168" y="5470398"/>
                  </a:cubicBezTo>
                  <a:lnTo>
                    <a:pt x="11797281" y="5467858"/>
                  </a:lnTo>
                  <a:cubicBezTo>
                    <a:pt x="11804393" y="5467858"/>
                    <a:pt x="11812394" y="5469763"/>
                    <a:pt x="11821284" y="5471541"/>
                  </a:cubicBezTo>
                  <a:lnTo>
                    <a:pt x="11850621" y="5475224"/>
                  </a:lnTo>
                  <a:cubicBezTo>
                    <a:pt x="11862813" y="5475224"/>
                    <a:pt x="11876275" y="5472811"/>
                    <a:pt x="11890753" y="5465191"/>
                  </a:cubicBezTo>
                  <a:cubicBezTo>
                    <a:pt x="11796265" y="5400040"/>
                    <a:pt x="11896975" y="5292217"/>
                    <a:pt x="11776325" y="5258562"/>
                  </a:cubicBezTo>
                  <a:cubicBezTo>
                    <a:pt x="11816076" y="5228844"/>
                    <a:pt x="11925043" y="5222622"/>
                    <a:pt x="11967333" y="5194047"/>
                  </a:cubicBezTo>
                  <a:lnTo>
                    <a:pt x="11853160" y="5193919"/>
                  </a:lnTo>
                  <a:lnTo>
                    <a:pt x="11782421" y="5193411"/>
                  </a:lnTo>
                  <a:cubicBezTo>
                    <a:pt x="11715873" y="5193411"/>
                    <a:pt x="11656056" y="5195697"/>
                    <a:pt x="11622909" y="5207000"/>
                  </a:cubicBezTo>
                  <a:cubicBezTo>
                    <a:pt x="11643610" y="5188712"/>
                    <a:pt x="11581380" y="5142230"/>
                    <a:pt x="11657961" y="5142230"/>
                  </a:cubicBezTo>
                  <a:lnTo>
                    <a:pt x="11661644" y="5142357"/>
                  </a:lnTo>
                  <a:cubicBezTo>
                    <a:pt x="11685139" y="5155185"/>
                    <a:pt x="11710285" y="5162804"/>
                    <a:pt x="11737082" y="5162804"/>
                  </a:cubicBezTo>
                  <a:cubicBezTo>
                    <a:pt x="11761466" y="5162804"/>
                    <a:pt x="11787247" y="5156581"/>
                    <a:pt x="11814552" y="5142357"/>
                  </a:cubicBezTo>
                  <a:lnTo>
                    <a:pt x="11814552" y="5142357"/>
                  </a:lnTo>
                  <a:lnTo>
                    <a:pt x="11773658" y="5143247"/>
                  </a:lnTo>
                  <a:cubicBezTo>
                    <a:pt x="11709777" y="5143247"/>
                    <a:pt x="11669137" y="5135373"/>
                    <a:pt x="11661644" y="5116450"/>
                  </a:cubicBezTo>
                  <a:lnTo>
                    <a:pt x="11661644" y="5116450"/>
                  </a:lnTo>
                  <a:cubicBezTo>
                    <a:pt x="11686282" y="5123435"/>
                    <a:pt x="11699998" y="5125721"/>
                    <a:pt x="11710920" y="5125721"/>
                  </a:cubicBezTo>
                  <a:lnTo>
                    <a:pt x="11743305" y="5121022"/>
                  </a:lnTo>
                  <a:cubicBezTo>
                    <a:pt x="11756640" y="5118736"/>
                    <a:pt x="11775182" y="5116323"/>
                    <a:pt x="11809472" y="5116323"/>
                  </a:cubicBezTo>
                  <a:lnTo>
                    <a:pt x="11814679" y="5116323"/>
                  </a:lnTo>
                  <a:cubicBezTo>
                    <a:pt x="11820521" y="5084319"/>
                    <a:pt x="11794994" y="5062729"/>
                    <a:pt x="11738606" y="5051680"/>
                  </a:cubicBezTo>
                  <a:cubicBezTo>
                    <a:pt x="11719810" y="5066920"/>
                    <a:pt x="11697331" y="5080890"/>
                    <a:pt x="11661771" y="5090415"/>
                  </a:cubicBezTo>
                  <a:cubicBezTo>
                    <a:pt x="11616305" y="5062729"/>
                    <a:pt x="11495782" y="5060316"/>
                    <a:pt x="11432155" y="5038599"/>
                  </a:cubicBezTo>
                  <a:cubicBezTo>
                    <a:pt x="11486130" y="5021708"/>
                    <a:pt x="11569569" y="4970273"/>
                    <a:pt x="11432155" y="4961256"/>
                  </a:cubicBezTo>
                  <a:cubicBezTo>
                    <a:pt x="11384276" y="5044187"/>
                    <a:pt x="11238353" y="5055998"/>
                    <a:pt x="11278866" y="5129277"/>
                  </a:cubicBezTo>
                  <a:cubicBezTo>
                    <a:pt x="11203301" y="5150994"/>
                    <a:pt x="10997307" y="5128896"/>
                    <a:pt x="11049631" y="5193793"/>
                  </a:cubicBezTo>
                  <a:cubicBezTo>
                    <a:pt x="11062077" y="5201540"/>
                    <a:pt x="11075285" y="5204080"/>
                    <a:pt x="11088747" y="5204080"/>
                  </a:cubicBezTo>
                  <a:cubicBezTo>
                    <a:pt x="11102209" y="5204080"/>
                    <a:pt x="11115798" y="5201540"/>
                    <a:pt x="11129006" y="5199000"/>
                  </a:cubicBezTo>
                  <a:lnTo>
                    <a:pt x="11167106" y="5193920"/>
                  </a:lnTo>
                  <a:cubicBezTo>
                    <a:pt x="11180314" y="5193920"/>
                    <a:pt x="11192379" y="5197095"/>
                    <a:pt x="11202539" y="5206874"/>
                  </a:cubicBezTo>
                  <a:cubicBezTo>
                    <a:pt x="11088366" y="5208017"/>
                    <a:pt x="11108813" y="5242815"/>
                    <a:pt x="11175107" y="5242815"/>
                  </a:cubicBezTo>
                  <a:cubicBezTo>
                    <a:pt x="11194030" y="5242815"/>
                    <a:pt x="11216636" y="5240021"/>
                    <a:pt x="11240893" y="5232782"/>
                  </a:cubicBezTo>
                  <a:lnTo>
                    <a:pt x="11240893" y="5232782"/>
                  </a:lnTo>
                  <a:cubicBezTo>
                    <a:pt x="11286359" y="5271263"/>
                    <a:pt x="11251688" y="5276851"/>
                    <a:pt x="11202539" y="5310252"/>
                  </a:cubicBezTo>
                  <a:lnTo>
                    <a:pt x="11241020" y="5314062"/>
                  </a:lnTo>
                  <a:cubicBezTo>
                    <a:pt x="11263626" y="5314062"/>
                    <a:pt x="11283438" y="5310252"/>
                    <a:pt x="11299948" y="5306315"/>
                  </a:cubicBezTo>
                  <a:cubicBezTo>
                    <a:pt x="11316458" y="5302378"/>
                    <a:pt x="11329667" y="5298568"/>
                    <a:pt x="11347573" y="5298568"/>
                  </a:cubicBezTo>
                  <a:lnTo>
                    <a:pt x="11355447" y="5310125"/>
                  </a:lnTo>
                  <a:cubicBezTo>
                    <a:pt x="11355447" y="5323079"/>
                    <a:pt x="11386816" y="5325492"/>
                    <a:pt x="11394309" y="5336033"/>
                  </a:cubicBezTo>
                  <a:cubicBezTo>
                    <a:pt x="11360400" y="5346955"/>
                    <a:pt x="11302234" y="5349749"/>
                    <a:pt x="11235941" y="5349749"/>
                  </a:cubicBezTo>
                  <a:lnTo>
                    <a:pt x="11164440" y="5348987"/>
                  </a:lnTo>
                  <a:cubicBezTo>
                    <a:pt x="11173710" y="5306823"/>
                    <a:pt x="11088621" y="5309617"/>
                    <a:pt x="10973050" y="5284344"/>
                  </a:cubicBezTo>
                  <a:cubicBezTo>
                    <a:pt x="10973558" y="5267072"/>
                    <a:pt x="11040360" y="5272406"/>
                    <a:pt x="11049758" y="5258436"/>
                  </a:cubicBezTo>
                  <a:cubicBezTo>
                    <a:pt x="11024993" y="5251451"/>
                    <a:pt x="11011150" y="5249038"/>
                    <a:pt x="11000228" y="5249038"/>
                  </a:cubicBezTo>
                  <a:cubicBezTo>
                    <a:pt x="10989305" y="5249038"/>
                    <a:pt x="10981051" y="5251451"/>
                    <a:pt x="10967589" y="5253737"/>
                  </a:cubicBezTo>
                  <a:cubicBezTo>
                    <a:pt x="10954127" y="5256023"/>
                    <a:pt x="10935584" y="5258436"/>
                    <a:pt x="10901295" y="5258436"/>
                  </a:cubicBezTo>
                  <a:lnTo>
                    <a:pt x="10896469" y="5258436"/>
                  </a:lnTo>
                  <a:cubicBezTo>
                    <a:pt x="10908280" y="5241037"/>
                    <a:pt x="10950825" y="5233798"/>
                    <a:pt x="10934442" y="5206747"/>
                  </a:cubicBezTo>
                  <a:cubicBezTo>
                    <a:pt x="10879324" y="5193412"/>
                    <a:pt x="10839192" y="5188332"/>
                    <a:pt x="10804267" y="5188332"/>
                  </a:cubicBezTo>
                  <a:cubicBezTo>
                    <a:pt x="10736703" y="5188332"/>
                    <a:pt x="10688951" y="5207001"/>
                    <a:pt x="10590272" y="5219701"/>
                  </a:cubicBezTo>
                  <a:cubicBezTo>
                    <a:pt x="10664059" y="5174997"/>
                    <a:pt x="10642216" y="5094098"/>
                    <a:pt x="10563729" y="5094098"/>
                  </a:cubicBezTo>
                  <a:cubicBezTo>
                    <a:pt x="10548997" y="5094098"/>
                    <a:pt x="10532360" y="5096892"/>
                    <a:pt x="10513945" y="5103369"/>
                  </a:cubicBezTo>
                  <a:cubicBezTo>
                    <a:pt x="10523597" y="5029963"/>
                    <a:pt x="10525883" y="5049902"/>
                    <a:pt x="10666853" y="5038853"/>
                  </a:cubicBezTo>
                  <a:cubicBezTo>
                    <a:pt x="10532233" y="4979798"/>
                    <a:pt x="10488037" y="4935094"/>
                    <a:pt x="10475718" y="4858005"/>
                  </a:cubicBezTo>
                  <a:cubicBezTo>
                    <a:pt x="10456922" y="4869308"/>
                    <a:pt x="10435332" y="4873880"/>
                    <a:pt x="10414250" y="4873880"/>
                  </a:cubicBezTo>
                  <a:cubicBezTo>
                    <a:pt x="10334367" y="4873880"/>
                    <a:pt x="10260199" y="4808602"/>
                    <a:pt x="10361037" y="4793362"/>
                  </a:cubicBezTo>
                  <a:lnTo>
                    <a:pt x="10361037" y="4793362"/>
                  </a:lnTo>
                  <a:cubicBezTo>
                    <a:pt x="10439015" y="4797172"/>
                    <a:pt x="10435967" y="4828287"/>
                    <a:pt x="10514071" y="4832097"/>
                  </a:cubicBezTo>
                  <a:cubicBezTo>
                    <a:pt x="10551028" y="4746372"/>
                    <a:pt x="10484480" y="4745356"/>
                    <a:pt x="10512420" y="4690111"/>
                  </a:cubicBezTo>
                  <a:cubicBezTo>
                    <a:pt x="10264136" y="4690111"/>
                    <a:pt x="10478765" y="4770883"/>
                    <a:pt x="10245975" y="4780535"/>
                  </a:cubicBezTo>
                  <a:cubicBezTo>
                    <a:pt x="10227052" y="4718051"/>
                    <a:pt x="10052045" y="4708272"/>
                    <a:pt x="10016486" y="4651376"/>
                  </a:cubicBezTo>
                  <a:cubicBezTo>
                    <a:pt x="10098781" y="4634739"/>
                    <a:pt x="10151741" y="4665219"/>
                    <a:pt x="10125198" y="4599306"/>
                  </a:cubicBezTo>
                  <a:lnTo>
                    <a:pt x="10114529" y="4599179"/>
                  </a:lnTo>
                  <a:cubicBezTo>
                    <a:pt x="10055348" y="4599179"/>
                    <a:pt x="10052045" y="4617720"/>
                    <a:pt x="10016358" y="4625468"/>
                  </a:cubicBezTo>
                  <a:cubicBezTo>
                    <a:pt x="10057888" y="4592448"/>
                    <a:pt x="9900027" y="4563873"/>
                    <a:pt x="10016358" y="4547998"/>
                  </a:cubicBezTo>
                  <a:lnTo>
                    <a:pt x="10016358" y="4547998"/>
                  </a:lnTo>
                  <a:cubicBezTo>
                    <a:pt x="10040362" y="4564126"/>
                    <a:pt x="10065127" y="4570350"/>
                    <a:pt x="10089383" y="4570350"/>
                  </a:cubicBezTo>
                  <a:cubicBezTo>
                    <a:pt x="10131293" y="4570350"/>
                    <a:pt x="10172188" y="4552062"/>
                    <a:pt x="10207620" y="4535044"/>
                  </a:cubicBezTo>
                  <a:cubicBezTo>
                    <a:pt x="10231242" y="4552951"/>
                    <a:pt x="10354687" y="4537076"/>
                    <a:pt x="10360655" y="4560952"/>
                  </a:cubicBezTo>
                  <a:cubicBezTo>
                    <a:pt x="10376912" y="4602735"/>
                    <a:pt x="10310490" y="4672712"/>
                    <a:pt x="10437363" y="4677284"/>
                  </a:cubicBezTo>
                  <a:cubicBezTo>
                    <a:pt x="10479019" y="4624071"/>
                    <a:pt x="10458826" y="4559301"/>
                    <a:pt x="10536931" y="4559301"/>
                  </a:cubicBezTo>
                  <a:lnTo>
                    <a:pt x="10551917" y="4560825"/>
                  </a:lnTo>
                  <a:cubicBezTo>
                    <a:pt x="10433553" y="4516883"/>
                    <a:pt x="10494513" y="4491864"/>
                    <a:pt x="10590144" y="4457447"/>
                  </a:cubicBezTo>
                  <a:lnTo>
                    <a:pt x="10558394" y="4455923"/>
                  </a:lnTo>
                  <a:cubicBezTo>
                    <a:pt x="10490830" y="4455923"/>
                    <a:pt x="10504546" y="4483228"/>
                    <a:pt x="10437490" y="4483355"/>
                  </a:cubicBezTo>
                  <a:cubicBezTo>
                    <a:pt x="10388341" y="4439794"/>
                    <a:pt x="10365100" y="4427856"/>
                    <a:pt x="10334239" y="4427856"/>
                  </a:cubicBezTo>
                  <a:cubicBezTo>
                    <a:pt x="10315570" y="4427856"/>
                    <a:pt x="10294234" y="4432174"/>
                    <a:pt x="10262738" y="4436492"/>
                  </a:cubicBezTo>
                  <a:cubicBezTo>
                    <a:pt x="10231242" y="4440810"/>
                    <a:pt x="10189586" y="4445128"/>
                    <a:pt x="10130531" y="4445128"/>
                  </a:cubicBezTo>
                  <a:lnTo>
                    <a:pt x="10093066" y="4444619"/>
                  </a:lnTo>
                  <a:cubicBezTo>
                    <a:pt x="10103226" y="4389755"/>
                    <a:pt x="10113513" y="4334637"/>
                    <a:pt x="9979148" y="4328414"/>
                  </a:cubicBezTo>
                  <a:lnTo>
                    <a:pt x="9979148" y="4328414"/>
                  </a:lnTo>
                  <a:lnTo>
                    <a:pt x="10009374" y="4329176"/>
                  </a:lnTo>
                  <a:cubicBezTo>
                    <a:pt x="10091289" y="4329176"/>
                    <a:pt x="10083795" y="4309492"/>
                    <a:pt x="10081129" y="4289933"/>
                  </a:cubicBezTo>
                  <a:cubicBezTo>
                    <a:pt x="10078462" y="4270375"/>
                    <a:pt x="10080621" y="4250691"/>
                    <a:pt x="10182094" y="4250691"/>
                  </a:cubicBezTo>
                  <a:lnTo>
                    <a:pt x="10207875" y="4251072"/>
                  </a:lnTo>
                  <a:cubicBezTo>
                    <a:pt x="10271503" y="4291457"/>
                    <a:pt x="10065508" y="4303650"/>
                    <a:pt x="10169521" y="4315587"/>
                  </a:cubicBezTo>
                  <a:cubicBezTo>
                    <a:pt x="10238355" y="4291330"/>
                    <a:pt x="10396470" y="4297426"/>
                    <a:pt x="10360910" y="4237991"/>
                  </a:cubicBezTo>
                  <a:lnTo>
                    <a:pt x="10360910" y="4237991"/>
                  </a:lnTo>
                  <a:lnTo>
                    <a:pt x="10300331" y="4238753"/>
                  </a:lnTo>
                  <a:cubicBezTo>
                    <a:pt x="10230354" y="4238753"/>
                    <a:pt x="10173966" y="4234307"/>
                    <a:pt x="10169521" y="4212082"/>
                  </a:cubicBezTo>
                  <a:cubicBezTo>
                    <a:pt x="10179681" y="4204970"/>
                    <a:pt x="10193397" y="4202557"/>
                    <a:pt x="10208256" y="4202557"/>
                  </a:cubicBezTo>
                  <a:cubicBezTo>
                    <a:pt x="10222607" y="4202557"/>
                    <a:pt x="10238355" y="4204717"/>
                    <a:pt x="10253214" y="4206875"/>
                  </a:cubicBezTo>
                  <a:lnTo>
                    <a:pt x="10294107" y="4211320"/>
                  </a:lnTo>
                  <a:cubicBezTo>
                    <a:pt x="10312523" y="4211320"/>
                    <a:pt x="10324461" y="4205860"/>
                    <a:pt x="10322301" y="4186301"/>
                  </a:cubicBezTo>
                  <a:cubicBezTo>
                    <a:pt x="10211430" y="4184778"/>
                    <a:pt x="10144882" y="4177411"/>
                    <a:pt x="10086716" y="4177411"/>
                  </a:cubicBezTo>
                  <a:cubicBezTo>
                    <a:pt x="10028677" y="4177411"/>
                    <a:pt x="9978893" y="4184650"/>
                    <a:pt x="9901550" y="4212082"/>
                  </a:cubicBezTo>
                  <a:cubicBezTo>
                    <a:pt x="9866244" y="4153917"/>
                    <a:pt x="9999848" y="4139057"/>
                    <a:pt x="10133579" y="4139057"/>
                  </a:cubicBezTo>
                  <a:cubicBezTo>
                    <a:pt x="10204953" y="4139057"/>
                    <a:pt x="10276454" y="4143375"/>
                    <a:pt x="10322301" y="4147567"/>
                  </a:cubicBezTo>
                  <a:cubicBezTo>
                    <a:pt x="10295123" y="4108070"/>
                    <a:pt x="10361798" y="4100576"/>
                    <a:pt x="10360909" y="4069970"/>
                  </a:cubicBezTo>
                  <a:lnTo>
                    <a:pt x="10360909" y="4069970"/>
                  </a:lnTo>
                  <a:cubicBezTo>
                    <a:pt x="10323190" y="4087115"/>
                    <a:pt x="10290297" y="4093592"/>
                    <a:pt x="10261468" y="4093592"/>
                  </a:cubicBezTo>
                  <a:cubicBezTo>
                    <a:pt x="10216890" y="4093592"/>
                    <a:pt x="10182474" y="4077970"/>
                    <a:pt x="10155549" y="4062350"/>
                  </a:cubicBezTo>
                  <a:cubicBezTo>
                    <a:pt x="10128624" y="4046729"/>
                    <a:pt x="10109321" y="4031235"/>
                    <a:pt x="10093193" y="4031235"/>
                  </a:cubicBezTo>
                  <a:cubicBezTo>
                    <a:pt x="10093193" y="4031235"/>
                    <a:pt x="10093065" y="4031235"/>
                    <a:pt x="10093065" y="4031235"/>
                  </a:cubicBezTo>
                  <a:cubicBezTo>
                    <a:pt x="10052934" y="4067811"/>
                    <a:pt x="10155931" y="4119881"/>
                    <a:pt x="10093065" y="4121658"/>
                  </a:cubicBezTo>
                  <a:cubicBezTo>
                    <a:pt x="10051283" y="4094607"/>
                    <a:pt x="10046202" y="4081654"/>
                    <a:pt x="10030582" y="4081654"/>
                  </a:cubicBezTo>
                  <a:cubicBezTo>
                    <a:pt x="10017374" y="4081654"/>
                    <a:pt x="9996673" y="4090925"/>
                    <a:pt x="9939903" y="4108832"/>
                  </a:cubicBezTo>
                  <a:cubicBezTo>
                    <a:pt x="9967335" y="4035680"/>
                    <a:pt x="9837922" y="3988817"/>
                    <a:pt x="10016485" y="3966592"/>
                  </a:cubicBezTo>
                  <a:lnTo>
                    <a:pt x="10016485" y="3966592"/>
                  </a:lnTo>
                  <a:cubicBezTo>
                    <a:pt x="9983465" y="3970529"/>
                    <a:pt x="9959462" y="3972053"/>
                    <a:pt x="9940793" y="3972053"/>
                  </a:cubicBezTo>
                  <a:cubicBezTo>
                    <a:pt x="9884150" y="3972053"/>
                    <a:pt x="9878436" y="3957701"/>
                    <a:pt x="9824969" y="3953637"/>
                  </a:cubicBezTo>
                  <a:cubicBezTo>
                    <a:pt x="9883388" y="3919601"/>
                    <a:pt x="9962256" y="3899535"/>
                    <a:pt x="10016358" y="3837305"/>
                  </a:cubicBezTo>
                  <a:lnTo>
                    <a:pt x="10016358" y="3837305"/>
                  </a:lnTo>
                  <a:lnTo>
                    <a:pt x="9955398" y="3838067"/>
                  </a:lnTo>
                  <a:cubicBezTo>
                    <a:pt x="9885802" y="3838067"/>
                    <a:pt x="9829795" y="3833495"/>
                    <a:pt x="9831573" y="3811016"/>
                  </a:cubicBezTo>
                  <a:lnTo>
                    <a:pt x="9843765" y="3810762"/>
                  </a:lnTo>
                  <a:cubicBezTo>
                    <a:pt x="9861799" y="3810762"/>
                    <a:pt x="9876912" y="3812794"/>
                    <a:pt x="9889485" y="3814953"/>
                  </a:cubicBezTo>
                  <a:cubicBezTo>
                    <a:pt x="9902058" y="3817112"/>
                    <a:pt x="9912345" y="3819017"/>
                    <a:pt x="9928728" y="3819017"/>
                  </a:cubicBezTo>
                  <a:lnTo>
                    <a:pt x="9939904" y="3811524"/>
                  </a:lnTo>
                  <a:cubicBezTo>
                    <a:pt x="9789155" y="3784854"/>
                    <a:pt x="9751182" y="3720211"/>
                    <a:pt x="9633707" y="3682365"/>
                  </a:cubicBezTo>
                  <a:lnTo>
                    <a:pt x="9633707" y="3682365"/>
                  </a:lnTo>
                  <a:cubicBezTo>
                    <a:pt x="9660251" y="3720465"/>
                    <a:pt x="9599799" y="3805809"/>
                    <a:pt x="9710034" y="3850386"/>
                  </a:cubicBezTo>
                  <a:cubicBezTo>
                    <a:pt x="9685904" y="3847084"/>
                    <a:pt x="9667363" y="3845560"/>
                    <a:pt x="9653266" y="3845560"/>
                  </a:cubicBezTo>
                  <a:cubicBezTo>
                    <a:pt x="9613388" y="3845560"/>
                    <a:pt x="9606784" y="3856736"/>
                    <a:pt x="9600307" y="3868039"/>
                  </a:cubicBezTo>
                  <a:cubicBezTo>
                    <a:pt x="9593830" y="3879342"/>
                    <a:pt x="9587099" y="3890518"/>
                    <a:pt x="9547221" y="3890518"/>
                  </a:cubicBezTo>
                  <a:lnTo>
                    <a:pt x="9519154" y="3889121"/>
                  </a:lnTo>
                  <a:cubicBezTo>
                    <a:pt x="9491087" y="3837813"/>
                    <a:pt x="9491087" y="3837178"/>
                    <a:pt x="9519154" y="3785870"/>
                  </a:cubicBezTo>
                  <a:lnTo>
                    <a:pt x="9365233" y="3785870"/>
                  </a:lnTo>
                  <a:cubicBezTo>
                    <a:pt x="9345929" y="3819144"/>
                    <a:pt x="9349104" y="3833749"/>
                    <a:pt x="9288906" y="3876294"/>
                  </a:cubicBezTo>
                  <a:lnTo>
                    <a:pt x="9347072" y="3896487"/>
                  </a:lnTo>
                  <a:lnTo>
                    <a:pt x="9359772" y="3899916"/>
                  </a:lnTo>
                  <a:lnTo>
                    <a:pt x="9365233" y="3901948"/>
                  </a:lnTo>
                  <a:lnTo>
                    <a:pt x="9353168" y="3898392"/>
                  </a:lnTo>
                  <a:lnTo>
                    <a:pt x="9347072" y="3896614"/>
                  </a:lnTo>
                  <a:cubicBezTo>
                    <a:pt x="9279635" y="3880231"/>
                    <a:pt x="9154794" y="3883152"/>
                    <a:pt x="9097517" y="3863340"/>
                  </a:cubicBezTo>
                  <a:cubicBezTo>
                    <a:pt x="9208007" y="3815207"/>
                    <a:pt x="9070847" y="3779012"/>
                    <a:pt x="9289033" y="3734181"/>
                  </a:cubicBezTo>
                  <a:cubicBezTo>
                    <a:pt x="9300336" y="3752469"/>
                    <a:pt x="9357740" y="3772789"/>
                    <a:pt x="9408540" y="3772789"/>
                  </a:cubicBezTo>
                  <a:cubicBezTo>
                    <a:pt x="9438512" y="3772789"/>
                    <a:pt x="9466071" y="3765677"/>
                    <a:pt x="9474326" y="3747262"/>
                  </a:cubicBezTo>
                  <a:lnTo>
                    <a:pt x="9474326" y="3747262"/>
                  </a:lnTo>
                  <a:lnTo>
                    <a:pt x="9462007" y="3747389"/>
                  </a:lnTo>
                  <a:cubicBezTo>
                    <a:pt x="9401428" y="3747389"/>
                    <a:pt x="9358248" y="3733165"/>
                    <a:pt x="9322815" y="3718941"/>
                  </a:cubicBezTo>
                  <a:cubicBezTo>
                    <a:pt x="9287381" y="3704717"/>
                    <a:pt x="9259696" y="3690493"/>
                    <a:pt x="9230358" y="3690493"/>
                  </a:cubicBezTo>
                  <a:cubicBezTo>
                    <a:pt x="9212959" y="3690493"/>
                    <a:pt x="9194926" y="3695446"/>
                    <a:pt x="9174225" y="3708400"/>
                  </a:cubicBezTo>
                  <a:cubicBezTo>
                    <a:pt x="9046335" y="3610229"/>
                    <a:pt x="9214103" y="3579241"/>
                    <a:pt x="9020935" y="3463036"/>
                  </a:cubicBezTo>
                  <a:lnTo>
                    <a:pt x="9020935" y="3463036"/>
                  </a:lnTo>
                  <a:cubicBezTo>
                    <a:pt x="8927717" y="3493516"/>
                    <a:pt x="9078467" y="3487039"/>
                    <a:pt x="9059670" y="3527679"/>
                  </a:cubicBezTo>
                  <a:cubicBezTo>
                    <a:pt x="8989820" y="3532886"/>
                    <a:pt x="8965309" y="3553714"/>
                    <a:pt x="8875775" y="3553714"/>
                  </a:cubicBezTo>
                  <a:lnTo>
                    <a:pt x="8868281" y="3553587"/>
                  </a:lnTo>
                  <a:lnTo>
                    <a:pt x="8868281" y="3553587"/>
                  </a:lnTo>
                  <a:cubicBezTo>
                    <a:pt x="8850882" y="3619627"/>
                    <a:pt x="9029317" y="3619627"/>
                    <a:pt x="9021063" y="3682619"/>
                  </a:cubicBezTo>
                  <a:lnTo>
                    <a:pt x="8995155" y="3681349"/>
                  </a:lnTo>
                  <a:cubicBezTo>
                    <a:pt x="8925813" y="3681349"/>
                    <a:pt x="8868790" y="3708781"/>
                    <a:pt x="8815577" y="3736213"/>
                  </a:cubicBezTo>
                  <a:cubicBezTo>
                    <a:pt x="8762364" y="3763645"/>
                    <a:pt x="8712960" y="3791077"/>
                    <a:pt x="8658985" y="3791077"/>
                  </a:cubicBezTo>
                  <a:cubicBezTo>
                    <a:pt x="8628632" y="3791077"/>
                    <a:pt x="8596882" y="3782441"/>
                    <a:pt x="8562212" y="3760216"/>
                  </a:cubicBezTo>
                  <a:lnTo>
                    <a:pt x="8562212" y="3760216"/>
                  </a:lnTo>
                  <a:cubicBezTo>
                    <a:pt x="8605772" y="3763645"/>
                    <a:pt x="8627870" y="3774313"/>
                    <a:pt x="8681845" y="3774313"/>
                  </a:cubicBezTo>
                  <a:lnTo>
                    <a:pt x="8715246" y="3773170"/>
                  </a:lnTo>
                  <a:cubicBezTo>
                    <a:pt x="8697340" y="3710432"/>
                    <a:pt x="8464167" y="3720084"/>
                    <a:pt x="8524112" y="3631057"/>
                  </a:cubicBezTo>
                  <a:lnTo>
                    <a:pt x="8524112" y="3631057"/>
                  </a:lnTo>
                  <a:cubicBezTo>
                    <a:pt x="8472550" y="3642741"/>
                    <a:pt x="8432799" y="3647694"/>
                    <a:pt x="8398255" y="3647694"/>
                  </a:cubicBezTo>
                  <a:cubicBezTo>
                    <a:pt x="8333739" y="3647694"/>
                    <a:pt x="8287511" y="3630168"/>
                    <a:pt x="8217788" y="3605276"/>
                  </a:cubicBezTo>
                  <a:cubicBezTo>
                    <a:pt x="8217788" y="3661283"/>
                    <a:pt x="8150985" y="3694811"/>
                    <a:pt x="8064499" y="3721608"/>
                  </a:cubicBezTo>
                  <a:cubicBezTo>
                    <a:pt x="8139937" y="3686683"/>
                    <a:pt x="8087613" y="3608705"/>
                    <a:pt x="8105392" y="3553714"/>
                  </a:cubicBezTo>
                  <a:lnTo>
                    <a:pt x="8109583" y="3553714"/>
                  </a:lnTo>
                  <a:cubicBezTo>
                    <a:pt x="8158605" y="3553714"/>
                    <a:pt x="8188451" y="3560191"/>
                    <a:pt x="8218041" y="3566668"/>
                  </a:cubicBezTo>
                  <a:cubicBezTo>
                    <a:pt x="8197594" y="3548380"/>
                    <a:pt x="8259697" y="3501897"/>
                    <a:pt x="8183497" y="3501897"/>
                  </a:cubicBezTo>
                  <a:lnTo>
                    <a:pt x="8179941" y="3502025"/>
                  </a:lnTo>
                  <a:cubicBezTo>
                    <a:pt x="8172448" y="3510661"/>
                    <a:pt x="8154287" y="3515487"/>
                    <a:pt x="8116314" y="3515487"/>
                  </a:cubicBezTo>
                  <a:lnTo>
                    <a:pt x="8103360" y="3514978"/>
                  </a:lnTo>
                  <a:cubicBezTo>
                    <a:pt x="8104503" y="3454145"/>
                    <a:pt x="8266682" y="3362197"/>
                    <a:pt x="8064752" y="3308095"/>
                  </a:cubicBezTo>
                  <a:lnTo>
                    <a:pt x="8064752" y="3308095"/>
                  </a:lnTo>
                  <a:cubicBezTo>
                    <a:pt x="8059164" y="3323462"/>
                    <a:pt x="8071737" y="3344799"/>
                    <a:pt x="8026779" y="3346957"/>
                  </a:cubicBezTo>
                  <a:cubicBezTo>
                    <a:pt x="7934069" y="3313683"/>
                    <a:pt x="7623808" y="3245103"/>
                    <a:pt x="7835644" y="3191890"/>
                  </a:cubicBezTo>
                  <a:lnTo>
                    <a:pt x="7835644" y="3191890"/>
                  </a:lnTo>
                  <a:cubicBezTo>
                    <a:pt x="7894700" y="3210686"/>
                    <a:pt x="7869300" y="3258057"/>
                    <a:pt x="7873744" y="3295268"/>
                  </a:cubicBezTo>
                  <a:cubicBezTo>
                    <a:pt x="8124062" y="3283330"/>
                    <a:pt x="7795131" y="3218052"/>
                    <a:pt x="7988552" y="3178936"/>
                  </a:cubicBezTo>
                  <a:cubicBezTo>
                    <a:pt x="7852408" y="3168776"/>
                    <a:pt x="7844534" y="3115563"/>
                    <a:pt x="7720836" y="3101339"/>
                  </a:cubicBezTo>
                  <a:lnTo>
                    <a:pt x="7720836" y="3101339"/>
                  </a:lnTo>
                  <a:cubicBezTo>
                    <a:pt x="7705596" y="3123564"/>
                    <a:pt x="7777478" y="3134486"/>
                    <a:pt x="7720836" y="3140201"/>
                  </a:cubicBezTo>
                  <a:cubicBezTo>
                    <a:pt x="7630792" y="3129152"/>
                    <a:pt x="7722741" y="3073399"/>
                    <a:pt x="7764904" y="3062350"/>
                  </a:cubicBezTo>
                  <a:lnTo>
                    <a:pt x="7775573" y="3062223"/>
                  </a:lnTo>
                  <a:cubicBezTo>
                    <a:pt x="7803513" y="3062223"/>
                    <a:pt x="7821547" y="3065525"/>
                    <a:pt x="7839580" y="3068827"/>
                  </a:cubicBezTo>
                  <a:cubicBezTo>
                    <a:pt x="7857614" y="3072129"/>
                    <a:pt x="7875775" y="3075431"/>
                    <a:pt x="7906637" y="3075431"/>
                  </a:cubicBezTo>
                  <a:lnTo>
                    <a:pt x="7912352" y="3075304"/>
                  </a:lnTo>
                  <a:cubicBezTo>
                    <a:pt x="7921115" y="3037331"/>
                    <a:pt x="7860282" y="3004565"/>
                    <a:pt x="7988806" y="2959099"/>
                  </a:cubicBezTo>
                  <a:cubicBezTo>
                    <a:pt x="7864346" y="2946272"/>
                    <a:pt x="7855964" y="2878327"/>
                    <a:pt x="7760588" y="2878327"/>
                  </a:cubicBezTo>
                  <a:lnTo>
                    <a:pt x="7721091" y="2881629"/>
                  </a:lnTo>
                  <a:cubicBezTo>
                    <a:pt x="7744585" y="2847466"/>
                    <a:pt x="7797037" y="2864611"/>
                    <a:pt x="7874126" y="2829813"/>
                  </a:cubicBezTo>
                  <a:lnTo>
                    <a:pt x="7874126" y="2829813"/>
                  </a:lnTo>
                  <a:cubicBezTo>
                    <a:pt x="7894445" y="2848101"/>
                    <a:pt x="7832089" y="2894583"/>
                    <a:pt x="7908669" y="2894583"/>
                  </a:cubicBezTo>
                  <a:lnTo>
                    <a:pt x="7912479" y="2894456"/>
                  </a:lnTo>
                  <a:cubicBezTo>
                    <a:pt x="8103868" y="2688336"/>
                    <a:pt x="7899652" y="2386711"/>
                    <a:pt x="8023477" y="2145411"/>
                  </a:cubicBezTo>
                  <a:lnTo>
                    <a:pt x="8023477" y="2145411"/>
                  </a:lnTo>
                  <a:lnTo>
                    <a:pt x="8016365" y="2145411"/>
                  </a:lnTo>
                  <a:cubicBezTo>
                    <a:pt x="7956167" y="2145411"/>
                    <a:pt x="7938260" y="2131059"/>
                    <a:pt x="7950706" y="2106549"/>
                  </a:cubicBezTo>
                  <a:lnTo>
                    <a:pt x="7950706" y="2106549"/>
                  </a:lnTo>
                  <a:cubicBezTo>
                    <a:pt x="7702421" y="2118868"/>
                    <a:pt x="7880221" y="2226818"/>
                    <a:pt x="7744458" y="2226818"/>
                  </a:cubicBezTo>
                  <a:cubicBezTo>
                    <a:pt x="7715376" y="2226818"/>
                    <a:pt x="7671688" y="2221865"/>
                    <a:pt x="7606282" y="2209800"/>
                  </a:cubicBezTo>
                  <a:lnTo>
                    <a:pt x="7606282" y="2209800"/>
                  </a:lnTo>
                  <a:cubicBezTo>
                    <a:pt x="7634095" y="2249424"/>
                    <a:pt x="7540242" y="2247900"/>
                    <a:pt x="7568182" y="2287270"/>
                  </a:cubicBezTo>
                  <a:lnTo>
                    <a:pt x="7597646" y="2285746"/>
                  </a:lnTo>
                  <a:cubicBezTo>
                    <a:pt x="7691245" y="2285746"/>
                    <a:pt x="7612887" y="2343785"/>
                    <a:pt x="7682609" y="2351913"/>
                  </a:cubicBezTo>
                  <a:cubicBezTo>
                    <a:pt x="7457946" y="2403221"/>
                    <a:pt x="7741283" y="2457069"/>
                    <a:pt x="7529320" y="2545715"/>
                  </a:cubicBezTo>
                  <a:cubicBezTo>
                    <a:pt x="7541766" y="2553462"/>
                    <a:pt x="7555102" y="2556002"/>
                    <a:pt x="7568690" y="2556002"/>
                  </a:cubicBezTo>
                  <a:cubicBezTo>
                    <a:pt x="7582278" y="2556002"/>
                    <a:pt x="7595868" y="2553462"/>
                    <a:pt x="7609203" y="2550922"/>
                  </a:cubicBezTo>
                  <a:lnTo>
                    <a:pt x="7647430" y="2545842"/>
                  </a:lnTo>
                  <a:cubicBezTo>
                    <a:pt x="7660638" y="2545842"/>
                    <a:pt x="7672576" y="2549017"/>
                    <a:pt x="7682609" y="2558669"/>
                  </a:cubicBezTo>
                  <a:cubicBezTo>
                    <a:pt x="7676514" y="2570480"/>
                    <a:pt x="7662163" y="2574544"/>
                    <a:pt x="7643875" y="2574544"/>
                  </a:cubicBezTo>
                  <a:cubicBezTo>
                    <a:pt x="7625206" y="2574544"/>
                    <a:pt x="7602600" y="2570480"/>
                    <a:pt x="7580502" y="2566289"/>
                  </a:cubicBezTo>
                  <a:cubicBezTo>
                    <a:pt x="7558404" y="2562098"/>
                    <a:pt x="7536814" y="2558034"/>
                    <a:pt x="7520304" y="2558034"/>
                  </a:cubicBezTo>
                  <a:cubicBezTo>
                    <a:pt x="7505191" y="2558034"/>
                    <a:pt x="7494396" y="2561463"/>
                    <a:pt x="7491475" y="2571623"/>
                  </a:cubicBezTo>
                  <a:cubicBezTo>
                    <a:pt x="7554467" y="2577338"/>
                    <a:pt x="7554467" y="2669286"/>
                    <a:pt x="7491475" y="2675001"/>
                  </a:cubicBezTo>
                  <a:lnTo>
                    <a:pt x="7460232" y="2675763"/>
                  </a:lnTo>
                  <a:cubicBezTo>
                    <a:pt x="7316976" y="2675763"/>
                    <a:pt x="7342250" y="2618740"/>
                    <a:pt x="7261985" y="2597404"/>
                  </a:cubicBezTo>
                  <a:lnTo>
                    <a:pt x="7261985" y="2597404"/>
                  </a:lnTo>
                  <a:cubicBezTo>
                    <a:pt x="7343392" y="2683256"/>
                    <a:pt x="7224520" y="2752090"/>
                    <a:pt x="7261985" y="2791333"/>
                  </a:cubicBezTo>
                  <a:cubicBezTo>
                    <a:pt x="7269479" y="2772410"/>
                    <a:pt x="7310245" y="2764536"/>
                    <a:pt x="7374127" y="2764536"/>
                  </a:cubicBezTo>
                  <a:lnTo>
                    <a:pt x="7415147" y="2765425"/>
                  </a:lnTo>
                  <a:cubicBezTo>
                    <a:pt x="7310372" y="2801112"/>
                    <a:pt x="7471281" y="2777617"/>
                    <a:pt x="7491729" y="2804160"/>
                  </a:cubicBezTo>
                  <a:cubicBezTo>
                    <a:pt x="7452740" y="2810637"/>
                    <a:pt x="7423276" y="2812288"/>
                    <a:pt x="7398130" y="2812288"/>
                  </a:cubicBezTo>
                  <a:cubicBezTo>
                    <a:pt x="7384795" y="2812288"/>
                    <a:pt x="7372603" y="2811780"/>
                    <a:pt x="7361046" y="2811399"/>
                  </a:cubicBezTo>
                  <a:lnTo>
                    <a:pt x="7327010" y="2810510"/>
                  </a:lnTo>
                  <a:cubicBezTo>
                    <a:pt x="7307325" y="2810510"/>
                    <a:pt x="7287005" y="2811907"/>
                    <a:pt x="7262113" y="2817241"/>
                  </a:cubicBezTo>
                  <a:cubicBezTo>
                    <a:pt x="7270876" y="2845562"/>
                    <a:pt x="7274179" y="2871851"/>
                    <a:pt x="7199248" y="2871851"/>
                  </a:cubicBezTo>
                  <a:cubicBezTo>
                    <a:pt x="7185024" y="2871851"/>
                    <a:pt x="7167880" y="2870962"/>
                    <a:pt x="7147432" y="2868803"/>
                  </a:cubicBezTo>
                  <a:lnTo>
                    <a:pt x="7147432" y="2868803"/>
                  </a:lnTo>
                  <a:cubicBezTo>
                    <a:pt x="7153782" y="2887980"/>
                    <a:pt x="7133843" y="2916428"/>
                    <a:pt x="7185405" y="2920492"/>
                  </a:cubicBezTo>
                  <a:lnTo>
                    <a:pt x="7185405" y="2881757"/>
                  </a:lnTo>
                  <a:cubicBezTo>
                    <a:pt x="7252334" y="2881884"/>
                    <a:pt x="7239126" y="2909062"/>
                    <a:pt x="7307071" y="2909062"/>
                  </a:cubicBezTo>
                  <a:lnTo>
                    <a:pt x="7338821" y="2907538"/>
                  </a:lnTo>
                  <a:cubicBezTo>
                    <a:pt x="7372603" y="2861818"/>
                    <a:pt x="7240269" y="2840863"/>
                    <a:pt x="7376921" y="2829941"/>
                  </a:cubicBezTo>
                  <a:cubicBezTo>
                    <a:pt x="7384922" y="2955036"/>
                    <a:pt x="7409560" y="2998597"/>
                    <a:pt x="7529829" y="3075432"/>
                  </a:cubicBezTo>
                  <a:cubicBezTo>
                    <a:pt x="7509128" y="3077972"/>
                    <a:pt x="7492745" y="3079115"/>
                    <a:pt x="7479537" y="3079115"/>
                  </a:cubicBezTo>
                  <a:cubicBezTo>
                    <a:pt x="7416418" y="3079115"/>
                    <a:pt x="7426578" y="3054223"/>
                    <a:pt x="7376793" y="3049651"/>
                  </a:cubicBezTo>
                  <a:cubicBezTo>
                    <a:pt x="7363966" y="3134614"/>
                    <a:pt x="7348472" y="3198368"/>
                    <a:pt x="7376793" y="3269361"/>
                  </a:cubicBezTo>
                  <a:lnTo>
                    <a:pt x="7336662" y="3268472"/>
                  </a:lnTo>
                  <a:cubicBezTo>
                    <a:pt x="7272400" y="3268472"/>
                    <a:pt x="7231379" y="3276219"/>
                    <a:pt x="7223885" y="3295269"/>
                  </a:cubicBezTo>
                  <a:cubicBezTo>
                    <a:pt x="7350885" y="3299714"/>
                    <a:pt x="7359649" y="3344290"/>
                    <a:pt x="7453120" y="3359912"/>
                  </a:cubicBezTo>
                  <a:cubicBezTo>
                    <a:pt x="7460614" y="3311271"/>
                    <a:pt x="7522208" y="3300983"/>
                    <a:pt x="7529702" y="3282442"/>
                  </a:cubicBezTo>
                  <a:lnTo>
                    <a:pt x="7529702" y="3282442"/>
                  </a:lnTo>
                  <a:cubicBezTo>
                    <a:pt x="7601203" y="3307714"/>
                    <a:pt x="7544307" y="3383914"/>
                    <a:pt x="7444231" y="3383914"/>
                  </a:cubicBezTo>
                  <a:cubicBezTo>
                    <a:pt x="7423403" y="3383914"/>
                    <a:pt x="7400543" y="3380612"/>
                    <a:pt x="7376667" y="3372738"/>
                  </a:cubicBezTo>
                  <a:lnTo>
                    <a:pt x="7376667" y="3372738"/>
                  </a:lnTo>
                  <a:cubicBezTo>
                    <a:pt x="7417053" y="3420871"/>
                    <a:pt x="7296276" y="3414521"/>
                    <a:pt x="7261985" y="3437254"/>
                  </a:cubicBezTo>
                  <a:cubicBezTo>
                    <a:pt x="7307070" y="3439286"/>
                    <a:pt x="7370570" y="3435095"/>
                    <a:pt x="7376667" y="3450208"/>
                  </a:cubicBezTo>
                  <a:cubicBezTo>
                    <a:pt x="7323073" y="3510152"/>
                    <a:pt x="7081773" y="3513708"/>
                    <a:pt x="6955789" y="3514851"/>
                  </a:cubicBezTo>
                  <a:cubicBezTo>
                    <a:pt x="6968616" y="3545077"/>
                    <a:pt x="6995032" y="3570604"/>
                    <a:pt x="7070596" y="3579494"/>
                  </a:cubicBezTo>
                  <a:cubicBezTo>
                    <a:pt x="7077328" y="3560317"/>
                    <a:pt x="7056880" y="3531869"/>
                    <a:pt x="7108569" y="3527932"/>
                  </a:cubicBezTo>
                  <a:cubicBezTo>
                    <a:pt x="7128254" y="3542283"/>
                    <a:pt x="7157464" y="3546474"/>
                    <a:pt x="7190992" y="3546474"/>
                  </a:cubicBezTo>
                  <a:cubicBezTo>
                    <a:pt x="7213979" y="3546474"/>
                    <a:pt x="7238999" y="3544442"/>
                    <a:pt x="7264399" y="3542537"/>
                  </a:cubicBezTo>
                  <a:lnTo>
                    <a:pt x="7339329" y="3538600"/>
                  </a:lnTo>
                  <a:cubicBezTo>
                    <a:pt x="7388224" y="3538600"/>
                    <a:pt x="7431022" y="3546728"/>
                    <a:pt x="7453121" y="3579494"/>
                  </a:cubicBezTo>
                  <a:cubicBezTo>
                    <a:pt x="7421752" y="3573017"/>
                    <a:pt x="7398892" y="3570223"/>
                    <a:pt x="7381874" y="3570223"/>
                  </a:cubicBezTo>
                  <a:cubicBezTo>
                    <a:pt x="7313040" y="3570223"/>
                    <a:pt x="7341488" y="3615943"/>
                    <a:pt x="7300340" y="3644137"/>
                  </a:cubicBezTo>
                  <a:lnTo>
                    <a:pt x="7355967" y="3644518"/>
                  </a:lnTo>
                  <a:lnTo>
                    <a:pt x="7367777" y="3644518"/>
                  </a:lnTo>
                  <a:cubicBezTo>
                    <a:pt x="7408545" y="3644518"/>
                    <a:pt x="7445501" y="3645788"/>
                    <a:pt x="7453121" y="3656964"/>
                  </a:cubicBezTo>
                  <a:cubicBezTo>
                    <a:pt x="7312405" y="3702811"/>
                    <a:pt x="7446263" y="3762628"/>
                    <a:pt x="7338694" y="3812031"/>
                  </a:cubicBezTo>
                  <a:cubicBezTo>
                    <a:pt x="7366761" y="3841241"/>
                    <a:pt x="7454010" y="3850766"/>
                    <a:pt x="7529702" y="3863720"/>
                  </a:cubicBezTo>
                  <a:cubicBezTo>
                    <a:pt x="7638921" y="3813809"/>
                    <a:pt x="7562087" y="3727703"/>
                    <a:pt x="7568437" y="3682872"/>
                  </a:cubicBezTo>
                  <a:lnTo>
                    <a:pt x="7568437" y="3682872"/>
                  </a:lnTo>
                  <a:cubicBezTo>
                    <a:pt x="7662417" y="3776471"/>
                    <a:pt x="7937626" y="3792219"/>
                    <a:pt x="7836153" y="3902582"/>
                  </a:cubicBezTo>
                  <a:cubicBezTo>
                    <a:pt x="7851901" y="3911091"/>
                    <a:pt x="7866887" y="3914393"/>
                    <a:pt x="7881365" y="3914393"/>
                  </a:cubicBezTo>
                  <a:cubicBezTo>
                    <a:pt x="7904606" y="3914393"/>
                    <a:pt x="7926196" y="3906011"/>
                    <a:pt x="7946262" y="3897629"/>
                  </a:cubicBezTo>
                  <a:cubicBezTo>
                    <a:pt x="7966327" y="3889247"/>
                    <a:pt x="7984616" y="3880865"/>
                    <a:pt x="8001506" y="3880865"/>
                  </a:cubicBezTo>
                  <a:cubicBezTo>
                    <a:pt x="8010650" y="3880865"/>
                    <a:pt x="8019287" y="3883405"/>
                    <a:pt x="8027414" y="3889628"/>
                  </a:cubicBezTo>
                  <a:cubicBezTo>
                    <a:pt x="8017000" y="3929252"/>
                    <a:pt x="7855964" y="3918076"/>
                    <a:pt x="7836152" y="3954271"/>
                  </a:cubicBezTo>
                  <a:cubicBezTo>
                    <a:pt x="7813419" y="3928236"/>
                    <a:pt x="7924798" y="3915282"/>
                    <a:pt x="7826881" y="3915282"/>
                  </a:cubicBezTo>
                  <a:lnTo>
                    <a:pt x="7797417" y="3915535"/>
                  </a:lnTo>
                  <a:cubicBezTo>
                    <a:pt x="7775065" y="3942205"/>
                    <a:pt x="7845042" y="4000371"/>
                    <a:pt x="7759444" y="4005959"/>
                  </a:cubicBezTo>
                  <a:cubicBezTo>
                    <a:pt x="7815325" y="3965319"/>
                    <a:pt x="7634984" y="3938522"/>
                    <a:pt x="7568437" y="3915535"/>
                  </a:cubicBezTo>
                  <a:cubicBezTo>
                    <a:pt x="7548497" y="3908551"/>
                    <a:pt x="7617205" y="3894707"/>
                    <a:pt x="7606537" y="3889627"/>
                  </a:cubicBezTo>
                  <a:cubicBezTo>
                    <a:pt x="7568944" y="3872482"/>
                    <a:pt x="7526145" y="3866767"/>
                    <a:pt x="7488680" y="3866767"/>
                  </a:cubicBezTo>
                  <a:cubicBezTo>
                    <a:pt x="7450072" y="3866767"/>
                    <a:pt x="7417179" y="3872864"/>
                    <a:pt x="7401685" y="3878959"/>
                  </a:cubicBezTo>
                  <a:cubicBezTo>
                    <a:pt x="7386192" y="3885055"/>
                    <a:pt x="7388224" y="3891151"/>
                    <a:pt x="7419466" y="3891151"/>
                  </a:cubicBezTo>
                  <a:lnTo>
                    <a:pt x="7453247" y="3889500"/>
                  </a:lnTo>
                  <a:lnTo>
                    <a:pt x="7453247" y="3889500"/>
                  </a:lnTo>
                  <a:cubicBezTo>
                    <a:pt x="7449438" y="3922647"/>
                    <a:pt x="7310372" y="3910201"/>
                    <a:pt x="7262113" y="3928235"/>
                  </a:cubicBezTo>
                  <a:cubicBezTo>
                    <a:pt x="7365744" y="3968875"/>
                    <a:pt x="7370317" y="3993132"/>
                    <a:pt x="7376794" y="4044440"/>
                  </a:cubicBezTo>
                  <a:cubicBezTo>
                    <a:pt x="7271130" y="4053203"/>
                    <a:pt x="7289291" y="4046853"/>
                    <a:pt x="7224013" y="4083175"/>
                  </a:cubicBezTo>
                  <a:cubicBezTo>
                    <a:pt x="7224013" y="4070348"/>
                    <a:pt x="7193152" y="4068062"/>
                    <a:pt x="7185405" y="4057521"/>
                  </a:cubicBezTo>
                  <a:cubicBezTo>
                    <a:pt x="7206995" y="4025898"/>
                    <a:pt x="7333614" y="4030089"/>
                    <a:pt x="7300467" y="3979924"/>
                  </a:cubicBezTo>
                  <a:lnTo>
                    <a:pt x="7267828" y="3979035"/>
                  </a:lnTo>
                  <a:cubicBezTo>
                    <a:pt x="7229474" y="3979035"/>
                    <a:pt x="7203058" y="3983099"/>
                    <a:pt x="7176515" y="3987036"/>
                  </a:cubicBezTo>
                  <a:cubicBezTo>
                    <a:pt x="7149971" y="3990973"/>
                    <a:pt x="7123556" y="3995037"/>
                    <a:pt x="7085329" y="3995037"/>
                  </a:cubicBezTo>
                  <a:lnTo>
                    <a:pt x="7032624" y="3992878"/>
                  </a:lnTo>
                  <a:lnTo>
                    <a:pt x="7032624" y="3992878"/>
                  </a:lnTo>
                  <a:cubicBezTo>
                    <a:pt x="6983475" y="4021580"/>
                    <a:pt x="7033258" y="4083683"/>
                    <a:pt x="6893431" y="4083683"/>
                  </a:cubicBezTo>
                  <a:lnTo>
                    <a:pt x="6879715" y="4083302"/>
                  </a:lnTo>
                  <a:cubicBezTo>
                    <a:pt x="6767574" y="4055108"/>
                    <a:pt x="7074787" y="4011674"/>
                    <a:pt x="6879715" y="3992878"/>
                  </a:cubicBezTo>
                  <a:lnTo>
                    <a:pt x="6879715" y="3992878"/>
                  </a:lnTo>
                  <a:cubicBezTo>
                    <a:pt x="6742047" y="4041265"/>
                    <a:pt x="6837551" y="4048250"/>
                    <a:pt x="6688453" y="4083302"/>
                  </a:cubicBezTo>
                  <a:cubicBezTo>
                    <a:pt x="6711694" y="4101336"/>
                    <a:pt x="6835646" y="4085207"/>
                    <a:pt x="6841234" y="4109210"/>
                  </a:cubicBezTo>
                  <a:cubicBezTo>
                    <a:pt x="6696074" y="4142738"/>
                    <a:pt x="6937881" y="4152898"/>
                    <a:pt x="6917942" y="4186553"/>
                  </a:cubicBezTo>
                  <a:cubicBezTo>
                    <a:pt x="6797927" y="4203698"/>
                    <a:pt x="6775956" y="4253609"/>
                    <a:pt x="6605395" y="4253609"/>
                  </a:cubicBezTo>
                  <a:lnTo>
                    <a:pt x="6535291" y="4251196"/>
                  </a:lnTo>
                  <a:cubicBezTo>
                    <a:pt x="6568946" y="4209667"/>
                    <a:pt x="6435977" y="4224399"/>
                    <a:pt x="6420356" y="4199634"/>
                  </a:cubicBezTo>
                  <a:cubicBezTo>
                    <a:pt x="6597013" y="4171948"/>
                    <a:pt x="6277608" y="4065522"/>
                    <a:pt x="6496683" y="4018659"/>
                  </a:cubicBezTo>
                  <a:lnTo>
                    <a:pt x="6496683" y="4018659"/>
                  </a:lnTo>
                  <a:lnTo>
                    <a:pt x="6612127" y="4096129"/>
                  </a:lnTo>
                  <a:lnTo>
                    <a:pt x="6606666" y="4095875"/>
                  </a:lnTo>
                  <a:lnTo>
                    <a:pt x="6596633" y="4095748"/>
                  </a:lnTo>
                  <a:cubicBezTo>
                    <a:pt x="6498716" y="4095748"/>
                    <a:pt x="6530466" y="4139182"/>
                    <a:pt x="6496684" y="4160772"/>
                  </a:cubicBezTo>
                  <a:cubicBezTo>
                    <a:pt x="6609587" y="4127117"/>
                    <a:pt x="6673849" y="4157597"/>
                    <a:pt x="6764781" y="4122037"/>
                  </a:cubicBezTo>
                  <a:cubicBezTo>
                    <a:pt x="6750557" y="4113147"/>
                    <a:pt x="6733031" y="4110353"/>
                    <a:pt x="6715124" y="4110353"/>
                  </a:cubicBezTo>
                  <a:lnTo>
                    <a:pt x="6670420" y="4114290"/>
                  </a:lnTo>
                  <a:cubicBezTo>
                    <a:pt x="6656196" y="4116195"/>
                    <a:pt x="6643242" y="4118227"/>
                    <a:pt x="6622287" y="4118227"/>
                  </a:cubicBezTo>
                  <a:lnTo>
                    <a:pt x="6612000" y="4109210"/>
                  </a:lnTo>
                  <a:cubicBezTo>
                    <a:pt x="6636131" y="4063363"/>
                    <a:pt x="6624827" y="4044821"/>
                    <a:pt x="6726427" y="4005705"/>
                  </a:cubicBezTo>
                  <a:cubicBezTo>
                    <a:pt x="6684518" y="3998593"/>
                    <a:pt x="6649846" y="3996307"/>
                    <a:pt x="6619494" y="3996307"/>
                  </a:cubicBezTo>
                  <a:cubicBezTo>
                    <a:pt x="6595110" y="3996307"/>
                    <a:pt x="6573520" y="3997704"/>
                    <a:pt x="6553326" y="3999101"/>
                  </a:cubicBezTo>
                  <a:lnTo>
                    <a:pt x="6495033" y="4001895"/>
                  </a:lnTo>
                  <a:cubicBezTo>
                    <a:pt x="6471412" y="4001895"/>
                    <a:pt x="6447408" y="3999736"/>
                    <a:pt x="6420357" y="3992751"/>
                  </a:cubicBezTo>
                  <a:cubicBezTo>
                    <a:pt x="6456044" y="3961382"/>
                    <a:pt x="6518401" y="3951476"/>
                    <a:pt x="6584314" y="3951476"/>
                  </a:cubicBezTo>
                  <a:cubicBezTo>
                    <a:pt x="6640957" y="3951476"/>
                    <a:pt x="6700138" y="3958715"/>
                    <a:pt x="6747383" y="3966081"/>
                  </a:cubicBezTo>
                  <a:cubicBezTo>
                    <a:pt x="6792087" y="3972939"/>
                    <a:pt x="6826123" y="3979797"/>
                    <a:pt x="6838950" y="3979797"/>
                  </a:cubicBezTo>
                  <a:cubicBezTo>
                    <a:pt x="6839712" y="3979797"/>
                    <a:pt x="6840347" y="3979797"/>
                    <a:pt x="6840982" y="3979670"/>
                  </a:cubicBezTo>
                  <a:cubicBezTo>
                    <a:pt x="6770877" y="3917440"/>
                    <a:pt x="6719570" y="3954397"/>
                    <a:pt x="6840982" y="3902200"/>
                  </a:cubicBezTo>
                  <a:lnTo>
                    <a:pt x="6703695" y="3901184"/>
                  </a:lnTo>
                  <a:cubicBezTo>
                    <a:pt x="6544437" y="3901184"/>
                    <a:pt x="6400673" y="3906518"/>
                    <a:pt x="6305550" y="3927981"/>
                  </a:cubicBezTo>
                  <a:cubicBezTo>
                    <a:pt x="6377051" y="3903343"/>
                    <a:pt x="6309868" y="3895596"/>
                    <a:pt x="6305550" y="3863465"/>
                  </a:cubicBezTo>
                  <a:cubicBezTo>
                    <a:pt x="6328537" y="3855337"/>
                    <a:pt x="6348603" y="3852797"/>
                    <a:pt x="6367145" y="3852797"/>
                  </a:cubicBezTo>
                  <a:cubicBezTo>
                    <a:pt x="6381623" y="3852797"/>
                    <a:pt x="6395085" y="3854321"/>
                    <a:pt x="6408420" y="3855845"/>
                  </a:cubicBezTo>
                  <a:lnTo>
                    <a:pt x="6448044" y="3858893"/>
                  </a:lnTo>
                  <a:cubicBezTo>
                    <a:pt x="6463411" y="3858893"/>
                    <a:pt x="6479159" y="3856861"/>
                    <a:pt x="6496558" y="3850638"/>
                  </a:cubicBezTo>
                  <a:cubicBezTo>
                    <a:pt x="6500495" y="3814062"/>
                    <a:pt x="6345428" y="3765167"/>
                    <a:pt x="6420231" y="3747133"/>
                  </a:cubicBezTo>
                  <a:lnTo>
                    <a:pt x="6420231" y="3747133"/>
                  </a:lnTo>
                  <a:cubicBezTo>
                    <a:pt x="6492240" y="3770247"/>
                    <a:pt x="6597649" y="3782058"/>
                    <a:pt x="6649974" y="3811649"/>
                  </a:cubicBezTo>
                  <a:cubicBezTo>
                    <a:pt x="6640576" y="3830191"/>
                    <a:pt x="6586982" y="3833493"/>
                    <a:pt x="6573266" y="3850638"/>
                  </a:cubicBezTo>
                  <a:lnTo>
                    <a:pt x="6611493" y="3849622"/>
                  </a:lnTo>
                  <a:cubicBezTo>
                    <a:pt x="6701790" y="3849622"/>
                    <a:pt x="6733667" y="3869434"/>
                    <a:pt x="6764782" y="3889373"/>
                  </a:cubicBezTo>
                  <a:cubicBezTo>
                    <a:pt x="6807454" y="3877689"/>
                    <a:pt x="6877177" y="3869815"/>
                    <a:pt x="6933057" y="3869815"/>
                  </a:cubicBezTo>
                  <a:cubicBezTo>
                    <a:pt x="7004177" y="3869815"/>
                    <a:pt x="7052691" y="3882388"/>
                    <a:pt x="6994272" y="3915281"/>
                  </a:cubicBezTo>
                  <a:cubicBezTo>
                    <a:pt x="7039484" y="3912233"/>
                    <a:pt x="7075425" y="3911598"/>
                    <a:pt x="7105524" y="3911598"/>
                  </a:cubicBezTo>
                  <a:cubicBezTo>
                    <a:pt x="7118351" y="3911598"/>
                    <a:pt x="7130162" y="3911725"/>
                    <a:pt x="7141084" y="3911852"/>
                  </a:cubicBezTo>
                  <a:lnTo>
                    <a:pt x="7171690" y="3912105"/>
                  </a:lnTo>
                  <a:cubicBezTo>
                    <a:pt x="7204837" y="3912105"/>
                    <a:pt x="7231380" y="3910581"/>
                    <a:pt x="7262114" y="3902327"/>
                  </a:cubicBezTo>
                  <a:cubicBezTo>
                    <a:pt x="7169404" y="3888992"/>
                    <a:pt x="7134987" y="3788661"/>
                    <a:pt x="7223887" y="3773167"/>
                  </a:cubicBezTo>
                  <a:lnTo>
                    <a:pt x="7223887" y="3773167"/>
                  </a:lnTo>
                  <a:cubicBezTo>
                    <a:pt x="7224649" y="3807458"/>
                    <a:pt x="7202551" y="3849240"/>
                    <a:pt x="7300468" y="3850764"/>
                  </a:cubicBezTo>
                  <a:cubicBezTo>
                    <a:pt x="7275703" y="3787391"/>
                    <a:pt x="7293737" y="3789931"/>
                    <a:pt x="7300468" y="3721478"/>
                  </a:cubicBezTo>
                  <a:lnTo>
                    <a:pt x="7274434" y="3720335"/>
                  </a:lnTo>
                  <a:cubicBezTo>
                    <a:pt x="7240271" y="3720335"/>
                    <a:pt x="7228967" y="3728082"/>
                    <a:pt x="7217665" y="3735702"/>
                  </a:cubicBezTo>
                  <a:cubicBezTo>
                    <a:pt x="7206363" y="3743322"/>
                    <a:pt x="7194932" y="3751069"/>
                    <a:pt x="7160642" y="3751069"/>
                  </a:cubicBezTo>
                  <a:cubicBezTo>
                    <a:pt x="7147307" y="3751069"/>
                    <a:pt x="7130416" y="3749926"/>
                    <a:pt x="7108826" y="3747132"/>
                  </a:cubicBezTo>
                  <a:cubicBezTo>
                    <a:pt x="7083680" y="3675377"/>
                    <a:pt x="7131940" y="3612512"/>
                    <a:pt x="7032499" y="3592065"/>
                  </a:cubicBezTo>
                  <a:lnTo>
                    <a:pt x="7032499" y="3592065"/>
                  </a:lnTo>
                  <a:cubicBezTo>
                    <a:pt x="6971157" y="3700904"/>
                    <a:pt x="7105905" y="3790947"/>
                    <a:pt x="6994272" y="3850637"/>
                  </a:cubicBezTo>
                  <a:cubicBezTo>
                    <a:pt x="6926073" y="3795646"/>
                    <a:pt x="6636386" y="3777231"/>
                    <a:pt x="6573140" y="3760086"/>
                  </a:cubicBezTo>
                  <a:cubicBezTo>
                    <a:pt x="6636005" y="3747767"/>
                    <a:pt x="6682741" y="3729733"/>
                    <a:pt x="6724651" y="3710429"/>
                  </a:cubicBezTo>
                  <a:lnTo>
                    <a:pt x="6724651" y="3710429"/>
                  </a:lnTo>
                  <a:cubicBezTo>
                    <a:pt x="6685407" y="3735829"/>
                    <a:pt x="6751067" y="3750180"/>
                    <a:pt x="6809487" y="3750180"/>
                  </a:cubicBezTo>
                  <a:cubicBezTo>
                    <a:pt x="6855842" y="3750180"/>
                    <a:pt x="6897879" y="3741163"/>
                    <a:pt x="6879591" y="3721351"/>
                  </a:cubicBezTo>
                  <a:cubicBezTo>
                    <a:pt x="6874892" y="3709794"/>
                    <a:pt x="6842888" y="3707762"/>
                    <a:pt x="6804915" y="3707762"/>
                  </a:cubicBezTo>
                  <a:cubicBezTo>
                    <a:pt x="6794628" y="3707762"/>
                    <a:pt x="6783960" y="3707889"/>
                    <a:pt x="6773165" y="3708016"/>
                  </a:cubicBezTo>
                  <a:lnTo>
                    <a:pt x="6728207" y="3708270"/>
                  </a:lnTo>
                  <a:cubicBezTo>
                    <a:pt x="6754496" y="3695824"/>
                    <a:pt x="6779769" y="3683124"/>
                    <a:pt x="6797168" y="3669535"/>
                  </a:cubicBezTo>
                  <a:lnTo>
                    <a:pt x="6797168" y="3669535"/>
                  </a:lnTo>
                  <a:lnTo>
                    <a:pt x="6785992" y="3669535"/>
                  </a:lnTo>
                  <a:cubicBezTo>
                    <a:pt x="6727445" y="3669535"/>
                    <a:pt x="6681217" y="3665598"/>
                    <a:pt x="6649975" y="3656454"/>
                  </a:cubicBezTo>
                  <a:lnTo>
                    <a:pt x="6649975" y="3656454"/>
                  </a:lnTo>
                  <a:cubicBezTo>
                    <a:pt x="6655563" y="3688458"/>
                    <a:pt x="6630036" y="3710048"/>
                    <a:pt x="6570346" y="3713985"/>
                  </a:cubicBezTo>
                  <a:lnTo>
                    <a:pt x="6550914" y="3711953"/>
                  </a:lnTo>
                  <a:cubicBezTo>
                    <a:pt x="6543167" y="3711953"/>
                    <a:pt x="6534023" y="3712969"/>
                    <a:pt x="6524498" y="3713985"/>
                  </a:cubicBezTo>
                  <a:lnTo>
                    <a:pt x="6496304" y="3716017"/>
                  </a:lnTo>
                  <a:cubicBezTo>
                    <a:pt x="6478143" y="3716017"/>
                    <a:pt x="6462776" y="3711826"/>
                    <a:pt x="6458585" y="3695189"/>
                  </a:cubicBezTo>
                  <a:cubicBezTo>
                    <a:pt x="6539865" y="3671186"/>
                    <a:pt x="6643498" y="3654295"/>
                    <a:pt x="6649848" y="3604765"/>
                  </a:cubicBezTo>
                  <a:lnTo>
                    <a:pt x="6649848" y="3604765"/>
                  </a:lnTo>
                  <a:lnTo>
                    <a:pt x="6622542" y="3605654"/>
                  </a:lnTo>
                  <a:cubicBezTo>
                    <a:pt x="6584824" y="3605654"/>
                    <a:pt x="6544818" y="3600828"/>
                    <a:pt x="6508369" y="3596129"/>
                  </a:cubicBezTo>
                  <a:cubicBezTo>
                    <a:pt x="6471921" y="3591430"/>
                    <a:pt x="6439281" y="3586477"/>
                    <a:pt x="6416294" y="3586477"/>
                  </a:cubicBezTo>
                  <a:cubicBezTo>
                    <a:pt x="6393816" y="3586477"/>
                    <a:pt x="6380480" y="3591049"/>
                    <a:pt x="6382004" y="3604638"/>
                  </a:cubicBezTo>
                  <a:cubicBezTo>
                    <a:pt x="6283833" y="3573269"/>
                    <a:pt x="6237986" y="3524247"/>
                    <a:pt x="6152134" y="3488433"/>
                  </a:cubicBezTo>
                  <a:lnTo>
                    <a:pt x="6152134" y="3488433"/>
                  </a:lnTo>
                  <a:cubicBezTo>
                    <a:pt x="6075172" y="3499228"/>
                    <a:pt x="6235192" y="3567681"/>
                    <a:pt x="6085205" y="3567681"/>
                  </a:cubicBezTo>
                  <a:lnTo>
                    <a:pt x="6037580" y="3566030"/>
                  </a:lnTo>
                  <a:cubicBezTo>
                    <a:pt x="6049265" y="3548631"/>
                    <a:pt x="6091936" y="3541519"/>
                    <a:pt x="6075807" y="3514468"/>
                  </a:cubicBezTo>
                  <a:cubicBezTo>
                    <a:pt x="6054091" y="3511674"/>
                    <a:pt x="6037327" y="3510531"/>
                    <a:pt x="6023992" y="3510531"/>
                  </a:cubicBezTo>
                  <a:cubicBezTo>
                    <a:pt x="5989829" y="3510531"/>
                    <a:pt x="5978399" y="3518277"/>
                    <a:pt x="5967096" y="3525898"/>
                  </a:cubicBezTo>
                  <a:cubicBezTo>
                    <a:pt x="5955792" y="3533518"/>
                    <a:pt x="5944362" y="3541392"/>
                    <a:pt x="5910073" y="3541392"/>
                  </a:cubicBezTo>
                  <a:lnTo>
                    <a:pt x="5884165" y="3540249"/>
                  </a:lnTo>
                  <a:cubicBezTo>
                    <a:pt x="5916296" y="3498847"/>
                    <a:pt x="5916804" y="3513452"/>
                    <a:pt x="5853304" y="3488560"/>
                  </a:cubicBezTo>
                  <a:lnTo>
                    <a:pt x="5866893" y="3488560"/>
                  </a:lnTo>
                  <a:cubicBezTo>
                    <a:pt x="5923916" y="3488560"/>
                    <a:pt x="5968874" y="3492624"/>
                    <a:pt x="5999354" y="3501641"/>
                  </a:cubicBezTo>
                  <a:cubicBezTo>
                    <a:pt x="5912486" y="3468748"/>
                    <a:pt x="5994400" y="3382006"/>
                    <a:pt x="5888863" y="3382006"/>
                  </a:cubicBezTo>
                  <a:lnTo>
                    <a:pt x="5846318" y="3385435"/>
                  </a:lnTo>
                  <a:cubicBezTo>
                    <a:pt x="5905373" y="3394198"/>
                    <a:pt x="5732780" y="3418455"/>
                    <a:pt x="5884165" y="3436997"/>
                  </a:cubicBezTo>
                  <a:lnTo>
                    <a:pt x="5731001" y="3436997"/>
                  </a:lnTo>
                  <a:cubicBezTo>
                    <a:pt x="5719317" y="3462397"/>
                    <a:pt x="5782309" y="3462651"/>
                    <a:pt x="5807328" y="3475732"/>
                  </a:cubicBezTo>
                  <a:cubicBezTo>
                    <a:pt x="5786246" y="3498719"/>
                    <a:pt x="5787770" y="3529453"/>
                    <a:pt x="5731001" y="3540248"/>
                  </a:cubicBezTo>
                  <a:cubicBezTo>
                    <a:pt x="5687948" y="3537581"/>
                    <a:pt x="5671565" y="3526024"/>
                    <a:pt x="5654674" y="3514467"/>
                  </a:cubicBezTo>
                  <a:cubicBezTo>
                    <a:pt x="5681471" y="3428869"/>
                    <a:pt x="5697473" y="3339588"/>
                    <a:pt x="5960490" y="3333492"/>
                  </a:cubicBezTo>
                  <a:cubicBezTo>
                    <a:pt x="5908039" y="3294503"/>
                    <a:pt x="5978778" y="3287518"/>
                    <a:pt x="5958966" y="3226431"/>
                  </a:cubicBezTo>
                  <a:lnTo>
                    <a:pt x="5955791" y="3224780"/>
                  </a:lnTo>
                  <a:cubicBezTo>
                    <a:pt x="5948806" y="3224780"/>
                    <a:pt x="5938265" y="3255514"/>
                    <a:pt x="5909944" y="3286248"/>
                  </a:cubicBezTo>
                  <a:cubicBezTo>
                    <a:pt x="5881623" y="3316982"/>
                    <a:pt x="5835395" y="3347589"/>
                    <a:pt x="5756782" y="3347589"/>
                  </a:cubicBezTo>
                  <a:lnTo>
                    <a:pt x="5730874" y="3346573"/>
                  </a:lnTo>
                  <a:cubicBezTo>
                    <a:pt x="5731001" y="3333492"/>
                    <a:pt x="5699886" y="3331079"/>
                    <a:pt x="5692520" y="3320665"/>
                  </a:cubicBezTo>
                  <a:cubicBezTo>
                    <a:pt x="5881623" y="3299329"/>
                    <a:pt x="5651372" y="3170043"/>
                    <a:pt x="5768847" y="3126863"/>
                  </a:cubicBezTo>
                  <a:lnTo>
                    <a:pt x="5768847" y="3126863"/>
                  </a:lnTo>
                  <a:cubicBezTo>
                    <a:pt x="5825616" y="3129276"/>
                    <a:pt x="5803899" y="3158232"/>
                    <a:pt x="5807201" y="3178552"/>
                  </a:cubicBezTo>
                  <a:cubicBezTo>
                    <a:pt x="5856985" y="3174234"/>
                    <a:pt x="5879464" y="3171567"/>
                    <a:pt x="5893561" y="3171567"/>
                  </a:cubicBezTo>
                  <a:cubicBezTo>
                    <a:pt x="5914262" y="3171567"/>
                    <a:pt x="5916548" y="3177282"/>
                    <a:pt x="5960363" y="3191506"/>
                  </a:cubicBezTo>
                  <a:cubicBezTo>
                    <a:pt x="5953378" y="3167122"/>
                    <a:pt x="5959347" y="3155692"/>
                    <a:pt x="5982588" y="3155692"/>
                  </a:cubicBezTo>
                  <a:cubicBezTo>
                    <a:pt x="5995288" y="3155692"/>
                    <a:pt x="6013195" y="3159121"/>
                    <a:pt x="6036944" y="3165598"/>
                  </a:cubicBezTo>
                  <a:cubicBezTo>
                    <a:pt x="6053073" y="3112766"/>
                    <a:pt x="5911214" y="3113274"/>
                    <a:pt x="5960363" y="3049266"/>
                  </a:cubicBezTo>
                  <a:lnTo>
                    <a:pt x="6113652" y="3049266"/>
                  </a:lnTo>
                  <a:cubicBezTo>
                    <a:pt x="5937249" y="3000498"/>
                    <a:pt x="6012052" y="2928743"/>
                    <a:pt x="5960490" y="2855591"/>
                  </a:cubicBezTo>
                  <a:lnTo>
                    <a:pt x="6016243" y="2855083"/>
                  </a:lnTo>
                  <a:lnTo>
                    <a:pt x="6026276" y="2855083"/>
                  </a:lnTo>
                  <a:cubicBezTo>
                    <a:pt x="6067679" y="2855083"/>
                    <a:pt x="6105905" y="2853940"/>
                    <a:pt x="6113652" y="2842510"/>
                  </a:cubicBezTo>
                  <a:cubicBezTo>
                    <a:pt x="6056502" y="2827524"/>
                    <a:pt x="5957443" y="2826508"/>
                    <a:pt x="5922390" y="2803775"/>
                  </a:cubicBezTo>
                  <a:cubicBezTo>
                    <a:pt x="5999352" y="2747133"/>
                    <a:pt x="6169151" y="2600194"/>
                    <a:pt x="5960618" y="2532630"/>
                  </a:cubicBezTo>
                  <a:lnTo>
                    <a:pt x="5960618" y="2532630"/>
                  </a:lnTo>
                  <a:cubicBezTo>
                    <a:pt x="5878957" y="2540758"/>
                    <a:pt x="5924677" y="2612259"/>
                    <a:pt x="5960618" y="2623181"/>
                  </a:cubicBezTo>
                  <a:lnTo>
                    <a:pt x="5954521" y="2622927"/>
                  </a:lnTo>
                  <a:lnTo>
                    <a:pt x="5943726" y="2622800"/>
                  </a:lnTo>
                  <a:cubicBezTo>
                    <a:pt x="5884798" y="2622800"/>
                    <a:pt x="5881496" y="2641342"/>
                    <a:pt x="5845810" y="2649089"/>
                  </a:cubicBezTo>
                  <a:cubicBezTo>
                    <a:pt x="5874257" y="2587113"/>
                    <a:pt x="5747512" y="2571238"/>
                    <a:pt x="5665724" y="2571238"/>
                  </a:cubicBezTo>
                  <a:lnTo>
                    <a:pt x="5654802" y="2571492"/>
                  </a:lnTo>
                  <a:cubicBezTo>
                    <a:pt x="5659247" y="2538726"/>
                    <a:pt x="5710174" y="2521454"/>
                    <a:pt x="5807583" y="2519930"/>
                  </a:cubicBezTo>
                  <a:cubicBezTo>
                    <a:pt x="5802249" y="2470146"/>
                    <a:pt x="5837555" y="2406646"/>
                    <a:pt x="5731129" y="2390771"/>
                  </a:cubicBezTo>
                  <a:lnTo>
                    <a:pt x="5731129" y="2390771"/>
                  </a:lnTo>
                  <a:cubicBezTo>
                    <a:pt x="5804154" y="2508246"/>
                    <a:pt x="5537073" y="2533011"/>
                    <a:pt x="5271516" y="2533011"/>
                  </a:cubicBezTo>
                  <a:lnTo>
                    <a:pt x="5233543" y="2532884"/>
                  </a:lnTo>
                  <a:cubicBezTo>
                    <a:pt x="5314569" y="2516628"/>
                    <a:pt x="5383530" y="2476369"/>
                    <a:pt x="5457825" y="2476369"/>
                  </a:cubicBezTo>
                  <a:cubicBezTo>
                    <a:pt x="5484114" y="2476369"/>
                    <a:pt x="5510911" y="2481449"/>
                    <a:pt x="5539232" y="2494276"/>
                  </a:cubicBezTo>
                  <a:cubicBezTo>
                    <a:pt x="5527802" y="2437761"/>
                    <a:pt x="5652770" y="2436745"/>
                    <a:pt x="5577967" y="2390771"/>
                  </a:cubicBezTo>
                  <a:lnTo>
                    <a:pt x="5577967" y="2390771"/>
                  </a:lnTo>
                  <a:cubicBezTo>
                    <a:pt x="5601081" y="2393692"/>
                    <a:pt x="5619496" y="2394962"/>
                    <a:pt x="5634101" y="2394962"/>
                  </a:cubicBezTo>
                  <a:cubicBezTo>
                    <a:pt x="5689600" y="2394962"/>
                    <a:pt x="5691124" y="2376674"/>
                    <a:pt x="5692775" y="2358513"/>
                  </a:cubicBezTo>
                  <a:cubicBezTo>
                    <a:pt x="5694426" y="2340352"/>
                    <a:pt x="5695823" y="2322064"/>
                    <a:pt x="5751195" y="2322064"/>
                  </a:cubicBezTo>
                  <a:cubicBezTo>
                    <a:pt x="5765800" y="2322064"/>
                    <a:pt x="5784342" y="2323334"/>
                    <a:pt x="5807456" y="2326255"/>
                  </a:cubicBezTo>
                  <a:cubicBezTo>
                    <a:pt x="5835523" y="2282059"/>
                    <a:pt x="5666359" y="2304919"/>
                    <a:pt x="5654675" y="2274439"/>
                  </a:cubicBezTo>
                  <a:lnTo>
                    <a:pt x="5677916" y="2260215"/>
                  </a:lnTo>
                  <a:lnTo>
                    <a:pt x="5654675" y="2248658"/>
                  </a:lnTo>
                  <a:lnTo>
                    <a:pt x="5654675" y="2248658"/>
                  </a:lnTo>
                  <a:cubicBezTo>
                    <a:pt x="5675376" y="2255516"/>
                    <a:pt x="5689981" y="2257929"/>
                    <a:pt x="5702935" y="2257929"/>
                  </a:cubicBezTo>
                  <a:lnTo>
                    <a:pt x="5744591" y="2252722"/>
                  </a:lnTo>
                  <a:cubicBezTo>
                    <a:pt x="5760466" y="2250055"/>
                    <a:pt x="5780151" y="2247515"/>
                    <a:pt x="5809234" y="2247515"/>
                  </a:cubicBezTo>
                  <a:lnTo>
                    <a:pt x="5845810" y="2248658"/>
                  </a:lnTo>
                  <a:cubicBezTo>
                    <a:pt x="5748909" y="2290822"/>
                    <a:pt x="6000496" y="2300220"/>
                    <a:pt x="6036183" y="2338066"/>
                  </a:cubicBezTo>
                  <a:cubicBezTo>
                    <a:pt x="6017133" y="2314825"/>
                    <a:pt x="6081903" y="2263136"/>
                    <a:pt x="5998845" y="2261612"/>
                  </a:cubicBezTo>
                  <a:cubicBezTo>
                    <a:pt x="5997448" y="2271899"/>
                    <a:pt x="5983478" y="2275836"/>
                    <a:pt x="5965698" y="2275836"/>
                  </a:cubicBezTo>
                  <a:cubicBezTo>
                    <a:pt x="5928995" y="2275836"/>
                    <a:pt x="5876036" y="2259326"/>
                    <a:pt x="5883910" y="2248658"/>
                  </a:cubicBezTo>
                  <a:cubicBezTo>
                    <a:pt x="5991860" y="2235577"/>
                    <a:pt x="5873496" y="2193794"/>
                    <a:pt x="5883910" y="2171315"/>
                  </a:cubicBezTo>
                  <a:cubicBezTo>
                    <a:pt x="5912231" y="2163822"/>
                    <a:pt x="5936488" y="2160012"/>
                    <a:pt x="5960618" y="2160012"/>
                  </a:cubicBezTo>
                  <a:cubicBezTo>
                    <a:pt x="5984748" y="2160012"/>
                    <a:pt x="6009005" y="2163822"/>
                    <a:pt x="6037199" y="2171315"/>
                  </a:cubicBezTo>
                  <a:cubicBezTo>
                    <a:pt x="6085713" y="2127246"/>
                    <a:pt x="6123686" y="2079748"/>
                    <a:pt x="6151753" y="2029075"/>
                  </a:cubicBezTo>
                  <a:cubicBezTo>
                    <a:pt x="5987034" y="2015994"/>
                    <a:pt x="5968238" y="1953256"/>
                    <a:pt x="5922518" y="1899916"/>
                  </a:cubicBezTo>
                  <a:cubicBezTo>
                    <a:pt x="5931535" y="1864229"/>
                    <a:pt x="6064504" y="1870452"/>
                    <a:pt x="6113780" y="1848354"/>
                  </a:cubicBezTo>
                  <a:cubicBezTo>
                    <a:pt x="6126734" y="1828034"/>
                    <a:pt x="6116320" y="1765677"/>
                    <a:pt x="6151753" y="1706241"/>
                  </a:cubicBezTo>
                  <a:lnTo>
                    <a:pt x="6102731" y="1704590"/>
                  </a:lnTo>
                  <a:cubicBezTo>
                    <a:pt x="6077585" y="1704590"/>
                    <a:pt x="6049772" y="1705479"/>
                    <a:pt x="6021959" y="1706368"/>
                  </a:cubicBezTo>
                  <a:lnTo>
                    <a:pt x="5941187" y="1708146"/>
                  </a:lnTo>
                  <a:cubicBezTo>
                    <a:pt x="5894705" y="1708146"/>
                    <a:pt x="5857367" y="1705098"/>
                    <a:pt x="5845937" y="1693160"/>
                  </a:cubicBezTo>
                  <a:cubicBezTo>
                    <a:pt x="5949442" y="1671697"/>
                    <a:pt x="5926582" y="1578860"/>
                    <a:pt x="5880862" y="1512312"/>
                  </a:cubicBezTo>
                  <a:lnTo>
                    <a:pt x="5874766" y="1512312"/>
                  </a:lnTo>
                  <a:cubicBezTo>
                    <a:pt x="5763514" y="1512312"/>
                    <a:pt x="5688203" y="1524758"/>
                    <a:pt x="5654929" y="1551047"/>
                  </a:cubicBezTo>
                  <a:lnTo>
                    <a:pt x="5658739" y="1550539"/>
                  </a:lnTo>
                  <a:lnTo>
                    <a:pt x="5665724" y="1550285"/>
                  </a:lnTo>
                  <a:cubicBezTo>
                    <a:pt x="5689219" y="1550285"/>
                    <a:pt x="5701030" y="1563620"/>
                    <a:pt x="5701030" y="1576955"/>
                  </a:cubicBezTo>
                  <a:cubicBezTo>
                    <a:pt x="5701030" y="1590290"/>
                    <a:pt x="5689219" y="1603625"/>
                    <a:pt x="5662422" y="1603625"/>
                  </a:cubicBezTo>
                  <a:lnTo>
                    <a:pt x="5655056" y="1602736"/>
                  </a:lnTo>
                  <a:cubicBezTo>
                    <a:pt x="5600573" y="1601847"/>
                    <a:pt x="5619623" y="1575939"/>
                    <a:pt x="5555615" y="1575939"/>
                  </a:cubicBezTo>
                  <a:lnTo>
                    <a:pt x="5539613" y="1576955"/>
                  </a:lnTo>
                  <a:cubicBezTo>
                    <a:pt x="5621528" y="1658870"/>
                    <a:pt x="5664962" y="1680968"/>
                    <a:pt x="5807837" y="1693160"/>
                  </a:cubicBezTo>
                  <a:cubicBezTo>
                    <a:pt x="5647309" y="1712210"/>
                    <a:pt x="5705094" y="1745357"/>
                    <a:pt x="5796915" y="1745357"/>
                  </a:cubicBezTo>
                  <a:lnTo>
                    <a:pt x="5807837" y="1744976"/>
                  </a:lnTo>
                  <a:lnTo>
                    <a:pt x="5807837" y="1744976"/>
                  </a:lnTo>
                  <a:cubicBezTo>
                    <a:pt x="5780913" y="1757803"/>
                    <a:pt x="5753100" y="1763010"/>
                    <a:pt x="5725033" y="1763010"/>
                  </a:cubicBezTo>
                  <a:cubicBezTo>
                    <a:pt x="5657469" y="1763010"/>
                    <a:pt x="5588000" y="1732403"/>
                    <a:pt x="5524627" y="1701796"/>
                  </a:cubicBezTo>
                  <a:cubicBezTo>
                    <a:pt x="5461254" y="1671189"/>
                    <a:pt x="5403850" y="1640709"/>
                    <a:pt x="5356352" y="1640709"/>
                  </a:cubicBezTo>
                  <a:lnTo>
                    <a:pt x="5348732" y="1641471"/>
                  </a:lnTo>
                  <a:cubicBezTo>
                    <a:pt x="5380736" y="1685667"/>
                    <a:pt x="5293995" y="1718052"/>
                    <a:pt x="5205476" y="1718052"/>
                  </a:cubicBezTo>
                  <a:lnTo>
                    <a:pt x="5157470" y="1714750"/>
                  </a:lnTo>
                  <a:lnTo>
                    <a:pt x="5157470" y="1714750"/>
                  </a:lnTo>
                  <a:cubicBezTo>
                    <a:pt x="5171059" y="1728847"/>
                    <a:pt x="5142738" y="1757168"/>
                    <a:pt x="5157470" y="1770757"/>
                  </a:cubicBezTo>
                  <a:cubicBezTo>
                    <a:pt x="5133721" y="1767582"/>
                    <a:pt x="5115560" y="1766185"/>
                    <a:pt x="5101463" y="1766185"/>
                  </a:cubicBezTo>
                  <a:cubicBezTo>
                    <a:pt x="5026279" y="1766185"/>
                    <a:pt x="5066411" y="1805047"/>
                    <a:pt x="5004308" y="1809492"/>
                  </a:cubicBezTo>
                  <a:cubicBezTo>
                    <a:pt x="4895977" y="1747897"/>
                    <a:pt x="5094097" y="1702304"/>
                    <a:pt x="4966208" y="1680333"/>
                  </a:cubicBezTo>
                  <a:cubicBezTo>
                    <a:pt x="5005959" y="1641979"/>
                    <a:pt x="5160010" y="1642360"/>
                    <a:pt x="5118989" y="1576955"/>
                  </a:cubicBezTo>
                  <a:lnTo>
                    <a:pt x="5118989" y="1576955"/>
                  </a:lnTo>
                  <a:cubicBezTo>
                    <a:pt x="5163058" y="1577717"/>
                    <a:pt x="5170551" y="1590417"/>
                    <a:pt x="5221859" y="1590417"/>
                  </a:cubicBezTo>
                  <a:lnTo>
                    <a:pt x="5233924" y="1589909"/>
                  </a:lnTo>
                  <a:cubicBezTo>
                    <a:pt x="5280787" y="1503041"/>
                    <a:pt x="5225034" y="1441827"/>
                    <a:pt x="5233924" y="1383153"/>
                  </a:cubicBezTo>
                  <a:lnTo>
                    <a:pt x="5233924" y="1383153"/>
                  </a:lnTo>
                  <a:cubicBezTo>
                    <a:pt x="5229098" y="1394329"/>
                    <a:pt x="5197984" y="1396615"/>
                    <a:pt x="5159884" y="1396615"/>
                  </a:cubicBezTo>
                  <a:lnTo>
                    <a:pt x="5118990" y="1396107"/>
                  </a:lnTo>
                  <a:lnTo>
                    <a:pt x="5118990" y="1396107"/>
                  </a:lnTo>
                  <a:cubicBezTo>
                    <a:pt x="5074921" y="1438144"/>
                    <a:pt x="5235956" y="1475609"/>
                    <a:pt x="5118990" y="1499485"/>
                  </a:cubicBezTo>
                  <a:cubicBezTo>
                    <a:pt x="5021327" y="1498088"/>
                    <a:pt x="4985131" y="1475736"/>
                    <a:pt x="4927474" y="1460750"/>
                  </a:cubicBezTo>
                  <a:cubicBezTo>
                    <a:pt x="4937380" y="1333369"/>
                    <a:pt x="5530978" y="1338957"/>
                    <a:pt x="5463414" y="1228213"/>
                  </a:cubicBezTo>
                  <a:lnTo>
                    <a:pt x="5424933" y="1226181"/>
                  </a:lnTo>
                  <a:cubicBezTo>
                    <a:pt x="5333874" y="1226181"/>
                    <a:pt x="5380483" y="1272663"/>
                    <a:pt x="5310633" y="1279902"/>
                  </a:cubicBezTo>
                  <a:cubicBezTo>
                    <a:pt x="5270374" y="1265805"/>
                    <a:pt x="5238116" y="1259074"/>
                    <a:pt x="5210557" y="1259074"/>
                  </a:cubicBezTo>
                  <a:cubicBezTo>
                    <a:pt x="5174489" y="1259074"/>
                    <a:pt x="5146422" y="1270631"/>
                    <a:pt x="5119117" y="1292856"/>
                  </a:cubicBezTo>
                  <a:cubicBezTo>
                    <a:pt x="4980687" y="1264027"/>
                    <a:pt x="4931538" y="1206115"/>
                    <a:pt x="5042663" y="1150743"/>
                  </a:cubicBezTo>
                  <a:lnTo>
                    <a:pt x="5042663" y="1150743"/>
                  </a:lnTo>
                  <a:cubicBezTo>
                    <a:pt x="5070349" y="1188843"/>
                    <a:pt x="5136262" y="1213862"/>
                    <a:pt x="5234052" y="1228213"/>
                  </a:cubicBezTo>
                  <a:cubicBezTo>
                    <a:pt x="5181474" y="1198749"/>
                    <a:pt x="5332477" y="1179572"/>
                    <a:pt x="5234052" y="1176397"/>
                  </a:cubicBezTo>
                  <a:lnTo>
                    <a:pt x="5234052" y="1176397"/>
                  </a:lnTo>
                  <a:cubicBezTo>
                    <a:pt x="5224781" y="1185922"/>
                    <a:pt x="5209033" y="1189732"/>
                    <a:pt x="5192015" y="1189732"/>
                  </a:cubicBezTo>
                  <a:cubicBezTo>
                    <a:pt x="5145914" y="1189732"/>
                    <a:pt x="5089526" y="1161411"/>
                    <a:pt x="5119117" y="1137535"/>
                  </a:cubicBezTo>
                  <a:cubicBezTo>
                    <a:pt x="5348733" y="1136011"/>
                    <a:pt x="5220463" y="1050921"/>
                    <a:pt x="5424679" y="1015742"/>
                  </a:cubicBezTo>
                  <a:lnTo>
                    <a:pt x="5403216" y="1014091"/>
                  </a:lnTo>
                  <a:cubicBezTo>
                    <a:pt x="5393818" y="1014091"/>
                    <a:pt x="5382388" y="1014980"/>
                    <a:pt x="5370577" y="1015996"/>
                  </a:cubicBezTo>
                  <a:lnTo>
                    <a:pt x="5335779" y="1017901"/>
                  </a:lnTo>
                  <a:cubicBezTo>
                    <a:pt x="5307839" y="1017901"/>
                    <a:pt x="5289170" y="1011678"/>
                    <a:pt x="5310633" y="982849"/>
                  </a:cubicBezTo>
                  <a:cubicBezTo>
                    <a:pt x="5230369" y="967863"/>
                    <a:pt x="5166869" y="988945"/>
                    <a:pt x="5119117" y="944114"/>
                  </a:cubicBezTo>
                  <a:cubicBezTo>
                    <a:pt x="5322063" y="912110"/>
                    <a:pt x="5196968" y="877312"/>
                    <a:pt x="5234052" y="827909"/>
                  </a:cubicBezTo>
                  <a:cubicBezTo>
                    <a:pt x="5091939" y="815463"/>
                    <a:pt x="4983735" y="791714"/>
                    <a:pt x="4889628" y="763266"/>
                  </a:cubicBezTo>
                  <a:cubicBezTo>
                    <a:pt x="4998721" y="705862"/>
                    <a:pt x="5215637" y="745359"/>
                    <a:pt x="5272025" y="698750"/>
                  </a:cubicBezTo>
                  <a:lnTo>
                    <a:pt x="5272025" y="698750"/>
                  </a:lnTo>
                  <a:lnTo>
                    <a:pt x="5243831" y="699258"/>
                  </a:lnTo>
                  <a:cubicBezTo>
                    <a:pt x="5122673" y="699258"/>
                    <a:pt x="5155185" y="663190"/>
                    <a:pt x="5154296" y="633980"/>
                  </a:cubicBezTo>
                  <a:lnTo>
                    <a:pt x="5147946" y="633980"/>
                  </a:lnTo>
                  <a:cubicBezTo>
                    <a:pt x="5031868" y="633980"/>
                    <a:pt x="4983862" y="674874"/>
                    <a:pt x="4813047" y="685796"/>
                  </a:cubicBezTo>
                  <a:cubicBezTo>
                    <a:pt x="4739260" y="735707"/>
                    <a:pt x="4910456" y="736596"/>
                    <a:pt x="4774820" y="776220"/>
                  </a:cubicBezTo>
                  <a:cubicBezTo>
                    <a:pt x="4956938" y="776855"/>
                    <a:pt x="4835145" y="829052"/>
                    <a:pt x="4938015" y="829052"/>
                  </a:cubicBezTo>
                  <a:lnTo>
                    <a:pt x="4966082" y="828036"/>
                  </a:lnTo>
                  <a:lnTo>
                    <a:pt x="4966082" y="828036"/>
                  </a:lnTo>
                  <a:cubicBezTo>
                    <a:pt x="4957446" y="852293"/>
                    <a:pt x="5009008" y="856484"/>
                    <a:pt x="5004309" y="879598"/>
                  </a:cubicBezTo>
                  <a:cubicBezTo>
                    <a:pt x="4960240" y="873502"/>
                    <a:pt x="4928236" y="870581"/>
                    <a:pt x="4901058" y="870581"/>
                  </a:cubicBezTo>
                  <a:cubicBezTo>
                    <a:pt x="4856354" y="870581"/>
                    <a:pt x="4824858" y="878455"/>
                    <a:pt x="4774820" y="892552"/>
                  </a:cubicBezTo>
                  <a:cubicBezTo>
                    <a:pt x="4802379" y="943987"/>
                    <a:pt x="4802379" y="944495"/>
                    <a:pt x="4774820" y="995930"/>
                  </a:cubicBezTo>
                  <a:lnTo>
                    <a:pt x="4721988" y="994660"/>
                  </a:lnTo>
                  <a:cubicBezTo>
                    <a:pt x="4661917" y="994660"/>
                    <a:pt x="4618610" y="1000248"/>
                    <a:pt x="4583050" y="1008884"/>
                  </a:cubicBezTo>
                  <a:cubicBezTo>
                    <a:pt x="4619245" y="1048508"/>
                    <a:pt x="4702430" y="1072003"/>
                    <a:pt x="4736339" y="1112135"/>
                  </a:cubicBezTo>
                  <a:cubicBezTo>
                    <a:pt x="4774693" y="1095117"/>
                    <a:pt x="4798950" y="1073273"/>
                    <a:pt x="4851020" y="1060573"/>
                  </a:cubicBezTo>
                  <a:lnTo>
                    <a:pt x="4851020" y="1060573"/>
                  </a:lnTo>
                  <a:cubicBezTo>
                    <a:pt x="4840606" y="1083179"/>
                    <a:pt x="4958589" y="1124962"/>
                    <a:pt x="4849115" y="1138170"/>
                  </a:cubicBezTo>
                  <a:lnTo>
                    <a:pt x="4845432" y="1138170"/>
                  </a:lnTo>
                  <a:cubicBezTo>
                    <a:pt x="4796410" y="1138170"/>
                    <a:pt x="4765676" y="1131820"/>
                    <a:pt x="4736339" y="1125343"/>
                  </a:cubicBezTo>
                  <a:lnTo>
                    <a:pt x="4736339" y="1125343"/>
                  </a:lnTo>
                  <a:cubicBezTo>
                    <a:pt x="4701160" y="1251454"/>
                    <a:pt x="4641216" y="1286379"/>
                    <a:pt x="4774693" y="1435350"/>
                  </a:cubicBezTo>
                  <a:cubicBezTo>
                    <a:pt x="4738244" y="1427730"/>
                    <a:pt x="4721734" y="1424936"/>
                    <a:pt x="4706494" y="1424936"/>
                  </a:cubicBezTo>
                  <a:lnTo>
                    <a:pt x="4724147" y="1436874"/>
                  </a:lnTo>
                  <a:cubicBezTo>
                    <a:pt x="4728846" y="1442843"/>
                    <a:pt x="4725544" y="1448812"/>
                    <a:pt x="4677284" y="1448812"/>
                  </a:cubicBezTo>
                  <a:lnTo>
                    <a:pt x="4659631" y="1448304"/>
                  </a:lnTo>
                  <a:lnTo>
                    <a:pt x="4659631" y="1448304"/>
                  </a:lnTo>
                  <a:cubicBezTo>
                    <a:pt x="4598544" y="1559302"/>
                    <a:pt x="4751198" y="1598418"/>
                    <a:pt x="4774693" y="1680968"/>
                  </a:cubicBezTo>
                  <a:cubicBezTo>
                    <a:pt x="4754500" y="1673729"/>
                    <a:pt x="4727322" y="1670808"/>
                    <a:pt x="4698239" y="1670808"/>
                  </a:cubicBezTo>
                  <a:cubicBezTo>
                    <a:pt x="4641978" y="1670808"/>
                    <a:pt x="4578732" y="1681857"/>
                    <a:pt x="4545077" y="1693795"/>
                  </a:cubicBezTo>
                  <a:cubicBezTo>
                    <a:pt x="4659631" y="1706749"/>
                    <a:pt x="4620388" y="1771646"/>
                    <a:pt x="4659631" y="1810000"/>
                  </a:cubicBezTo>
                  <a:lnTo>
                    <a:pt x="4696461" y="1812032"/>
                  </a:lnTo>
                  <a:cubicBezTo>
                    <a:pt x="4738498" y="1812032"/>
                    <a:pt x="4749674" y="1801618"/>
                    <a:pt x="4760977" y="1791204"/>
                  </a:cubicBezTo>
                  <a:cubicBezTo>
                    <a:pt x="4772279" y="1780790"/>
                    <a:pt x="4783582" y="1770376"/>
                    <a:pt x="4825747" y="1770376"/>
                  </a:cubicBezTo>
                  <a:lnTo>
                    <a:pt x="4851147" y="1771392"/>
                  </a:lnTo>
                  <a:cubicBezTo>
                    <a:pt x="4948175" y="1785997"/>
                    <a:pt x="4937506" y="1836924"/>
                    <a:pt x="5004309" y="1861816"/>
                  </a:cubicBezTo>
                  <a:cubicBezTo>
                    <a:pt x="4986655" y="1856228"/>
                    <a:pt x="4973955" y="1853942"/>
                    <a:pt x="4964430" y="1853942"/>
                  </a:cubicBezTo>
                  <a:cubicBezTo>
                    <a:pt x="4940173" y="1853942"/>
                    <a:pt x="4935728" y="1868928"/>
                    <a:pt x="4917694" y="1883787"/>
                  </a:cubicBezTo>
                  <a:cubicBezTo>
                    <a:pt x="4899661" y="1898647"/>
                    <a:pt x="4868037" y="1913632"/>
                    <a:pt x="4784853" y="1913632"/>
                  </a:cubicBezTo>
                  <a:lnTo>
                    <a:pt x="4774819" y="1913505"/>
                  </a:lnTo>
                  <a:cubicBezTo>
                    <a:pt x="4772915" y="1895726"/>
                    <a:pt x="4792727" y="1885185"/>
                    <a:pt x="4812919" y="1874770"/>
                  </a:cubicBezTo>
                  <a:cubicBezTo>
                    <a:pt x="4790948" y="1872866"/>
                    <a:pt x="4772153" y="1872103"/>
                    <a:pt x="4755642" y="1872103"/>
                  </a:cubicBezTo>
                  <a:cubicBezTo>
                    <a:pt x="4645025" y="1872103"/>
                    <a:pt x="4644390" y="1909441"/>
                    <a:pt x="4545077" y="1913505"/>
                  </a:cubicBezTo>
                  <a:cubicBezTo>
                    <a:pt x="4542663" y="1957193"/>
                    <a:pt x="4614037" y="1968623"/>
                    <a:pt x="4506723" y="1990975"/>
                  </a:cubicBezTo>
                  <a:cubicBezTo>
                    <a:pt x="4500246" y="1971671"/>
                    <a:pt x="4520312" y="1943350"/>
                    <a:pt x="4468623" y="1939413"/>
                  </a:cubicBezTo>
                  <a:lnTo>
                    <a:pt x="4468623" y="1939413"/>
                  </a:lnTo>
                  <a:cubicBezTo>
                    <a:pt x="4385184" y="1962908"/>
                    <a:pt x="4475481" y="2044950"/>
                    <a:pt x="4392042" y="2068445"/>
                  </a:cubicBezTo>
                  <a:lnTo>
                    <a:pt x="4432936" y="2070223"/>
                  </a:lnTo>
                  <a:cubicBezTo>
                    <a:pt x="4548632" y="2070223"/>
                    <a:pt x="4514470" y="2019677"/>
                    <a:pt x="4621657" y="2016756"/>
                  </a:cubicBezTo>
                  <a:cubicBezTo>
                    <a:pt x="4629786" y="2032123"/>
                    <a:pt x="4642104" y="2068572"/>
                    <a:pt x="4701794" y="2068572"/>
                  </a:cubicBezTo>
                  <a:cubicBezTo>
                    <a:pt x="4720844" y="2068572"/>
                    <a:pt x="4744721" y="2064889"/>
                    <a:pt x="4774692" y="2055618"/>
                  </a:cubicBezTo>
                  <a:cubicBezTo>
                    <a:pt x="4745482" y="2044823"/>
                    <a:pt x="4744466" y="1933825"/>
                    <a:pt x="4851019" y="1926332"/>
                  </a:cubicBezTo>
                  <a:lnTo>
                    <a:pt x="4903471" y="1924047"/>
                  </a:lnTo>
                  <a:cubicBezTo>
                    <a:pt x="4940300" y="1924047"/>
                    <a:pt x="4965700" y="1927857"/>
                    <a:pt x="4991228" y="1931667"/>
                  </a:cubicBezTo>
                  <a:cubicBezTo>
                    <a:pt x="5016755" y="1935477"/>
                    <a:pt x="5042155" y="1939287"/>
                    <a:pt x="5080509" y="1939287"/>
                  </a:cubicBezTo>
                  <a:cubicBezTo>
                    <a:pt x="5080636" y="1939287"/>
                    <a:pt x="5080636" y="1939287"/>
                    <a:pt x="5080762" y="1939287"/>
                  </a:cubicBezTo>
                  <a:cubicBezTo>
                    <a:pt x="5174616" y="1891789"/>
                    <a:pt x="5166741" y="1782823"/>
                    <a:pt x="5348478" y="1732658"/>
                  </a:cubicBezTo>
                  <a:cubicBezTo>
                    <a:pt x="5353304" y="1772409"/>
                    <a:pt x="5503291" y="1750184"/>
                    <a:pt x="5539486" y="1771393"/>
                  </a:cubicBezTo>
                  <a:cubicBezTo>
                    <a:pt x="5435092" y="1800603"/>
                    <a:pt x="5442458" y="1867659"/>
                    <a:pt x="5271771" y="1874771"/>
                  </a:cubicBezTo>
                  <a:cubicBezTo>
                    <a:pt x="5362449" y="1887344"/>
                    <a:pt x="5392674" y="1920110"/>
                    <a:pt x="5501641" y="1926460"/>
                  </a:cubicBezTo>
                  <a:cubicBezTo>
                    <a:pt x="5460366" y="1930524"/>
                    <a:pt x="5426584" y="1931921"/>
                    <a:pt x="5398136" y="1931921"/>
                  </a:cubicBezTo>
                  <a:cubicBezTo>
                    <a:pt x="5364735" y="1931921"/>
                    <a:pt x="5338827" y="1929889"/>
                    <a:pt x="5317237" y="1927984"/>
                  </a:cubicBezTo>
                  <a:cubicBezTo>
                    <a:pt x="5295647" y="1926079"/>
                    <a:pt x="5278375" y="1924047"/>
                    <a:pt x="5261992" y="1924047"/>
                  </a:cubicBezTo>
                  <a:lnTo>
                    <a:pt x="5233798" y="1926460"/>
                  </a:lnTo>
                  <a:cubicBezTo>
                    <a:pt x="5321809" y="1937763"/>
                    <a:pt x="5340224" y="1987420"/>
                    <a:pt x="5233798" y="2004057"/>
                  </a:cubicBezTo>
                  <a:cubicBezTo>
                    <a:pt x="5161788" y="1979419"/>
                    <a:pt x="5256150" y="1980689"/>
                    <a:pt x="5233798" y="1939414"/>
                  </a:cubicBezTo>
                  <a:lnTo>
                    <a:pt x="5233798" y="1939414"/>
                  </a:lnTo>
                  <a:cubicBezTo>
                    <a:pt x="4984751" y="1969767"/>
                    <a:pt x="5286884" y="2046094"/>
                    <a:pt x="5271771" y="2068573"/>
                  </a:cubicBezTo>
                  <a:cubicBezTo>
                    <a:pt x="5308347" y="2057778"/>
                    <a:pt x="5289297" y="2028441"/>
                    <a:pt x="5357496" y="2028441"/>
                  </a:cubicBezTo>
                  <a:lnTo>
                    <a:pt x="5386832" y="2029838"/>
                  </a:lnTo>
                  <a:cubicBezTo>
                    <a:pt x="5424171" y="2060191"/>
                    <a:pt x="5551171" y="2060445"/>
                    <a:pt x="5616194" y="2081400"/>
                  </a:cubicBezTo>
                  <a:cubicBezTo>
                    <a:pt x="5352797" y="2092068"/>
                    <a:pt x="5677916" y="2222243"/>
                    <a:pt x="5425186" y="2236467"/>
                  </a:cubicBezTo>
                  <a:cubicBezTo>
                    <a:pt x="5464937" y="2199764"/>
                    <a:pt x="5464937" y="2182619"/>
                    <a:pt x="5425186" y="2146043"/>
                  </a:cubicBezTo>
                  <a:lnTo>
                    <a:pt x="5334635" y="2145789"/>
                  </a:lnTo>
                  <a:lnTo>
                    <a:pt x="5274056" y="2145408"/>
                  </a:lnTo>
                  <a:cubicBezTo>
                    <a:pt x="5209160" y="2145408"/>
                    <a:pt x="5150485" y="2147567"/>
                    <a:pt x="5118862" y="2158870"/>
                  </a:cubicBezTo>
                  <a:cubicBezTo>
                    <a:pt x="5037963" y="2150234"/>
                    <a:pt x="5138421" y="2080130"/>
                    <a:pt x="5031232" y="2080130"/>
                  </a:cubicBezTo>
                  <a:lnTo>
                    <a:pt x="5004054" y="2081273"/>
                  </a:lnTo>
                  <a:cubicBezTo>
                    <a:pt x="5053838" y="2169030"/>
                    <a:pt x="4820920" y="2215766"/>
                    <a:pt x="5004054" y="2288029"/>
                  </a:cubicBezTo>
                  <a:cubicBezTo>
                    <a:pt x="5042789" y="2270884"/>
                    <a:pt x="5039995" y="2240023"/>
                    <a:pt x="5118862" y="2236467"/>
                  </a:cubicBezTo>
                  <a:cubicBezTo>
                    <a:pt x="5148072" y="2241547"/>
                    <a:pt x="5170678" y="2242817"/>
                    <a:pt x="5188840" y="2242817"/>
                  </a:cubicBezTo>
                  <a:cubicBezTo>
                    <a:pt x="5199380" y="2242817"/>
                    <a:pt x="5208398" y="2242309"/>
                    <a:pt x="5224527" y="2241420"/>
                  </a:cubicBezTo>
                  <a:lnTo>
                    <a:pt x="5237988" y="2240912"/>
                  </a:lnTo>
                  <a:cubicBezTo>
                    <a:pt x="5250307" y="2240912"/>
                    <a:pt x="5260594" y="2242563"/>
                    <a:pt x="5271771" y="2249167"/>
                  </a:cubicBezTo>
                  <a:cubicBezTo>
                    <a:pt x="5204334" y="2295268"/>
                    <a:pt x="5179061" y="2355593"/>
                    <a:pt x="5004055" y="2365372"/>
                  </a:cubicBezTo>
                  <a:cubicBezTo>
                    <a:pt x="5096765" y="2373373"/>
                    <a:pt x="5153661" y="2376675"/>
                    <a:pt x="5189475" y="2376675"/>
                  </a:cubicBezTo>
                  <a:cubicBezTo>
                    <a:pt x="5306950" y="2376675"/>
                    <a:pt x="5197984" y="2341623"/>
                    <a:pt x="5386833" y="2326637"/>
                  </a:cubicBezTo>
                  <a:cubicBezTo>
                    <a:pt x="5399533" y="2280790"/>
                    <a:pt x="5388865" y="2259835"/>
                    <a:pt x="5425187" y="2249040"/>
                  </a:cubicBezTo>
                  <a:cubicBezTo>
                    <a:pt x="5425695" y="2266185"/>
                    <a:pt x="5492370" y="2260978"/>
                    <a:pt x="5501641" y="2274948"/>
                  </a:cubicBezTo>
                  <a:cubicBezTo>
                    <a:pt x="5568443" y="2373246"/>
                    <a:pt x="5470525" y="2470274"/>
                    <a:pt x="5158741" y="2470274"/>
                  </a:cubicBezTo>
                  <a:cubicBezTo>
                    <a:pt x="5091685" y="2470274"/>
                    <a:pt x="5014723" y="2465829"/>
                    <a:pt x="4927347" y="2455923"/>
                  </a:cubicBezTo>
                  <a:lnTo>
                    <a:pt x="4927347" y="2455923"/>
                  </a:lnTo>
                  <a:cubicBezTo>
                    <a:pt x="4742816" y="2533393"/>
                    <a:pt x="4944111" y="2585463"/>
                    <a:pt x="4774566" y="2662552"/>
                  </a:cubicBezTo>
                  <a:cubicBezTo>
                    <a:pt x="4819524" y="2664711"/>
                    <a:pt x="4883024" y="2660393"/>
                    <a:pt x="4889247" y="2675633"/>
                  </a:cubicBezTo>
                  <a:cubicBezTo>
                    <a:pt x="4821556" y="2687317"/>
                    <a:pt x="4825619" y="2723131"/>
                    <a:pt x="4736212" y="2727195"/>
                  </a:cubicBezTo>
                  <a:cubicBezTo>
                    <a:pt x="4785615" y="2710177"/>
                    <a:pt x="4786250" y="2679189"/>
                    <a:pt x="4698112" y="2675633"/>
                  </a:cubicBezTo>
                  <a:lnTo>
                    <a:pt x="4698112" y="2675633"/>
                  </a:lnTo>
                  <a:cubicBezTo>
                    <a:pt x="4666743" y="2704081"/>
                    <a:pt x="4709415" y="2744467"/>
                    <a:pt x="4582796" y="2766057"/>
                  </a:cubicBezTo>
                  <a:cubicBezTo>
                    <a:pt x="4602481" y="2764914"/>
                    <a:pt x="4617213" y="2764533"/>
                    <a:pt x="4627881" y="2764533"/>
                  </a:cubicBezTo>
                  <a:cubicBezTo>
                    <a:pt x="4708399" y="2764533"/>
                    <a:pt x="4565016" y="2791838"/>
                    <a:pt x="4659377" y="2792092"/>
                  </a:cubicBezTo>
                  <a:cubicBezTo>
                    <a:pt x="4669283" y="2773804"/>
                    <a:pt x="4743451" y="2777233"/>
                    <a:pt x="4774439" y="2766184"/>
                  </a:cubicBezTo>
                  <a:lnTo>
                    <a:pt x="4774439" y="2766184"/>
                  </a:lnTo>
                  <a:cubicBezTo>
                    <a:pt x="4765930" y="2790441"/>
                    <a:pt x="4817746" y="2794632"/>
                    <a:pt x="4812666" y="2817873"/>
                  </a:cubicBezTo>
                  <a:lnTo>
                    <a:pt x="4807078" y="2817619"/>
                  </a:lnTo>
                  <a:lnTo>
                    <a:pt x="4797045" y="2817492"/>
                  </a:lnTo>
                  <a:cubicBezTo>
                    <a:pt x="4768978" y="2817492"/>
                    <a:pt x="4750944" y="2820794"/>
                    <a:pt x="4732656" y="2824223"/>
                  </a:cubicBezTo>
                  <a:cubicBezTo>
                    <a:pt x="4714368" y="2827652"/>
                    <a:pt x="4696207" y="2830954"/>
                    <a:pt x="4665346" y="2830954"/>
                  </a:cubicBezTo>
                  <a:lnTo>
                    <a:pt x="4659377" y="2830827"/>
                  </a:lnTo>
                  <a:cubicBezTo>
                    <a:pt x="4651122" y="2820921"/>
                    <a:pt x="4658615" y="2805427"/>
                    <a:pt x="4621404" y="2804919"/>
                  </a:cubicBezTo>
                  <a:lnTo>
                    <a:pt x="4621404" y="2804919"/>
                  </a:lnTo>
                  <a:cubicBezTo>
                    <a:pt x="4618229" y="2827398"/>
                    <a:pt x="4629913" y="2845051"/>
                    <a:pt x="4659377" y="2856608"/>
                  </a:cubicBezTo>
                  <a:cubicBezTo>
                    <a:pt x="4604259" y="2851020"/>
                    <a:pt x="4556507" y="2821429"/>
                    <a:pt x="4516756" y="2821429"/>
                  </a:cubicBezTo>
                  <a:cubicBezTo>
                    <a:pt x="4499103" y="2821429"/>
                    <a:pt x="4482847" y="2827271"/>
                    <a:pt x="4468369" y="2843654"/>
                  </a:cubicBezTo>
                  <a:cubicBezTo>
                    <a:pt x="4793616" y="2871213"/>
                    <a:pt x="4397503" y="3076445"/>
                    <a:pt x="4687063" y="3076445"/>
                  </a:cubicBezTo>
                  <a:lnTo>
                    <a:pt x="4698112" y="3076191"/>
                  </a:lnTo>
                  <a:lnTo>
                    <a:pt x="4698112" y="3076191"/>
                  </a:lnTo>
                  <a:cubicBezTo>
                    <a:pt x="4595877" y="3080509"/>
                    <a:pt x="4563492" y="3108449"/>
                    <a:pt x="4468369" y="3114926"/>
                  </a:cubicBezTo>
                  <a:cubicBezTo>
                    <a:pt x="4403472" y="3047235"/>
                    <a:pt x="4528821" y="2996816"/>
                    <a:pt x="4544950" y="2921124"/>
                  </a:cubicBezTo>
                  <a:cubicBezTo>
                    <a:pt x="4510152" y="2885564"/>
                    <a:pt x="4273043" y="2918076"/>
                    <a:pt x="4315080" y="2856608"/>
                  </a:cubicBezTo>
                  <a:lnTo>
                    <a:pt x="4315080" y="2856608"/>
                  </a:lnTo>
                  <a:cubicBezTo>
                    <a:pt x="4335019" y="2862069"/>
                    <a:pt x="4350386" y="2864482"/>
                    <a:pt x="4362324" y="2864482"/>
                  </a:cubicBezTo>
                  <a:cubicBezTo>
                    <a:pt x="4398646" y="2864482"/>
                    <a:pt x="4404361" y="2842765"/>
                    <a:pt x="4417315" y="2821175"/>
                  </a:cubicBezTo>
                  <a:cubicBezTo>
                    <a:pt x="4430268" y="2799585"/>
                    <a:pt x="4450461" y="2777868"/>
                    <a:pt x="4515993" y="2777868"/>
                  </a:cubicBezTo>
                  <a:lnTo>
                    <a:pt x="4544949" y="2779138"/>
                  </a:lnTo>
                  <a:cubicBezTo>
                    <a:pt x="4476623" y="2717670"/>
                    <a:pt x="4592574" y="2708399"/>
                    <a:pt x="4621530" y="2649979"/>
                  </a:cubicBezTo>
                  <a:lnTo>
                    <a:pt x="4621530" y="2649979"/>
                  </a:lnTo>
                  <a:cubicBezTo>
                    <a:pt x="4571619" y="2654297"/>
                    <a:pt x="4549140" y="2656964"/>
                    <a:pt x="4535043" y="2656964"/>
                  </a:cubicBezTo>
                  <a:cubicBezTo>
                    <a:pt x="4514469" y="2656964"/>
                    <a:pt x="4512056" y="2651249"/>
                    <a:pt x="4468496" y="2637152"/>
                  </a:cubicBezTo>
                  <a:lnTo>
                    <a:pt x="4468496" y="2637152"/>
                  </a:lnTo>
                  <a:cubicBezTo>
                    <a:pt x="4465829" y="2659631"/>
                    <a:pt x="4477005" y="2677284"/>
                    <a:pt x="4506596" y="2688714"/>
                  </a:cubicBezTo>
                  <a:cubicBezTo>
                    <a:pt x="4362959" y="2704843"/>
                    <a:pt x="4265804" y="2736720"/>
                    <a:pt x="4162172" y="2766311"/>
                  </a:cubicBezTo>
                  <a:cubicBezTo>
                    <a:pt x="4234181" y="2769486"/>
                    <a:pt x="4140836" y="2787647"/>
                    <a:pt x="4200525" y="2792219"/>
                  </a:cubicBezTo>
                  <a:cubicBezTo>
                    <a:pt x="4208146" y="2783964"/>
                    <a:pt x="4288663" y="2770375"/>
                    <a:pt x="4347846" y="2770375"/>
                  </a:cubicBezTo>
                  <a:lnTo>
                    <a:pt x="4353687" y="2779138"/>
                  </a:lnTo>
                  <a:cubicBezTo>
                    <a:pt x="4270375" y="2788663"/>
                    <a:pt x="4183253" y="2824858"/>
                    <a:pt x="4102862" y="2824858"/>
                  </a:cubicBezTo>
                  <a:lnTo>
                    <a:pt x="4047491" y="2818000"/>
                  </a:lnTo>
                  <a:lnTo>
                    <a:pt x="4047491" y="2818000"/>
                  </a:lnTo>
                  <a:cubicBezTo>
                    <a:pt x="4080892" y="2884294"/>
                    <a:pt x="4109721" y="2875658"/>
                    <a:pt x="3894456" y="2895470"/>
                  </a:cubicBezTo>
                  <a:cubicBezTo>
                    <a:pt x="3951987" y="2955033"/>
                    <a:pt x="3893694" y="2948810"/>
                    <a:pt x="3779775" y="2973067"/>
                  </a:cubicBezTo>
                  <a:lnTo>
                    <a:pt x="3781807" y="2973067"/>
                  </a:lnTo>
                  <a:lnTo>
                    <a:pt x="3785617" y="2973067"/>
                  </a:lnTo>
                  <a:cubicBezTo>
                    <a:pt x="3894963" y="2973067"/>
                    <a:pt x="3887344" y="3073143"/>
                    <a:pt x="3856102" y="3076445"/>
                  </a:cubicBezTo>
                  <a:cubicBezTo>
                    <a:pt x="3846323" y="3055744"/>
                    <a:pt x="3832353" y="3048886"/>
                    <a:pt x="3814573" y="3048886"/>
                  </a:cubicBezTo>
                  <a:cubicBezTo>
                    <a:pt x="3796157" y="3048886"/>
                    <a:pt x="3773552" y="3056379"/>
                    <a:pt x="3747136" y="3063872"/>
                  </a:cubicBezTo>
                  <a:cubicBezTo>
                    <a:pt x="3720720" y="3071365"/>
                    <a:pt x="3690748" y="3078731"/>
                    <a:pt x="3657474" y="3078731"/>
                  </a:cubicBezTo>
                  <a:lnTo>
                    <a:pt x="3626232" y="3076445"/>
                  </a:lnTo>
                  <a:lnTo>
                    <a:pt x="3626232" y="3076445"/>
                  </a:lnTo>
                  <a:cubicBezTo>
                    <a:pt x="3682493" y="3115688"/>
                    <a:pt x="3708020" y="3112767"/>
                    <a:pt x="3626232" y="3153915"/>
                  </a:cubicBezTo>
                  <a:cubicBezTo>
                    <a:pt x="3839211" y="3177918"/>
                    <a:pt x="3722498" y="3203064"/>
                    <a:pt x="3779648" y="3257293"/>
                  </a:cubicBezTo>
                  <a:lnTo>
                    <a:pt x="3777616" y="3257293"/>
                  </a:lnTo>
                  <a:lnTo>
                    <a:pt x="3773552" y="3257293"/>
                  </a:lnTo>
                  <a:cubicBezTo>
                    <a:pt x="3711703" y="3257293"/>
                    <a:pt x="3680842" y="3267834"/>
                    <a:pt x="3664840" y="3283202"/>
                  </a:cubicBezTo>
                  <a:cubicBezTo>
                    <a:pt x="3718434" y="3286630"/>
                    <a:pt x="3708400" y="3311523"/>
                    <a:pt x="3741548" y="3321936"/>
                  </a:cubicBezTo>
                  <a:cubicBezTo>
                    <a:pt x="3694812" y="3349368"/>
                    <a:pt x="3597276" y="3359402"/>
                    <a:pt x="3588259" y="3399406"/>
                  </a:cubicBezTo>
                  <a:cubicBezTo>
                    <a:pt x="3641853" y="3424172"/>
                    <a:pt x="3689350" y="3451349"/>
                    <a:pt x="3702812" y="3489703"/>
                  </a:cubicBezTo>
                  <a:cubicBezTo>
                    <a:pt x="3687318" y="3484115"/>
                    <a:pt x="3665474" y="3481702"/>
                    <a:pt x="3641598" y="3481702"/>
                  </a:cubicBezTo>
                  <a:cubicBezTo>
                    <a:pt x="3595752" y="3481702"/>
                    <a:pt x="3542284" y="3490592"/>
                    <a:pt x="3511804" y="3502657"/>
                  </a:cubicBezTo>
                  <a:lnTo>
                    <a:pt x="3517011" y="3502403"/>
                  </a:lnTo>
                  <a:lnTo>
                    <a:pt x="3526409" y="3502276"/>
                  </a:lnTo>
                  <a:cubicBezTo>
                    <a:pt x="3614293" y="3502276"/>
                    <a:pt x="3587496" y="3540884"/>
                    <a:pt x="3643503" y="3551806"/>
                  </a:cubicBezTo>
                  <a:lnTo>
                    <a:pt x="3656965" y="3553203"/>
                  </a:lnTo>
                  <a:lnTo>
                    <a:pt x="3664839" y="3554346"/>
                  </a:lnTo>
                  <a:lnTo>
                    <a:pt x="3649472" y="3553076"/>
                  </a:lnTo>
                  <a:lnTo>
                    <a:pt x="3643376" y="3551933"/>
                  </a:lnTo>
                  <a:lnTo>
                    <a:pt x="3635121" y="3551171"/>
                  </a:lnTo>
                  <a:lnTo>
                    <a:pt x="3622040" y="3550790"/>
                  </a:lnTo>
                  <a:cubicBezTo>
                    <a:pt x="3584067" y="3550790"/>
                    <a:pt x="3586988" y="3564633"/>
                    <a:pt x="3589782" y="3578476"/>
                  </a:cubicBezTo>
                  <a:cubicBezTo>
                    <a:pt x="3592576" y="3592319"/>
                    <a:pt x="3595370" y="3606162"/>
                    <a:pt x="3554984" y="3606162"/>
                  </a:cubicBezTo>
                  <a:lnTo>
                    <a:pt x="3549904" y="3606035"/>
                  </a:lnTo>
                  <a:cubicBezTo>
                    <a:pt x="3556254" y="3580000"/>
                    <a:pt x="3523996" y="3567045"/>
                    <a:pt x="3447542" y="3567045"/>
                  </a:cubicBezTo>
                  <a:lnTo>
                    <a:pt x="3435223" y="3567299"/>
                  </a:lnTo>
                  <a:cubicBezTo>
                    <a:pt x="3427984" y="3575808"/>
                    <a:pt x="3410077" y="3580761"/>
                    <a:pt x="3371469" y="3580761"/>
                  </a:cubicBezTo>
                  <a:lnTo>
                    <a:pt x="3358388" y="3580253"/>
                  </a:lnTo>
                  <a:lnTo>
                    <a:pt x="3358388" y="3580253"/>
                  </a:lnTo>
                  <a:cubicBezTo>
                    <a:pt x="3449955" y="3699887"/>
                    <a:pt x="3398393" y="3774817"/>
                    <a:pt x="3281807" y="3851525"/>
                  </a:cubicBezTo>
                  <a:cubicBezTo>
                    <a:pt x="3459861" y="3913882"/>
                    <a:pt x="3297429" y="4001512"/>
                    <a:pt x="3243834" y="4083935"/>
                  </a:cubicBezTo>
                  <a:cubicBezTo>
                    <a:pt x="3369437" y="4087491"/>
                    <a:pt x="3356610" y="4144260"/>
                    <a:pt x="3304032" y="4144260"/>
                  </a:cubicBezTo>
                  <a:cubicBezTo>
                    <a:pt x="3287015" y="4144260"/>
                    <a:pt x="3265806" y="4138291"/>
                    <a:pt x="3243834" y="4122670"/>
                  </a:cubicBezTo>
                  <a:cubicBezTo>
                    <a:pt x="3231515" y="4140069"/>
                    <a:pt x="3189352" y="4147308"/>
                    <a:pt x="3211957" y="4174867"/>
                  </a:cubicBezTo>
                  <a:lnTo>
                    <a:pt x="3223896" y="4175121"/>
                  </a:lnTo>
                  <a:cubicBezTo>
                    <a:pt x="3241929" y="4175121"/>
                    <a:pt x="3257043" y="4173089"/>
                    <a:pt x="3269743" y="4171057"/>
                  </a:cubicBezTo>
                  <a:cubicBezTo>
                    <a:pt x="3282442" y="4169025"/>
                    <a:pt x="3292730" y="4166866"/>
                    <a:pt x="3309240" y="4166866"/>
                  </a:cubicBezTo>
                  <a:lnTo>
                    <a:pt x="3320416" y="4174359"/>
                  </a:lnTo>
                  <a:cubicBezTo>
                    <a:pt x="3303906" y="4199124"/>
                    <a:pt x="3237739" y="4206744"/>
                    <a:pt x="3250185" y="4239510"/>
                  </a:cubicBezTo>
                  <a:lnTo>
                    <a:pt x="3262123" y="4239764"/>
                  </a:lnTo>
                  <a:cubicBezTo>
                    <a:pt x="3280284" y="4239764"/>
                    <a:pt x="3295397" y="4237732"/>
                    <a:pt x="3308097" y="4235700"/>
                  </a:cubicBezTo>
                  <a:cubicBezTo>
                    <a:pt x="3320797" y="4233668"/>
                    <a:pt x="3331084" y="4231636"/>
                    <a:pt x="3347340" y="4231636"/>
                  </a:cubicBezTo>
                  <a:lnTo>
                    <a:pt x="3358261" y="4239128"/>
                  </a:lnTo>
                  <a:cubicBezTo>
                    <a:pt x="3341497" y="4287515"/>
                    <a:pt x="3352673" y="4305931"/>
                    <a:pt x="3243707" y="4342380"/>
                  </a:cubicBezTo>
                  <a:cubicBezTo>
                    <a:pt x="3303778" y="4343650"/>
                    <a:pt x="3376295" y="4340601"/>
                    <a:pt x="3358261" y="4368288"/>
                  </a:cubicBezTo>
                  <a:cubicBezTo>
                    <a:pt x="3320796" y="4359016"/>
                    <a:pt x="3296793" y="4355334"/>
                    <a:pt x="3281680" y="4355334"/>
                  </a:cubicBezTo>
                  <a:cubicBezTo>
                    <a:pt x="3222498" y="4355334"/>
                    <a:pt x="3299841" y="4412611"/>
                    <a:pt x="3243707" y="4419977"/>
                  </a:cubicBezTo>
                  <a:cubicBezTo>
                    <a:pt x="2991993" y="4397371"/>
                    <a:pt x="3291078" y="4307455"/>
                    <a:pt x="3243707" y="4264910"/>
                  </a:cubicBezTo>
                  <a:cubicBezTo>
                    <a:pt x="3048254" y="4148959"/>
                    <a:pt x="3298190" y="4058662"/>
                    <a:pt x="3167126" y="3916041"/>
                  </a:cubicBezTo>
                  <a:cubicBezTo>
                    <a:pt x="3150870" y="3898515"/>
                    <a:pt x="2918460" y="3799201"/>
                    <a:pt x="3167126" y="3760974"/>
                  </a:cubicBezTo>
                  <a:cubicBezTo>
                    <a:pt x="3084957" y="3715381"/>
                    <a:pt x="3081401" y="3643626"/>
                    <a:pt x="3013710" y="3592953"/>
                  </a:cubicBezTo>
                  <a:lnTo>
                    <a:pt x="3013710" y="3592953"/>
                  </a:lnTo>
                  <a:cubicBezTo>
                    <a:pt x="3037967" y="3601462"/>
                    <a:pt x="3059049" y="3604637"/>
                    <a:pt x="3078353" y="3604637"/>
                  </a:cubicBezTo>
                  <a:cubicBezTo>
                    <a:pt x="3122549" y="3604637"/>
                    <a:pt x="3158109" y="3588000"/>
                    <a:pt x="3205226" y="3580126"/>
                  </a:cubicBezTo>
                  <a:cubicBezTo>
                    <a:pt x="3160141" y="3540883"/>
                    <a:pt x="3090418" y="3511419"/>
                    <a:pt x="3205226" y="3476748"/>
                  </a:cubicBezTo>
                  <a:lnTo>
                    <a:pt x="3205226" y="3476748"/>
                  </a:lnTo>
                  <a:cubicBezTo>
                    <a:pt x="3185033" y="3503926"/>
                    <a:pt x="3210814" y="3514467"/>
                    <a:pt x="3246755" y="3514467"/>
                  </a:cubicBezTo>
                  <a:cubicBezTo>
                    <a:pt x="3270250" y="3514467"/>
                    <a:pt x="3297936" y="3510022"/>
                    <a:pt x="3320161" y="3502656"/>
                  </a:cubicBezTo>
                  <a:lnTo>
                    <a:pt x="3320161" y="3502656"/>
                  </a:lnTo>
                  <a:cubicBezTo>
                    <a:pt x="3313049" y="3537708"/>
                    <a:pt x="3312415" y="3549519"/>
                    <a:pt x="3319907" y="3549519"/>
                  </a:cubicBezTo>
                  <a:cubicBezTo>
                    <a:pt x="3334767" y="3549519"/>
                    <a:pt x="3381503" y="3503291"/>
                    <a:pt x="3473197" y="3502656"/>
                  </a:cubicBezTo>
                  <a:cubicBezTo>
                    <a:pt x="3397631" y="3453634"/>
                    <a:pt x="3610356" y="3407152"/>
                    <a:pt x="3473197" y="3347716"/>
                  </a:cubicBezTo>
                  <a:lnTo>
                    <a:pt x="3473197" y="3347716"/>
                  </a:lnTo>
                  <a:cubicBezTo>
                    <a:pt x="3471673" y="3364099"/>
                    <a:pt x="3464053" y="3370068"/>
                    <a:pt x="3452496" y="3370068"/>
                  </a:cubicBezTo>
                  <a:cubicBezTo>
                    <a:pt x="3436367" y="3370068"/>
                    <a:pt x="3412744" y="3358384"/>
                    <a:pt x="3387344" y="3346700"/>
                  </a:cubicBezTo>
                  <a:cubicBezTo>
                    <a:pt x="3361944" y="3335016"/>
                    <a:pt x="3335021" y="3323332"/>
                    <a:pt x="3312541" y="3323332"/>
                  </a:cubicBezTo>
                  <a:cubicBezTo>
                    <a:pt x="3300730" y="3323332"/>
                    <a:pt x="3290062" y="3326507"/>
                    <a:pt x="3281553" y="3334635"/>
                  </a:cubicBezTo>
                  <a:cubicBezTo>
                    <a:pt x="3349244" y="3337810"/>
                    <a:pt x="3369056" y="3356860"/>
                    <a:pt x="3358261" y="3386324"/>
                  </a:cubicBezTo>
                  <a:cubicBezTo>
                    <a:pt x="3333115" y="3380609"/>
                    <a:pt x="3312160" y="3378831"/>
                    <a:pt x="3293746" y="3378831"/>
                  </a:cubicBezTo>
                  <a:cubicBezTo>
                    <a:pt x="3277871" y="3378831"/>
                    <a:pt x="3264028" y="3380228"/>
                    <a:pt x="3251328" y="3381498"/>
                  </a:cubicBezTo>
                  <a:lnTo>
                    <a:pt x="3215260" y="3384165"/>
                  </a:lnTo>
                  <a:cubicBezTo>
                    <a:pt x="3199639" y="3384165"/>
                    <a:pt x="3184399" y="3381625"/>
                    <a:pt x="3167127" y="3373370"/>
                  </a:cubicBezTo>
                  <a:cubicBezTo>
                    <a:pt x="3238628" y="3348859"/>
                    <a:pt x="3144267" y="3350002"/>
                    <a:pt x="3169667" y="3308727"/>
                  </a:cubicBezTo>
                  <a:lnTo>
                    <a:pt x="3169667" y="3308727"/>
                  </a:lnTo>
                  <a:lnTo>
                    <a:pt x="3174620" y="3308727"/>
                  </a:lnTo>
                  <a:cubicBezTo>
                    <a:pt x="3235707" y="3308727"/>
                    <a:pt x="3265679" y="3298313"/>
                    <a:pt x="3281554" y="3282946"/>
                  </a:cubicBezTo>
                  <a:cubicBezTo>
                    <a:pt x="3164079" y="3203825"/>
                    <a:pt x="3300350" y="3123561"/>
                    <a:pt x="3243581" y="3037455"/>
                  </a:cubicBezTo>
                  <a:lnTo>
                    <a:pt x="3243581" y="3037455"/>
                  </a:lnTo>
                  <a:cubicBezTo>
                    <a:pt x="3235960" y="3054854"/>
                    <a:pt x="3223515" y="3061839"/>
                    <a:pt x="3210434" y="3061839"/>
                  </a:cubicBezTo>
                  <a:cubicBezTo>
                    <a:pt x="3159126" y="3061839"/>
                    <a:pt x="3098166" y="2955286"/>
                    <a:pt x="3281554" y="2947158"/>
                  </a:cubicBezTo>
                  <a:lnTo>
                    <a:pt x="3281554" y="2947158"/>
                  </a:lnTo>
                  <a:cubicBezTo>
                    <a:pt x="3243200" y="2978908"/>
                    <a:pt x="3212847" y="3026279"/>
                    <a:pt x="3349118" y="3026279"/>
                  </a:cubicBezTo>
                  <a:lnTo>
                    <a:pt x="3396743" y="3024755"/>
                  </a:lnTo>
                  <a:cubicBezTo>
                    <a:pt x="3319146" y="2976368"/>
                    <a:pt x="3488056" y="2961128"/>
                    <a:pt x="3388615" y="2907026"/>
                  </a:cubicBezTo>
                  <a:lnTo>
                    <a:pt x="3372993" y="2906391"/>
                  </a:lnTo>
                  <a:cubicBezTo>
                    <a:pt x="3352547" y="2906391"/>
                    <a:pt x="3333623" y="2910582"/>
                    <a:pt x="3316605" y="2914773"/>
                  </a:cubicBezTo>
                  <a:cubicBezTo>
                    <a:pt x="3299587" y="2918964"/>
                    <a:pt x="3284602" y="2923155"/>
                    <a:pt x="3272155" y="2923155"/>
                  </a:cubicBezTo>
                  <a:cubicBezTo>
                    <a:pt x="3260217" y="2923155"/>
                    <a:pt x="3250565" y="2919472"/>
                    <a:pt x="3243453" y="2908423"/>
                  </a:cubicBezTo>
                  <a:cubicBezTo>
                    <a:pt x="3427857" y="2886198"/>
                    <a:pt x="3029840" y="2802378"/>
                    <a:pt x="3358007" y="2792091"/>
                  </a:cubicBezTo>
                  <a:lnTo>
                    <a:pt x="3358007" y="2792091"/>
                  </a:lnTo>
                  <a:cubicBezTo>
                    <a:pt x="3373121" y="2831334"/>
                    <a:pt x="3257550" y="2857750"/>
                    <a:pt x="3396616" y="2869561"/>
                  </a:cubicBezTo>
                  <a:cubicBezTo>
                    <a:pt x="3503169" y="2674108"/>
                    <a:pt x="3310510" y="2526026"/>
                    <a:pt x="3473069" y="2327017"/>
                  </a:cubicBezTo>
                  <a:lnTo>
                    <a:pt x="3473069" y="2327017"/>
                  </a:lnTo>
                  <a:lnTo>
                    <a:pt x="3521329" y="2329430"/>
                  </a:lnTo>
                  <a:cubicBezTo>
                    <a:pt x="3634232" y="2329430"/>
                    <a:pt x="3653790" y="2284345"/>
                    <a:pt x="3581654" y="2261993"/>
                  </a:cubicBezTo>
                  <a:lnTo>
                    <a:pt x="3570478" y="2261866"/>
                  </a:lnTo>
                  <a:cubicBezTo>
                    <a:pt x="3512312" y="2261866"/>
                    <a:pt x="3508756" y="2280535"/>
                    <a:pt x="3473196" y="2288155"/>
                  </a:cubicBezTo>
                  <a:cubicBezTo>
                    <a:pt x="3407283" y="2271518"/>
                    <a:pt x="3322574" y="2261231"/>
                    <a:pt x="3320034" y="2223512"/>
                  </a:cubicBezTo>
                  <a:cubicBezTo>
                    <a:pt x="3480308" y="2214495"/>
                    <a:pt x="3426841" y="2126357"/>
                    <a:pt x="3320034" y="2107180"/>
                  </a:cubicBezTo>
                  <a:cubicBezTo>
                    <a:pt x="3315589" y="2118737"/>
                    <a:pt x="3283077" y="2120769"/>
                    <a:pt x="3244723" y="2120769"/>
                  </a:cubicBezTo>
                  <a:cubicBezTo>
                    <a:pt x="3234436" y="2120769"/>
                    <a:pt x="3223641" y="2120642"/>
                    <a:pt x="3212973" y="2120515"/>
                  </a:cubicBezTo>
                  <a:lnTo>
                    <a:pt x="3166999" y="2120261"/>
                  </a:lnTo>
                  <a:lnTo>
                    <a:pt x="3166999" y="2068572"/>
                  </a:lnTo>
                  <a:cubicBezTo>
                    <a:pt x="3181858" y="2077208"/>
                    <a:pt x="3195828" y="2080383"/>
                    <a:pt x="3209163" y="2080383"/>
                  </a:cubicBezTo>
                  <a:cubicBezTo>
                    <a:pt x="3226562" y="2080383"/>
                    <a:pt x="3242565" y="2075049"/>
                    <a:pt x="3257169" y="2069588"/>
                  </a:cubicBezTo>
                  <a:cubicBezTo>
                    <a:pt x="3271774" y="2064127"/>
                    <a:pt x="3285110" y="2058793"/>
                    <a:pt x="3305429" y="2058793"/>
                  </a:cubicBezTo>
                  <a:lnTo>
                    <a:pt x="3320034" y="2068572"/>
                  </a:lnTo>
                  <a:cubicBezTo>
                    <a:pt x="3321812" y="2075430"/>
                    <a:pt x="3324733" y="2081907"/>
                    <a:pt x="3349879" y="2081907"/>
                  </a:cubicBezTo>
                  <a:lnTo>
                    <a:pt x="3358007" y="2081399"/>
                  </a:lnTo>
                  <a:cubicBezTo>
                    <a:pt x="3293746" y="2038727"/>
                    <a:pt x="3335529" y="1998849"/>
                    <a:pt x="3358007" y="1952240"/>
                  </a:cubicBezTo>
                  <a:cubicBezTo>
                    <a:pt x="3307207" y="1939159"/>
                    <a:pt x="3215894" y="1939921"/>
                    <a:pt x="3205227" y="1913505"/>
                  </a:cubicBezTo>
                  <a:cubicBezTo>
                    <a:pt x="3197353" y="1876294"/>
                    <a:pt x="3214878" y="1847846"/>
                    <a:pt x="3281427" y="1835908"/>
                  </a:cubicBezTo>
                  <a:lnTo>
                    <a:pt x="3281427" y="1835908"/>
                  </a:lnTo>
                  <a:cubicBezTo>
                    <a:pt x="3374644" y="1846068"/>
                    <a:pt x="3177413" y="1913505"/>
                    <a:pt x="3354071" y="1913505"/>
                  </a:cubicBezTo>
                  <a:lnTo>
                    <a:pt x="3358007" y="1913505"/>
                  </a:lnTo>
                  <a:cubicBezTo>
                    <a:pt x="3372486" y="1894709"/>
                    <a:pt x="3488691" y="1891026"/>
                    <a:pt x="3625723" y="1887597"/>
                  </a:cubicBezTo>
                  <a:cubicBezTo>
                    <a:pt x="3595370" y="1794760"/>
                    <a:pt x="3621405" y="1725545"/>
                    <a:pt x="3702304" y="1629152"/>
                  </a:cubicBezTo>
                  <a:lnTo>
                    <a:pt x="3702304" y="1629152"/>
                  </a:lnTo>
                  <a:cubicBezTo>
                    <a:pt x="3812921" y="1667887"/>
                    <a:pt x="3589020" y="1836035"/>
                    <a:pt x="3881501" y="1836035"/>
                  </a:cubicBezTo>
                  <a:lnTo>
                    <a:pt x="3893820" y="1835781"/>
                  </a:lnTo>
                  <a:lnTo>
                    <a:pt x="3893820" y="1835781"/>
                  </a:lnTo>
                  <a:cubicBezTo>
                    <a:pt x="3803777" y="1913124"/>
                    <a:pt x="3670300" y="2069715"/>
                    <a:pt x="3893820" y="2158742"/>
                  </a:cubicBezTo>
                  <a:cubicBezTo>
                    <a:pt x="3942080" y="2032377"/>
                    <a:pt x="3890264" y="1961511"/>
                    <a:pt x="3893820" y="1848735"/>
                  </a:cubicBezTo>
                  <a:cubicBezTo>
                    <a:pt x="3965194" y="1846957"/>
                    <a:pt x="4021836" y="1840226"/>
                    <a:pt x="4046855" y="1822954"/>
                  </a:cubicBezTo>
                  <a:cubicBezTo>
                    <a:pt x="4043299" y="1786632"/>
                    <a:pt x="3928872" y="1760470"/>
                    <a:pt x="4008628" y="1719576"/>
                  </a:cubicBezTo>
                  <a:lnTo>
                    <a:pt x="4008628" y="1719576"/>
                  </a:lnTo>
                  <a:cubicBezTo>
                    <a:pt x="4012565" y="1733419"/>
                    <a:pt x="4018153" y="1746373"/>
                    <a:pt x="4069080" y="1746373"/>
                  </a:cubicBezTo>
                  <a:lnTo>
                    <a:pt x="4084955" y="1745484"/>
                  </a:lnTo>
                  <a:cubicBezTo>
                    <a:pt x="4069080" y="1664458"/>
                    <a:pt x="4125087" y="1525266"/>
                    <a:pt x="3893693" y="1512820"/>
                  </a:cubicBezTo>
                  <a:cubicBezTo>
                    <a:pt x="3929888" y="1502152"/>
                    <a:pt x="3910965" y="1472688"/>
                    <a:pt x="3979291" y="1472688"/>
                  </a:cubicBezTo>
                  <a:lnTo>
                    <a:pt x="4008628" y="1474085"/>
                  </a:lnTo>
                  <a:cubicBezTo>
                    <a:pt x="3997579" y="1481959"/>
                    <a:pt x="3913378" y="1523615"/>
                    <a:pt x="4008628" y="1525774"/>
                  </a:cubicBezTo>
                  <a:cubicBezTo>
                    <a:pt x="4200144" y="1370199"/>
                    <a:pt x="3903218" y="1259201"/>
                    <a:pt x="3969893" y="1112262"/>
                  </a:cubicBezTo>
                  <a:lnTo>
                    <a:pt x="3969893" y="1112262"/>
                  </a:lnTo>
                  <a:cubicBezTo>
                    <a:pt x="3998849" y="1118739"/>
                    <a:pt x="4017391" y="1121279"/>
                    <a:pt x="4028186" y="1121279"/>
                  </a:cubicBezTo>
                  <a:cubicBezTo>
                    <a:pt x="4067683" y="1121279"/>
                    <a:pt x="4004564" y="1086354"/>
                    <a:pt x="3969893" y="1073527"/>
                  </a:cubicBezTo>
                  <a:lnTo>
                    <a:pt x="4084955" y="1073527"/>
                  </a:lnTo>
                  <a:cubicBezTo>
                    <a:pt x="4097782" y="1026283"/>
                    <a:pt x="4025900" y="1007233"/>
                    <a:pt x="3931920" y="996057"/>
                  </a:cubicBezTo>
                  <a:cubicBezTo>
                    <a:pt x="3878834" y="1088640"/>
                    <a:pt x="3776091" y="1183128"/>
                    <a:pt x="3778885" y="1241421"/>
                  </a:cubicBezTo>
                  <a:cubicBezTo>
                    <a:pt x="3721608" y="1238881"/>
                    <a:pt x="3672840" y="1229229"/>
                    <a:pt x="3626485" y="1229229"/>
                  </a:cubicBezTo>
                  <a:cubicBezTo>
                    <a:pt x="3600323" y="1229229"/>
                    <a:pt x="3574923" y="1232277"/>
                    <a:pt x="3549142" y="1241421"/>
                  </a:cubicBezTo>
                  <a:cubicBezTo>
                    <a:pt x="3551809" y="1279394"/>
                    <a:pt x="3666109" y="1279521"/>
                    <a:pt x="3702050" y="1306064"/>
                  </a:cubicBezTo>
                  <a:cubicBezTo>
                    <a:pt x="3645409" y="1321177"/>
                    <a:pt x="3594228" y="1338322"/>
                    <a:pt x="3549142" y="1357753"/>
                  </a:cubicBezTo>
                  <a:lnTo>
                    <a:pt x="3502660" y="1360166"/>
                  </a:lnTo>
                  <a:cubicBezTo>
                    <a:pt x="3426587" y="1360166"/>
                    <a:pt x="3424555" y="1335020"/>
                    <a:pt x="3396361" y="1319018"/>
                  </a:cubicBezTo>
                  <a:cubicBezTo>
                    <a:pt x="3433699" y="1293872"/>
                    <a:pt x="3585591" y="1279394"/>
                    <a:pt x="3472815" y="1241548"/>
                  </a:cubicBezTo>
                  <a:lnTo>
                    <a:pt x="3472815" y="1241548"/>
                  </a:lnTo>
                  <a:cubicBezTo>
                    <a:pt x="3221101" y="1249041"/>
                    <a:pt x="3425063" y="1341751"/>
                    <a:pt x="3281172" y="1370580"/>
                  </a:cubicBezTo>
                  <a:lnTo>
                    <a:pt x="3358388" y="1370453"/>
                  </a:lnTo>
                  <a:lnTo>
                    <a:pt x="3408426" y="1370072"/>
                  </a:lnTo>
                  <a:cubicBezTo>
                    <a:pt x="3494532" y="1370072"/>
                    <a:pt x="3566287" y="1374771"/>
                    <a:pt x="3549396" y="1409442"/>
                  </a:cubicBezTo>
                  <a:lnTo>
                    <a:pt x="3519170" y="1410839"/>
                  </a:lnTo>
                  <a:cubicBezTo>
                    <a:pt x="3483102" y="1410839"/>
                    <a:pt x="3468370" y="1403727"/>
                    <a:pt x="3453511" y="1396615"/>
                  </a:cubicBezTo>
                  <a:cubicBezTo>
                    <a:pt x="3438652" y="1389503"/>
                    <a:pt x="3423920" y="1382391"/>
                    <a:pt x="3387979" y="1382391"/>
                  </a:cubicBezTo>
                  <a:lnTo>
                    <a:pt x="3357880" y="1383788"/>
                  </a:lnTo>
                  <a:cubicBezTo>
                    <a:pt x="3299968" y="1450717"/>
                    <a:pt x="3532886" y="1419475"/>
                    <a:pt x="3549396" y="1461258"/>
                  </a:cubicBezTo>
                  <a:cubicBezTo>
                    <a:pt x="3490595" y="1473704"/>
                    <a:pt x="3478149" y="1481451"/>
                    <a:pt x="3443478" y="1481451"/>
                  </a:cubicBezTo>
                  <a:cubicBezTo>
                    <a:pt x="3424809" y="1481451"/>
                    <a:pt x="3399790" y="1479165"/>
                    <a:pt x="3357880" y="1474212"/>
                  </a:cubicBezTo>
                  <a:cubicBezTo>
                    <a:pt x="3352038" y="1534537"/>
                    <a:pt x="3259709" y="1517011"/>
                    <a:pt x="3319907" y="1577590"/>
                  </a:cubicBezTo>
                  <a:cubicBezTo>
                    <a:pt x="3341878" y="1584829"/>
                    <a:pt x="3357372" y="1587623"/>
                    <a:pt x="3370072" y="1587623"/>
                  </a:cubicBezTo>
                  <a:cubicBezTo>
                    <a:pt x="3402584" y="1587623"/>
                    <a:pt x="3416808" y="1569843"/>
                    <a:pt x="3472942" y="1564636"/>
                  </a:cubicBezTo>
                  <a:lnTo>
                    <a:pt x="3472942" y="1564636"/>
                  </a:lnTo>
                  <a:cubicBezTo>
                    <a:pt x="3479419" y="1583940"/>
                    <a:pt x="3459227" y="1612134"/>
                    <a:pt x="3511296" y="1616325"/>
                  </a:cubicBezTo>
                  <a:cubicBezTo>
                    <a:pt x="3529838" y="1600958"/>
                    <a:pt x="3552063" y="1587115"/>
                    <a:pt x="3587877" y="1577590"/>
                  </a:cubicBezTo>
                  <a:lnTo>
                    <a:pt x="3587877" y="1577590"/>
                  </a:lnTo>
                  <a:cubicBezTo>
                    <a:pt x="3619373" y="1612515"/>
                    <a:pt x="3380359" y="1715766"/>
                    <a:pt x="3511296" y="1784346"/>
                  </a:cubicBezTo>
                  <a:lnTo>
                    <a:pt x="3505073" y="1784092"/>
                  </a:lnTo>
                  <a:lnTo>
                    <a:pt x="3494152" y="1783965"/>
                  </a:lnTo>
                  <a:cubicBezTo>
                    <a:pt x="3435350" y="1783965"/>
                    <a:pt x="3431922" y="1802507"/>
                    <a:pt x="3396488" y="1810127"/>
                  </a:cubicBezTo>
                  <a:cubicBezTo>
                    <a:pt x="3371469" y="1794252"/>
                    <a:pt x="3346323" y="1788283"/>
                    <a:pt x="3319527" y="1788283"/>
                  </a:cubicBezTo>
                  <a:cubicBezTo>
                    <a:pt x="3285110" y="1788283"/>
                    <a:pt x="3247899" y="1798189"/>
                    <a:pt x="3205100" y="1810127"/>
                  </a:cubicBezTo>
                  <a:lnTo>
                    <a:pt x="3205100" y="1745611"/>
                  </a:lnTo>
                  <a:cubicBezTo>
                    <a:pt x="3220213" y="1748024"/>
                    <a:pt x="3277363" y="1760724"/>
                    <a:pt x="3317368" y="1760724"/>
                  </a:cubicBezTo>
                  <a:cubicBezTo>
                    <a:pt x="3339212" y="1760724"/>
                    <a:pt x="3355976" y="1756914"/>
                    <a:pt x="3357881" y="1745611"/>
                  </a:cubicBezTo>
                  <a:cubicBezTo>
                    <a:pt x="3298699" y="1742182"/>
                    <a:pt x="3331846" y="1717290"/>
                    <a:pt x="3357881" y="1706876"/>
                  </a:cubicBezTo>
                  <a:lnTo>
                    <a:pt x="3325877" y="1705225"/>
                  </a:lnTo>
                  <a:cubicBezTo>
                    <a:pt x="3258694" y="1705225"/>
                    <a:pt x="3272156" y="1732530"/>
                    <a:pt x="3205100" y="1732657"/>
                  </a:cubicBezTo>
                  <a:cubicBezTo>
                    <a:pt x="3233294" y="1659251"/>
                    <a:pt x="2965832" y="1627628"/>
                    <a:pt x="3128519" y="1551682"/>
                  </a:cubicBezTo>
                  <a:lnTo>
                    <a:pt x="3128519" y="1551682"/>
                  </a:lnTo>
                  <a:cubicBezTo>
                    <a:pt x="3147315" y="1567049"/>
                    <a:pt x="3169286" y="1581146"/>
                    <a:pt x="3205100" y="1590544"/>
                  </a:cubicBezTo>
                  <a:cubicBezTo>
                    <a:pt x="3114676" y="1555619"/>
                    <a:pt x="3273299" y="1516757"/>
                    <a:pt x="3166873" y="1487039"/>
                  </a:cubicBezTo>
                  <a:lnTo>
                    <a:pt x="3166873" y="1487039"/>
                  </a:lnTo>
                  <a:cubicBezTo>
                    <a:pt x="3113787" y="1495040"/>
                    <a:pt x="3161285" y="1536950"/>
                    <a:pt x="3090292" y="1538855"/>
                  </a:cubicBezTo>
                  <a:cubicBezTo>
                    <a:pt x="3089784" y="1521710"/>
                    <a:pt x="3023109" y="1527044"/>
                    <a:pt x="3013584" y="1512947"/>
                  </a:cubicBezTo>
                  <a:cubicBezTo>
                    <a:pt x="3116327" y="1467735"/>
                    <a:pt x="3112644" y="1457702"/>
                    <a:pt x="3128646" y="1396742"/>
                  </a:cubicBezTo>
                  <a:cubicBezTo>
                    <a:pt x="3083561" y="1394710"/>
                    <a:pt x="3019934" y="1399028"/>
                    <a:pt x="3013584" y="1383788"/>
                  </a:cubicBezTo>
                  <a:cubicBezTo>
                    <a:pt x="3135377" y="1376803"/>
                    <a:pt x="2978532" y="1306064"/>
                    <a:pt x="3045969" y="1306064"/>
                  </a:cubicBezTo>
                  <a:lnTo>
                    <a:pt x="3052192" y="1306445"/>
                  </a:lnTo>
                  <a:cubicBezTo>
                    <a:pt x="3093848" y="1313430"/>
                    <a:pt x="3129408" y="1328416"/>
                    <a:pt x="3158618" y="1328416"/>
                  </a:cubicBezTo>
                  <a:cubicBezTo>
                    <a:pt x="3176525" y="1328416"/>
                    <a:pt x="3192019" y="1322828"/>
                    <a:pt x="3205100" y="1306445"/>
                  </a:cubicBezTo>
                  <a:cubicBezTo>
                    <a:pt x="3063495" y="1302508"/>
                    <a:pt x="3061463" y="1251454"/>
                    <a:pt x="2975611" y="1228975"/>
                  </a:cubicBezTo>
                  <a:cubicBezTo>
                    <a:pt x="2998726" y="1222498"/>
                    <a:pt x="3023363" y="1221355"/>
                    <a:pt x="3049144" y="1221355"/>
                  </a:cubicBezTo>
                  <a:cubicBezTo>
                    <a:pt x="3056002" y="1221355"/>
                    <a:pt x="3062987" y="1221482"/>
                    <a:pt x="3076957" y="1221609"/>
                  </a:cubicBezTo>
                  <a:lnTo>
                    <a:pt x="3091054" y="1221736"/>
                  </a:lnTo>
                  <a:cubicBezTo>
                    <a:pt x="3128392" y="1221736"/>
                    <a:pt x="3167127" y="1219577"/>
                    <a:pt x="3205227" y="1203321"/>
                  </a:cubicBezTo>
                  <a:cubicBezTo>
                    <a:pt x="3190495" y="1194177"/>
                    <a:pt x="3173096" y="1191129"/>
                    <a:pt x="3154682" y="1191129"/>
                  </a:cubicBezTo>
                  <a:cubicBezTo>
                    <a:pt x="3137029" y="1191129"/>
                    <a:pt x="3118486" y="1193923"/>
                    <a:pt x="3100707" y="1196717"/>
                  </a:cubicBezTo>
                  <a:lnTo>
                    <a:pt x="3050796" y="1202305"/>
                  </a:lnTo>
                  <a:cubicBezTo>
                    <a:pt x="3035429" y="1202305"/>
                    <a:pt x="3022475" y="1199384"/>
                    <a:pt x="3013585" y="1190367"/>
                  </a:cubicBezTo>
                  <a:cubicBezTo>
                    <a:pt x="3079244" y="1164967"/>
                    <a:pt x="3131314" y="1135249"/>
                    <a:pt x="3243455" y="1125851"/>
                  </a:cubicBezTo>
                  <a:cubicBezTo>
                    <a:pt x="3145030" y="808351"/>
                    <a:pt x="3277745" y="660015"/>
                    <a:pt x="3281428" y="337816"/>
                  </a:cubicBezTo>
                  <a:cubicBezTo>
                    <a:pt x="3236597" y="335784"/>
                    <a:pt x="3173097" y="339975"/>
                    <a:pt x="3167001" y="324862"/>
                  </a:cubicBezTo>
                  <a:cubicBezTo>
                    <a:pt x="3162302" y="269617"/>
                    <a:pt x="3213864" y="261362"/>
                    <a:pt x="3281428" y="208530"/>
                  </a:cubicBezTo>
                  <a:cubicBezTo>
                    <a:pt x="2980057" y="188845"/>
                    <a:pt x="3283841" y="20570"/>
                    <a:pt x="2937385" y="2028"/>
                  </a:cubicBezTo>
                  <a:close/>
                </a:path>
              </a:pathLst>
            </a:custGeom>
            <a:blipFill>
              <a:blip r:embed="rId2"/>
              <a:stretch>
                <a:fillRect l="-4715" r="-4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42529" y="2044326"/>
            <a:ext cx="8243743" cy="4919382"/>
          </a:xfrm>
          <a:custGeom>
            <a:avLst/>
            <a:gdLst/>
            <a:ahLst/>
            <a:cxnLst/>
            <a:rect l="l" t="t" r="r" b="b"/>
            <a:pathLst>
              <a:path w="8243743" h="4919382">
                <a:moveTo>
                  <a:pt x="0" y="0"/>
                </a:moveTo>
                <a:lnTo>
                  <a:pt x="8243743" y="0"/>
                </a:lnTo>
                <a:lnTo>
                  <a:pt x="8243743" y="4919382"/>
                </a:lnTo>
                <a:lnTo>
                  <a:pt x="0" y="49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49417" y="562958"/>
            <a:ext cx="11638583" cy="122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6232" y="7647867"/>
            <a:ext cx="8953653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Dân</a:t>
            </a:r>
            <a:r>
              <a:rPr lang="en-US" sz="5099" b="1" dirty="0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trai</a:t>
            </a:r>
            <a:r>
              <a:rPr lang="en-US" sz="5099" b="1" dirty="0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tráng</a:t>
            </a:r>
            <a:endParaRPr lang="en-US" sz="5099" b="1" dirty="0">
              <a:solidFill>
                <a:srgbClr val="866E2C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86272" y="480025"/>
            <a:ext cx="13002474" cy="9806975"/>
            <a:chOff x="0" y="0"/>
            <a:chExt cx="12262777" cy="9249067"/>
          </a:xfrm>
        </p:grpSpPr>
        <p:sp>
          <p:nvSpPr>
            <p:cNvPr id="3" name="Freeform 3"/>
            <p:cNvSpPr/>
            <p:nvPr/>
          </p:nvSpPr>
          <p:spPr>
            <a:xfrm>
              <a:off x="-29082" y="0"/>
              <a:ext cx="12291821" cy="9248522"/>
            </a:xfrm>
            <a:custGeom>
              <a:avLst/>
              <a:gdLst/>
              <a:ahLst/>
              <a:cxnLst/>
              <a:rect l="l" t="t" r="r" b="b"/>
              <a:pathLst>
                <a:path w="12291821" h="9248522">
                  <a:moveTo>
                    <a:pt x="2690621" y="3290824"/>
                  </a:moveTo>
                  <a:lnTo>
                    <a:pt x="2702051" y="3293364"/>
                  </a:lnTo>
                  <a:lnTo>
                    <a:pt x="2708020" y="3294888"/>
                  </a:lnTo>
                  <a:lnTo>
                    <a:pt x="2695066" y="3292602"/>
                  </a:lnTo>
                  <a:lnTo>
                    <a:pt x="2690621" y="3290697"/>
                  </a:lnTo>
                  <a:close/>
                  <a:moveTo>
                    <a:pt x="9365233" y="3901948"/>
                  </a:moveTo>
                  <a:cubicBezTo>
                    <a:pt x="9475342" y="3934460"/>
                    <a:pt x="9597008" y="3948176"/>
                    <a:pt x="9709657" y="3966464"/>
                  </a:cubicBezTo>
                  <a:cubicBezTo>
                    <a:pt x="9608565" y="4080002"/>
                    <a:pt x="9590023" y="4129405"/>
                    <a:pt x="9709657" y="4199128"/>
                  </a:cubicBezTo>
                  <a:lnTo>
                    <a:pt x="9631044" y="4203319"/>
                  </a:lnTo>
                  <a:cubicBezTo>
                    <a:pt x="9581260" y="4203319"/>
                    <a:pt x="9532619" y="4198874"/>
                    <a:pt x="9485248" y="4194556"/>
                  </a:cubicBezTo>
                  <a:cubicBezTo>
                    <a:pt x="9437877" y="4190238"/>
                    <a:pt x="9391776" y="4185793"/>
                    <a:pt x="9340342" y="4185793"/>
                  </a:cubicBezTo>
                  <a:lnTo>
                    <a:pt x="9327260" y="4186046"/>
                  </a:lnTo>
                  <a:cubicBezTo>
                    <a:pt x="9429114" y="4173219"/>
                    <a:pt x="9497313" y="4148836"/>
                    <a:pt x="9511918" y="4108195"/>
                  </a:cubicBezTo>
                  <a:lnTo>
                    <a:pt x="9499726" y="4107942"/>
                  </a:lnTo>
                  <a:cubicBezTo>
                    <a:pt x="9481692" y="4107942"/>
                    <a:pt x="9466579" y="4109974"/>
                    <a:pt x="9453879" y="4112006"/>
                  </a:cubicBezTo>
                  <a:cubicBezTo>
                    <a:pt x="9441179" y="4114038"/>
                    <a:pt x="9431019" y="4116070"/>
                    <a:pt x="9414763" y="4116070"/>
                  </a:cubicBezTo>
                  <a:lnTo>
                    <a:pt x="9403841" y="4108577"/>
                  </a:lnTo>
                  <a:cubicBezTo>
                    <a:pt x="9330434" y="4044950"/>
                    <a:pt x="9530968" y="4073779"/>
                    <a:pt x="9518649" y="4030980"/>
                  </a:cubicBezTo>
                  <a:cubicBezTo>
                    <a:pt x="9513060" y="4030345"/>
                    <a:pt x="9507472" y="4030091"/>
                    <a:pt x="9501630" y="4030091"/>
                  </a:cubicBezTo>
                  <a:lnTo>
                    <a:pt x="9433304" y="4038092"/>
                  </a:lnTo>
                  <a:cubicBezTo>
                    <a:pt x="9410571" y="4042156"/>
                    <a:pt x="9388727" y="4046093"/>
                    <a:pt x="9370185" y="4046093"/>
                  </a:cubicBezTo>
                  <a:cubicBezTo>
                    <a:pt x="9352025" y="4046093"/>
                    <a:pt x="9337039" y="4042283"/>
                    <a:pt x="9327259" y="4030853"/>
                  </a:cubicBezTo>
                  <a:cubicBezTo>
                    <a:pt x="9270871" y="3981577"/>
                    <a:pt x="9498202" y="4028313"/>
                    <a:pt x="9441814" y="3979164"/>
                  </a:cubicBezTo>
                  <a:lnTo>
                    <a:pt x="9441814" y="3979164"/>
                  </a:lnTo>
                  <a:lnTo>
                    <a:pt x="9438257" y="3979164"/>
                  </a:lnTo>
                  <a:cubicBezTo>
                    <a:pt x="9375392" y="3979164"/>
                    <a:pt x="9347199" y="3957955"/>
                    <a:pt x="9365232" y="3901694"/>
                  </a:cubicBezTo>
                  <a:close/>
                  <a:moveTo>
                    <a:pt x="2937255" y="0"/>
                  </a:moveTo>
                  <a:cubicBezTo>
                    <a:pt x="2957321" y="78867"/>
                    <a:pt x="3075685" y="53594"/>
                    <a:pt x="3082416" y="143383"/>
                  </a:cubicBezTo>
                  <a:lnTo>
                    <a:pt x="3067049" y="144018"/>
                  </a:lnTo>
                  <a:cubicBezTo>
                    <a:pt x="3046602" y="144018"/>
                    <a:pt x="3027679" y="139827"/>
                    <a:pt x="3010661" y="135636"/>
                  </a:cubicBezTo>
                  <a:cubicBezTo>
                    <a:pt x="2993643" y="131445"/>
                    <a:pt x="2978657" y="127254"/>
                    <a:pt x="2966084" y="127254"/>
                  </a:cubicBezTo>
                  <a:cubicBezTo>
                    <a:pt x="2954146" y="127254"/>
                    <a:pt x="2944494" y="130937"/>
                    <a:pt x="2937255" y="141986"/>
                  </a:cubicBezTo>
                  <a:cubicBezTo>
                    <a:pt x="2978784" y="289941"/>
                    <a:pt x="2900933" y="438150"/>
                    <a:pt x="2707766" y="594106"/>
                  </a:cubicBezTo>
                  <a:lnTo>
                    <a:pt x="2746374" y="597916"/>
                  </a:lnTo>
                  <a:cubicBezTo>
                    <a:pt x="2768980" y="597916"/>
                    <a:pt x="2788792" y="594106"/>
                    <a:pt x="2805302" y="590169"/>
                  </a:cubicBezTo>
                  <a:cubicBezTo>
                    <a:pt x="2821812" y="586232"/>
                    <a:pt x="2835020" y="582422"/>
                    <a:pt x="2852927" y="582422"/>
                  </a:cubicBezTo>
                  <a:lnTo>
                    <a:pt x="2860801" y="593979"/>
                  </a:lnTo>
                  <a:cubicBezTo>
                    <a:pt x="2768091" y="598170"/>
                    <a:pt x="2743326" y="691007"/>
                    <a:pt x="2822447" y="710311"/>
                  </a:cubicBezTo>
                  <a:lnTo>
                    <a:pt x="2817494" y="703834"/>
                  </a:lnTo>
                  <a:lnTo>
                    <a:pt x="2846196" y="701294"/>
                  </a:lnTo>
                  <a:cubicBezTo>
                    <a:pt x="2887852" y="701294"/>
                    <a:pt x="2967989" y="714756"/>
                    <a:pt x="2975482" y="723011"/>
                  </a:cubicBezTo>
                  <a:cubicBezTo>
                    <a:pt x="2862071" y="820547"/>
                    <a:pt x="2990214" y="899414"/>
                    <a:pt x="3052063" y="1084961"/>
                  </a:cubicBezTo>
                  <a:cubicBezTo>
                    <a:pt x="3022345" y="1079246"/>
                    <a:pt x="3002787" y="1076960"/>
                    <a:pt x="2989579" y="1076960"/>
                  </a:cubicBezTo>
                  <a:cubicBezTo>
                    <a:pt x="2937128" y="1076960"/>
                    <a:pt x="2983737" y="1113282"/>
                    <a:pt x="2898774" y="1123696"/>
                  </a:cubicBezTo>
                  <a:lnTo>
                    <a:pt x="2903600" y="1123569"/>
                  </a:lnTo>
                  <a:lnTo>
                    <a:pt x="2912363" y="1123569"/>
                  </a:lnTo>
                  <a:cubicBezTo>
                    <a:pt x="3064255" y="1123569"/>
                    <a:pt x="2864230" y="1170305"/>
                    <a:pt x="2975355" y="1188212"/>
                  </a:cubicBezTo>
                  <a:lnTo>
                    <a:pt x="2860674" y="1188212"/>
                  </a:lnTo>
                  <a:cubicBezTo>
                    <a:pt x="2921380" y="1306830"/>
                    <a:pt x="2758058" y="1416050"/>
                    <a:pt x="3013455" y="1472565"/>
                  </a:cubicBezTo>
                  <a:cubicBezTo>
                    <a:pt x="2998850" y="1480185"/>
                    <a:pt x="2985515" y="1482598"/>
                    <a:pt x="2973323" y="1482598"/>
                  </a:cubicBezTo>
                  <a:lnTo>
                    <a:pt x="2943859" y="1478915"/>
                  </a:lnTo>
                  <a:cubicBezTo>
                    <a:pt x="2934969" y="1477010"/>
                    <a:pt x="2926841" y="1475105"/>
                    <a:pt x="2911601" y="1475105"/>
                  </a:cubicBezTo>
                  <a:lnTo>
                    <a:pt x="2899028" y="1485392"/>
                  </a:lnTo>
                  <a:cubicBezTo>
                    <a:pt x="2966338" y="1497076"/>
                    <a:pt x="2968751" y="1530731"/>
                    <a:pt x="3013582" y="1550035"/>
                  </a:cubicBezTo>
                  <a:cubicBezTo>
                    <a:pt x="2980435" y="1546987"/>
                    <a:pt x="2963925" y="1541907"/>
                    <a:pt x="2944621" y="1541907"/>
                  </a:cubicBezTo>
                  <a:cubicBezTo>
                    <a:pt x="2932302" y="1541907"/>
                    <a:pt x="2918840" y="1543939"/>
                    <a:pt x="2899028" y="1550035"/>
                  </a:cubicBezTo>
                  <a:cubicBezTo>
                    <a:pt x="2955289" y="1598549"/>
                    <a:pt x="2911855" y="1680464"/>
                    <a:pt x="2822701" y="1718056"/>
                  </a:cubicBezTo>
                  <a:cubicBezTo>
                    <a:pt x="3070351" y="1729867"/>
                    <a:pt x="2819907" y="1779397"/>
                    <a:pt x="2860928" y="1834261"/>
                  </a:cubicBezTo>
                  <a:cubicBezTo>
                    <a:pt x="2905886" y="1836420"/>
                    <a:pt x="2969513" y="1832102"/>
                    <a:pt x="2975609" y="1847342"/>
                  </a:cubicBezTo>
                  <a:cubicBezTo>
                    <a:pt x="2861055" y="1874901"/>
                    <a:pt x="2966465" y="1909953"/>
                    <a:pt x="2937382" y="1976374"/>
                  </a:cubicBezTo>
                  <a:lnTo>
                    <a:pt x="2907283" y="1974977"/>
                  </a:lnTo>
                  <a:cubicBezTo>
                    <a:pt x="2890773" y="1974977"/>
                    <a:pt x="2871723" y="1975739"/>
                    <a:pt x="2852801" y="1976628"/>
                  </a:cubicBezTo>
                  <a:lnTo>
                    <a:pt x="2798190" y="1978279"/>
                  </a:lnTo>
                  <a:cubicBezTo>
                    <a:pt x="2766314" y="1978279"/>
                    <a:pt x="2743199" y="1975231"/>
                    <a:pt x="2745739" y="1963547"/>
                  </a:cubicBezTo>
                  <a:cubicBezTo>
                    <a:pt x="2861690" y="1934210"/>
                    <a:pt x="2612516" y="1858137"/>
                    <a:pt x="2784474" y="1808480"/>
                  </a:cubicBezTo>
                  <a:lnTo>
                    <a:pt x="2784474" y="1808480"/>
                  </a:lnTo>
                  <a:cubicBezTo>
                    <a:pt x="2694685" y="1812925"/>
                    <a:pt x="2619248" y="1821561"/>
                    <a:pt x="2592832" y="1847342"/>
                  </a:cubicBezTo>
                  <a:cubicBezTo>
                    <a:pt x="2622423" y="1850263"/>
                    <a:pt x="2668651" y="1847469"/>
                    <a:pt x="2669032" y="1860169"/>
                  </a:cubicBezTo>
                  <a:cubicBezTo>
                    <a:pt x="2601976" y="1860296"/>
                    <a:pt x="2615311" y="1887601"/>
                    <a:pt x="2548255" y="1887601"/>
                  </a:cubicBezTo>
                  <a:lnTo>
                    <a:pt x="2516251" y="1885950"/>
                  </a:lnTo>
                  <a:cubicBezTo>
                    <a:pt x="2518283" y="1863725"/>
                    <a:pt x="2486279" y="1852803"/>
                    <a:pt x="2439796" y="1847342"/>
                  </a:cubicBezTo>
                  <a:lnTo>
                    <a:pt x="2439796" y="1847342"/>
                  </a:lnTo>
                  <a:cubicBezTo>
                    <a:pt x="2396870" y="1908175"/>
                    <a:pt x="2451226" y="1926209"/>
                    <a:pt x="2401189" y="1989455"/>
                  </a:cubicBezTo>
                  <a:lnTo>
                    <a:pt x="2431542" y="1990090"/>
                  </a:lnTo>
                  <a:cubicBezTo>
                    <a:pt x="2550795" y="1990090"/>
                    <a:pt x="2455037" y="1954403"/>
                    <a:pt x="2516251" y="1950720"/>
                  </a:cubicBezTo>
                  <a:lnTo>
                    <a:pt x="2516251" y="1950720"/>
                  </a:lnTo>
                  <a:cubicBezTo>
                    <a:pt x="2599817" y="1952752"/>
                    <a:pt x="2598293" y="1983359"/>
                    <a:pt x="2592577" y="2015363"/>
                  </a:cubicBezTo>
                  <a:cubicBezTo>
                    <a:pt x="2524505" y="2022475"/>
                    <a:pt x="2433192" y="2022094"/>
                    <a:pt x="2401061" y="2041271"/>
                  </a:cubicBezTo>
                  <a:cubicBezTo>
                    <a:pt x="2424683" y="2059178"/>
                    <a:pt x="2548763" y="2043175"/>
                    <a:pt x="2554477" y="2067052"/>
                  </a:cubicBezTo>
                  <a:cubicBezTo>
                    <a:pt x="2509901" y="2086228"/>
                    <a:pt x="2509901" y="2099691"/>
                    <a:pt x="2554477" y="2118868"/>
                  </a:cubicBezTo>
                  <a:cubicBezTo>
                    <a:pt x="2519298" y="2127377"/>
                    <a:pt x="2475610" y="2132965"/>
                    <a:pt x="2415413" y="2132965"/>
                  </a:cubicBezTo>
                  <a:lnTo>
                    <a:pt x="2363089" y="2131694"/>
                  </a:lnTo>
                  <a:lnTo>
                    <a:pt x="2363089" y="2131694"/>
                  </a:lnTo>
                  <a:cubicBezTo>
                    <a:pt x="2384171" y="2154681"/>
                    <a:pt x="2382393" y="2185289"/>
                    <a:pt x="2439670" y="2196211"/>
                  </a:cubicBezTo>
                  <a:cubicBezTo>
                    <a:pt x="2486660" y="2177668"/>
                    <a:pt x="2571242" y="2171700"/>
                    <a:pt x="2668905" y="2170430"/>
                  </a:cubicBezTo>
                  <a:lnTo>
                    <a:pt x="2668905" y="2170430"/>
                  </a:lnTo>
                  <a:cubicBezTo>
                    <a:pt x="2629027" y="2197989"/>
                    <a:pt x="2555113" y="2218055"/>
                    <a:pt x="2466848" y="2218055"/>
                  </a:cubicBezTo>
                  <a:cubicBezTo>
                    <a:pt x="2433955" y="2218055"/>
                    <a:pt x="2399030" y="2215261"/>
                    <a:pt x="2363089" y="2209037"/>
                  </a:cubicBezTo>
                  <a:lnTo>
                    <a:pt x="2363089" y="2209037"/>
                  </a:lnTo>
                  <a:cubicBezTo>
                    <a:pt x="2330704" y="2267330"/>
                    <a:pt x="2427986" y="2281936"/>
                    <a:pt x="2516124" y="2299589"/>
                  </a:cubicBezTo>
                  <a:lnTo>
                    <a:pt x="2401062" y="2299589"/>
                  </a:lnTo>
                  <a:cubicBezTo>
                    <a:pt x="2402332" y="2457196"/>
                    <a:pt x="2401062" y="2591181"/>
                    <a:pt x="2401062" y="2764662"/>
                  </a:cubicBezTo>
                  <a:cubicBezTo>
                    <a:pt x="2649855" y="2736977"/>
                    <a:pt x="2337435" y="2532125"/>
                    <a:pt x="2815717" y="2532125"/>
                  </a:cubicBezTo>
                  <a:lnTo>
                    <a:pt x="2822321" y="2532125"/>
                  </a:lnTo>
                  <a:cubicBezTo>
                    <a:pt x="2828798" y="2512694"/>
                    <a:pt x="2808478" y="2484374"/>
                    <a:pt x="2860548" y="2480436"/>
                  </a:cubicBezTo>
                  <a:lnTo>
                    <a:pt x="2860548" y="2480436"/>
                  </a:lnTo>
                  <a:cubicBezTo>
                    <a:pt x="2974467" y="2506217"/>
                    <a:pt x="2817876" y="2585084"/>
                    <a:pt x="2898774" y="2596641"/>
                  </a:cubicBezTo>
                  <a:lnTo>
                    <a:pt x="2901823" y="2590418"/>
                  </a:lnTo>
                  <a:lnTo>
                    <a:pt x="2918460" y="2588005"/>
                  </a:lnTo>
                  <a:cubicBezTo>
                    <a:pt x="2938271" y="2588005"/>
                    <a:pt x="2966211" y="2599562"/>
                    <a:pt x="2975483" y="2609722"/>
                  </a:cubicBezTo>
                  <a:cubicBezTo>
                    <a:pt x="2952750" y="2611754"/>
                    <a:pt x="2933318" y="2612643"/>
                    <a:pt x="2916682" y="2612643"/>
                  </a:cubicBezTo>
                  <a:cubicBezTo>
                    <a:pt x="2844038" y="2612643"/>
                    <a:pt x="2821813" y="2595752"/>
                    <a:pt x="2784474" y="2583941"/>
                  </a:cubicBezTo>
                  <a:lnTo>
                    <a:pt x="2784474" y="2583941"/>
                  </a:lnTo>
                  <a:cubicBezTo>
                    <a:pt x="2815717" y="2620390"/>
                    <a:pt x="2730118" y="2617469"/>
                    <a:pt x="2745613" y="2648584"/>
                  </a:cubicBezTo>
                  <a:cubicBezTo>
                    <a:pt x="2940304" y="2652013"/>
                    <a:pt x="2720848" y="2731134"/>
                    <a:pt x="2815082" y="2750565"/>
                  </a:cubicBezTo>
                  <a:lnTo>
                    <a:pt x="2819908" y="2751454"/>
                  </a:lnTo>
                  <a:lnTo>
                    <a:pt x="2822321" y="2751962"/>
                  </a:lnTo>
                  <a:lnTo>
                    <a:pt x="2817241" y="2751200"/>
                  </a:lnTo>
                  <a:lnTo>
                    <a:pt x="2814955" y="2750692"/>
                  </a:lnTo>
                  <a:lnTo>
                    <a:pt x="2772664" y="2747009"/>
                  </a:lnTo>
                  <a:cubicBezTo>
                    <a:pt x="2687193" y="2747009"/>
                    <a:pt x="2673096" y="2799206"/>
                    <a:pt x="2745486" y="2803652"/>
                  </a:cubicBezTo>
                  <a:cubicBezTo>
                    <a:pt x="2822194" y="2739390"/>
                    <a:pt x="2963799" y="2731134"/>
                    <a:pt x="2974721" y="2669921"/>
                  </a:cubicBezTo>
                  <a:lnTo>
                    <a:pt x="2974721" y="2664460"/>
                  </a:lnTo>
                  <a:lnTo>
                    <a:pt x="2975356" y="2661539"/>
                  </a:lnTo>
                  <a:lnTo>
                    <a:pt x="2975229" y="2667127"/>
                  </a:lnTo>
                  <a:lnTo>
                    <a:pt x="2974721" y="2669794"/>
                  </a:lnTo>
                  <a:cubicBezTo>
                    <a:pt x="2976753" y="2705100"/>
                    <a:pt x="3040761" y="2719578"/>
                    <a:pt x="3013329" y="2765044"/>
                  </a:cubicBezTo>
                  <a:cubicBezTo>
                    <a:pt x="2983992" y="2770124"/>
                    <a:pt x="2961386" y="2771394"/>
                    <a:pt x="2943225" y="2771394"/>
                  </a:cubicBezTo>
                  <a:cubicBezTo>
                    <a:pt x="2932811" y="2771394"/>
                    <a:pt x="2923794" y="2770886"/>
                    <a:pt x="2907792" y="2769997"/>
                  </a:cubicBezTo>
                  <a:lnTo>
                    <a:pt x="2894457" y="2769489"/>
                  </a:lnTo>
                  <a:cubicBezTo>
                    <a:pt x="2882011" y="2769489"/>
                    <a:pt x="2871851" y="2771140"/>
                    <a:pt x="2860548" y="2777744"/>
                  </a:cubicBezTo>
                  <a:cubicBezTo>
                    <a:pt x="2987294" y="2790190"/>
                    <a:pt x="2817876" y="2803398"/>
                    <a:pt x="2822321" y="2816606"/>
                  </a:cubicBezTo>
                  <a:cubicBezTo>
                    <a:pt x="2956941" y="2847467"/>
                    <a:pt x="2811145" y="2895981"/>
                    <a:pt x="2898648" y="2932938"/>
                  </a:cubicBezTo>
                  <a:cubicBezTo>
                    <a:pt x="2863977" y="2941447"/>
                    <a:pt x="2820289" y="2947162"/>
                    <a:pt x="2760091" y="2947162"/>
                  </a:cubicBezTo>
                  <a:lnTo>
                    <a:pt x="2707386" y="2945892"/>
                  </a:lnTo>
                  <a:lnTo>
                    <a:pt x="2707386" y="2945892"/>
                  </a:lnTo>
                  <a:cubicBezTo>
                    <a:pt x="2718689" y="2997200"/>
                    <a:pt x="2660650" y="3024886"/>
                    <a:pt x="2592451" y="3049270"/>
                  </a:cubicBezTo>
                  <a:cubicBezTo>
                    <a:pt x="2581656" y="3100197"/>
                    <a:pt x="2756281" y="3088640"/>
                    <a:pt x="2745359" y="3139694"/>
                  </a:cubicBezTo>
                  <a:cubicBezTo>
                    <a:pt x="2541270" y="3151124"/>
                    <a:pt x="2795778" y="3188843"/>
                    <a:pt x="2739009" y="3230499"/>
                  </a:cubicBezTo>
                  <a:lnTo>
                    <a:pt x="2727071" y="3230753"/>
                  </a:lnTo>
                  <a:cubicBezTo>
                    <a:pt x="2709037" y="3230753"/>
                    <a:pt x="2693924" y="3228721"/>
                    <a:pt x="2681224" y="3226689"/>
                  </a:cubicBezTo>
                  <a:cubicBezTo>
                    <a:pt x="2668524" y="3224656"/>
                    <a:pt x="2658237" y="3222497"/>
                    <a:pt x="2641981" y="3222497"/>
                  </a:cubicBezTo>
                  <a:lnTo>
                    <a:pt x="2630805" y="3229990"/>
                  </a:lnTo>
                  <a:cubicBezTo>
                    <a:pt x="2701417" y="3232911"/>
                    <a:pt x="2655189" y="3275456"/>
                    <a:pt x="2690114" y="3290443"/>
                  </a:cubicBezTo>
                  <a:lnTo>
                    <a:pt x="2647315" y="3285108"/>
                  </a:lnTo>
                  <a:cubicBezTo>
                    <a:pt x="2623312" y="3285108"/>
                    <a:pt x="2605024" y="3291839"/>
                    <a:pt x="2592578" y="3307461"/>
                  </a:cubicBezTo>
                  <a:cubicBezTo>
                    <a:pt x="2683002" y="3333114"/>
                    <a:pt x="2657729" y="3397503"/>
                    <a:pt x="2707513" y="3436620"/>
                  </a:cubicBezTo>
                  <a:cubicBezTo>
                    <a:pt x="2650744" y="3430016"/>
                    <a:pt x="2610993" y="3417570"/>
                    <a:pt x="2554351" y="3410839"/>
                  </a:cubicBezTo>
                  <a:lnTo>
                    <a:pt x="2554351" y="3410839"/>
                  </a:lnTo>
                  <a:cubicBezTo>
                    <a:pt x="2517521" y="3434842"/>
                    <a:pt x="2668778" y="3453892"/>
                    <a:pt x="2554351" y="3462528"/>
                  </a:cubicBezTo>
                  <a:cubicBezTo>
                    <a:pt x="2553335" y="3445383"/>
                    <a:pt x="2486787" y="3450717"/>
                    <a:pt x="2477770" y="3436747"/>
                  </a:cubicBezTo>
                  <a:cubicBezTo>
                    <a:pt x="2552573" y="3271012"/>
                    <a:pt x="2425954" y="2999486"/>
                    <a:pt x="2554351" y="2842387"/>
                  </a:cubicBezTo>
                  <a:lnTo>
                    <a:pt x="2503297" y="2839339"/>
                  </a:lnTo>
                  <a:cubicBezTo>
                    <a:pt x="2387346" y="2839339"/>
                    <a:pt x="2313813" y="2887599"/>
                    <a:pt x="2363089" y="2894076"/>
                  </a:cubicBezTo>
                  <a:cubicBezTo>
                    <a:pt x="2363343" y="2887218"/>
                    <a:pt x="2382012" y="2883154"/>
                    <a:pt x="2400935" y="2883154"/>
                  </a:cubicBezTo>
                  <a:cubicBezTo>
                    <a:pt x="2417953" y="2883154"/>
                    <a:pt x="2435225" y="2886456"/>
                    <a:pt x="2439670" y="2894076"/>
                  </a:cubicBezTo>
                  <a:cubicBezTo>
                    <a:pt x="2403856" y="2929509"/>
                    <a:pt x="2321941" y="2949194"/>
                    <a:pt x="2286381" y="2984500"/>
                  </a:cubicBezTo>
                  <a:cubicBezTo>
                    <a:pt x="2400427" y="2985897"/>
                    <a:pt x="2298700" y="3105912"/>
                    <a:pt x="2369312" y="3105912"/>
                  </a:cubicBezTo>
                  <a:cubicBezTo>
                    <a:pt x="2384044" y="3105912"/>
                    <a:pt x="2406396" y="3100705"/>
                    <a:pt x="2439670" y="3088005"/>
                  </a:cubicBezTo>
                  <a:lnTo>
                    <a:pt x="2439670" y="3088005"/>
                  </a:lnTo>
                  <a:cubicBezTo>
                    <a:pt x="2335657" y="3145409"/>
                    <a:pt x="2493264" y="3222497"/>
                    <a:pt x="2363089" y="3256026"/>
                  </a:cubicBezTo>
                  <a:cubicBezTo>
                    <a:pt x="2359787" y="3237865"/>
                    <a:pt x="2366518" y="3216402"/>
                    <a:pt x="2302510" y="3216402"/>
                  </a:cubicBezTo>
                  <a:lnTo>
                    <a:pt x="2286381" y="3217291"/>
                  </a:lnTo>
                  <a:cubicBezTo>
                    <a:pt x="2232787" y="3301873"/>
                    <a:pt x="2280412" y="3367532"/>
                    <a:pt x="2400935" y="3385312"/>
                  </a:cubicBezTo>
                  <a:cubicBezTo>
                    <a:pt x="2353056" y="3408045"/>
                    <a:pt x="2438654" y="3462782"/>
                    <a:pt x="2324354" y="3488690"/>
                  </a:cubicBezTo>
                  <a:cubicBezTo>
                    <a:pt x="2195195" y="3467100"/>
                    <a:pt x="2349881" y="3429381"/>
                    <a:pt x="2248027" y="3398393"/>
                  </a:cubicBezTo>
                  <a:lnTo>
                    <a:pt x="2248027" y="3398393"/>
                  </a:lnTo>
                  <a:cubicBezTo>
                    <a:pt x="2098802" y="3416935"/>
                    <a:pt x="2091309" y="3403092"/>
                    <a:pt x="1903857" y="3424174"/>
                  </a:cubicBezTo>
                  <a:lnTo>
                    <a:pt x="1903857" y="3488690"/>
                  </a:lnTo>
                  <a:lnTo>
                    <a:pt x="1968246" y="3487928"/>
                  </a:lnTo>
                  <a:cubicBezTo>
                    <a:pt x="2040128" y="3487928"/>
                    <a:pt x="2082927" y="3492373"/>
                    <a:pt x="2018538" y="3514598"/>
                  </a:cubicBezTo>
                  <a:cubicBezTo>
                    <a:pt x="2038477" y="3516503"/>
                    <a:pt x="2055114" y="3517265"/>
                    <a:pt x="2069465" y="3517265"/>
                  </a:cubicBezTo>
                  <a:cubicBezTo>
                    <a:pt x="2157349" y="3517265"/>
                    <a:pt x="2151126" y="3485642"/>
                    <a:pt x="2209800" y="3475736"/>
                  </a:cubicBezTo>
                  <a:lnTo>
                    <a:pt x="2209800" y="3475736"/>
                  </a:lnTo>
                  <a:cubicBezTo>
                    <a:pt x="2243074" y="3496183"/>
                    <a:pt x="2190750" y="3549904"/>
                    <a:pt x="2277745" y="3549904"/>
                  </a:cubicBezTo>
                  <a:cubicBezTo>
                    <a:pt x="2297811" y="3549904"/>
                    <a:pt x="2325243" y="3547110"/>
                    <a:pt x="2362962" y="3540252"/>
                  </a:cubicBezTo>
                  <a:lnTo>
                    <a:pt x="2362962" y="3540252"/>
                  </a:lnTo>
                  <a:cubicBezTo>
                    <a:pt x="2335276" y="3579876"/>
                    <a:pt x="2401824" y="3587496"/>
                    <a:pt x="2400935" y="3617849"/>
                  </a:cubicBezTo>
                  <a:cubicBezTo>
                    <a:pt x="2377948" y="3610864"/>
                    <a:pt x="2358009" y="3608070"/>
                    <a:pt x="2340102" y="3608070"/>
                  </a:cubicBezTo>
                  <a:cubicBezTo>
                    <a:pt x="2268093" y="3608070"/>
                    <a:pt x="2226310" y="3653409"/>
                    <a:pt x="2133219" y="3656584"/>
                  </a:cubicBezTo>
                  <a:cubicBezTo>
                    <a:pt x="2281809" y="3734816"/>
                    <a:pt x="2066925" y="3741293"/>
                    <a:pt x="2209927" y="3811651"/>
                  </a:cubicBezTo>
                  <a:cubicBezTo>
                    <a:pt x="2168144" y="3804539"/>
                    <a:pt x="2132584" y="3789680"/>
                    <a:pt x="2103247" y="3789680"/>
                  </a:cubicBezTo>
                  <a:cubicBezTo>
                    <a:pt x="2085340" y="3789680"/>
                    <a:pt x="2069719" y="3795268"/>
                    <a:pt x="2056512" y="3811651"/>
                  </a:cubicBezTo>
                  <a:cubicBezTo>
                    <a:pt x="2140459" y="3824351"/>
                    <a:pt x="2051685" y="3886200"/>
                    <a:pt x="2018538" y="3902075"/>
                  </a:cubicBezTo>
                  <a:cubicBezTo>
                    <a:pt x="1933829" y="3850767"/>
                    <a:pt x="2043049" y="3814191"/>
                    <a:pt x="2018538" y="3747008"/>
                  </a:cubicBezTo>
                  <a:lnTo>
                    <a:pt x="2018538" y="3747008"/>
                  </a:lnTo>
                  <a:cubicBezTo>
                    <a:pt x="1512952" y="3838575"/>
                    <a:pt x="2089659" y="4021836"/>
                    <a:pt x="1827531" y="4186301"/>
                  </a:cubicBezTo>
                  <a:cubicBezTo>
                    <a:pt x="1869441" y="4195064"/>
                    <a:pt x="1978915" y="4244848"/>
                    <a:pt x="1903731" y="4250817"/>
                  </a:cubicBezTo>
                  <a:cubicBezTo>
                    <a:pt x="1834897" y="4249674"/>
                    <a:pt x="1873251" y="4211828"/>
                    <a:pt x="1796543" y="4211828"/>
                  </a:cubicBezTo>
                  <a:lnTo>
                    <a:pt x="1788669" y="4212082"/>
                  </a:lnTo>
                  <a:cubicBezTo>
                    <a:pt x="1800607" y="4241927"/>
                    <a:pt x="1678432" y="4226306"/>
                    <a:pt x="1674115" y="4250817"/>
                  </a:cubicBezTo>
                  <a:lnTo>
                    <a:pt x="1702816" y="4250563"/>
                  </a:lnTo>
                  <a:cubicBezTo>
                    <a:pt x="1872362" y="4250563"/>
                    <a:pt x="1715516" y="4273931"/>
                    <a:pt x="1712087" y="4302378"/>
                  </a:cubicBezTo>
                  <a:lnTo>
                    <a:pt x="1735709" y="4316857"/>
                  </a:lnTo>
                  <a:lnTo>
                    <a:pt x="1712087" y="4328287"/>
                  </a:lnTo>
                  <a:lnTo>
                    <a:pt x="1744599" y="4328795"/>
                  </a:lnTo>
                  <a:lnTo>
                    <a:pt x="1779524" y="4328668"/>
                  </a:lnTo>
                  <a:cubicBezTo>
                    <a:pt x="1820418" y="4328668"/>
                    <a:pt x="1857756" y="4329938"/>
                    <a:pt x="1865503" y="4341114"/>
                  </a:cubicBezTo>
                  <a:cubicBezTo>
                    <a:pt x="1842262" y="4347845"/>
                    <a:pt x="1820037" y="4349877"/>
                    <a:pt x="1798828" y="4349877"/>
                  </a:cubicBezTo>
                  <a:cubicBezTo>
                    <a:pt x="1782699" y="4349877"/>
                    <a:pt x="1767205" y="4348734"/>
                    <a:pt x="1752219" y="4347591"/>
                  </a:cubicBezTo>
                  <a:lnTo>
                    <a:pt x="1709040" y="4345178"/>
                  </a:lnTo>
                  <a:cubicBezTo>
                    <a:pt x="1682369" y="4345178"/>
                    <a:pt x="1657859" y="4349623"/>
                    <a:pt x="1635634" y="4367022"/>
                  </a:cubicBezTo>
                  <a:lnTo>
                    <a:pt x="1685291" y="4364863"/>
                  </a:lnTo>
                  <a:cubicBezTo>
                    <a:pt x="1747521" y="4364863"/>
                    <a:pt x="1769111" y="4378452"/>
                    <a:pt x="1750569" y="4405757"/>
                  </a:cubicBezTo>
                  <a:cubicBezTo>
                    <a:pt x="1706500" y="4405122"/>
                    <a:pt x="1698879" y="4392168"/>
                    <a:pt x="1647699" y="4392168"/>
                  </a:cubicBezTo>
                  <a:lnTo>
                    <a:pt x="1635634" y="4392676"/>
                  </a:lnTo>
                  <a:cubicBezTo>
                    <a:pt x="1647191" y="4501769"/>
                    <a:pt x="1597534" y="4523232"/>
                    <a:pt x="1597534" y="4612386"/>
                  </a:cubicBezTo>
                  <a:cubicBezTo>
                    <a:pt x="1572769" y="4605401"/>
                    <a:pt x="1558926" y="4603114"/>
                    <a:pt x="1548004" y="4603114"/>
                  </a:cubicBezTo>
                  <a:cubicBezTo>
                    <a:pt x="1537082" y="4603114"/>
                    <a:pt x="1528954" y="4605400"/>
                    <a:pt x="1515492" y="4607813"/>
                  </a:cubicBezTo>
                  <a:cubicBezTo>
                    <a:pt x="1502030" y="4610226"/>
                    <a:pt x="1483488" y="4612512"/>
                    <a:pt x="1449071" y="4612512"/>
                  </a:cubicBezTo>
                  <a:lnTo>
                    <a:pt x="1444118" y="4612512"/>
                  </a:lnTo>
                  <a:lnTo>
                    <a:pt x="1444118" y="4612512"/>
                  </a:lnTo>
                  <a:cubicBezTo>
                    <a:pt x="1468121" y="4680711"/>
                    <a:pt x="1624458" y="4627371"/>
                    <a:pt x="1635634" y="4689982"/>
                  </a:cubicBezTo>
                  <a:lnTo>
                    <a:pt x="1593978" y="4688967"/>
                  </a:lnTo>
                  <a:cubicBezTo>
                    <a:pt x="1530351" y="4688967"/>
                    <a:pt x="1490219" y="4696840"/>
                    <a:pt x="1482726" y="4715637"/>
                  </a:cubicBezTo>
                  <a:cubicBezTo>
                    <a:pt x="1545210" y="4783963"/>
                    <a:pt x="1581151" y="4930775"/>
                    <a:pt x="1406145" y="5025897"/>
                  </a:cubicBezTo>
                  <a:lnTo>
                    <a:pt x="1412495" y="5025644"/>
                  </a:lnTo>
                  <a:lnTo>
                    <a:pt x="1422909" y="5025517"/>
                  </a:lnTo>
                  <a:cubicBezTo>
                    <a:pt x="1526668" y="5025517"/>
                    <a:pt x="1320420" y="5078349"/>
                    <a:pt x="1444118" y="5116195"/>
                  </a:cubicBezTo>
                  <a:cubicBezTo>
                    <a:pt x="1423798" y="5112512"/>
                    <a:pt x="1408304" y="5110988"/>
                    <a:pt x="1396493" y="5110988"/>
                  </a:cubicBezTo>
                  <a:cubicBezTo>
                    <a:pt x="1320039" y="5110988"/>
                    <a:pt x="1393826" y="5177028"/>
                    <a:pt x="1291210" y="5180838"/>
                  </a:cubicBezTo>
                  <a:cubicBezTo>
                    <a:pt x="1411479" y="5253990"/>
                    <a:pt x="1174751" y="5383784"/>
                    <a:pt x="1139572" y="5487289"/>
                  </a:cubicBezTo>
                  <a:lnTo>
                    <a:pt x="1138810" y="5489702"/>
                  </a:lnTo>
                  <a:lnTo>
                    <a:pt x="1138429" y="5490972"/>
                  </a:lnTo>
                  <a:lnTo>
                    <a:pt x="1139191" y="5488432"/>
                  </a:lnTo>
                  <a:lnTo>
                    <a:pt x="1139572" y="5487162"/>
                  </a:lnTo>
                  <a:cubicBezTo>
                    <a:pt x="1147065" y="5459857"/>
                    <a:pt x="1126110" y="5442077"/>
                    <a:pt x="1061848" y="5439156"/>
                  </a:cubicBezTo>
                  <a:cubicBezTo>
                    <a:pt x="1054228" y="5458078"/>
                    <a:pt x="1013461" y="5465952"/>
                    <a:pt x="949707" y="5465952"/>
                  </a:cubicBezTo>
                  <a:lnTo>
                    <a:pt x="908813" y="5465063"/>
                  </a:lnTo>
                  <a:cubicBezTo>
                    <a:pt x="908813" y="5460872"/>
                    <a:pt x="898271" y="5456681"/>
                    <a:pt x="880746" y="5456681"/>
                  </a:cubicBezTo>
                  <a:lnTo>
                    <a:pt x="870713" y="5465063"/>
                  </a:lnTo>
                  <a:cubicBezTo>
                    <a:pt x="1089407" y="5490082"/>
                    <a:pt x="918718" y="5557265"/>
                    <a:pt x="870713" y="5620003"/>
                  </a:cubicBezTo>
                  <a:lnTo>
                    <a:pt x="823977" y="5622797"/>
                  </a:lnTo>
                  <a:cubicBezTo>
                    <a:pt x="776352" y="5622797"/>
                    <a:pt x="750571" y="5612511"/>
                    <a:pt x="729743" y="5602351"/>
                  </a:cubicBezTo>
                  <a:cubicBezTo>
                    <a:pt x="708915" y="5592191"/>
                    <a:pt x="693167" y="5581904"/>
                    <a:pt x="665608" y="5581904"/>
                  </a:cubicBezTo>
                  <a:cubicBezTo>
                    <a:pt x="649606" y="5581904"/>
                    <a:pt x="629667" y="5585333"/>
                    <a:pt x="602489" y="5594223"/>
                  </a:cubicBezTo>
                  <a:cubicBezTo>
                    <a:pt x="545974" y="5643372"/>
                    <a:pt x="773558" y="5596763"/>
                    <a:pt x="717424" y="5645912"/>
                  </a:cubicBezTo>
                  <a:cubicBezTo>
                    <a:pt x="355982" y="5697601"/>
                    <a:pt x="967994" y="5750814"/>
                    <a:pt x="794004" y="5826760"/>
                  </a:cubicBezTo>
                  <a:cubicBezTo>
                    <a:pt x="770256" y="5818505"/>
                    <a:pt x="753618" y="5815330"/>
                    <a:pt x="740918" y="5815330"/>
                  </a:cubicBezTo>
                  <a:cubicBezTo>
                    <a:pt x="719074" y="5815330"/>
                    <a:pt x="708914" y="5824728"/>
                    <a:pt x="693928" y="5834253"/>
                  </a:cubicBezTo>
                  <a:cubicBezTo>
                    <a:pt x="678942" y="5843778"/>
                    <a:pt x="659130" y="5853176"/>
                    <a:pt x="613284" y="5853176"/>
                  </a:cubicBezTo>
                  <a:lnTo>
                    <a:pt x="602615" y="5852795"/>
                  </a:lnTo>
                  <a:cubicBezTo>
                    <a:pt x="502667" y="5850636"/>
                    <a:pt x="546609" y="5799963"/>
                    <a:pt x="440436" y="5799963"/>
                  </a:cubicBezTo>
                  <a:cubicBezTo>
                    <a:pt x="431673" y="5799963"/>
                    <a:pt x="421895" y="5800344"/>
                    <a:pt x="410972" y="5801106"/>
                  </a:cubicBezTo>
                  <a:lnTo>
                    <a:pt x="410972" y="5878702"/>
                  </a:lnTo>
                  <a:cubicBezTo>
                    <a:pt x="698627" y="5947537"/>
                    <a:pt x="511175" y="6098920"/>
                    <a:pt x="602615" y="6201663"/>
                  </a:cubicBezTo>
                  <a:cubicBezTo>
                    <a:pt x="517399" y="6172072"/>
                    <a:pt x="488315" y="6123812"/>
                    <a:pt x="309881" y="6123812"/>
                  </a:cubicBezTo>
                  <a:lnTo>
                    <a:pt x="296546" y="6124066"/>
                  </a:lnTo>
                  <a:cubicBezTo>
                    <a:pt x="298324" y="6141846"/>
                    <a:pt x="278258" y="6152387"/>
                    <a:pt x="258192" y="6162928"/>
                  </a:cubicBezTo>
                  <a:cubicBezTo>
                    <a:pt x="303404" y="6169024"/>
                    <a:pt x="344933" y="6176644"/>
                    <a:pt x="373000" y="6188709"/>
                  </a:cubicBezTo>
                  <a:cubicBezTo>
                    <a:pt x="125096" y="6302374"/>
                    <a:pt x="698754" y="6447535"/>
                    <a:pt x="373000" y="6576313"/>
                  </a:cubicBezTo>
                  <a:cubicBezTo>
                    <a:pt x="335281" y="6558914"/>
                    <a:pt x="271019" y="6550532"/>
                    <a:pt x="219965" y="6537706"/>
                  </a:cubicBezTo>
                  <a:cubicBezTo>
                    <a:pt x="313818" y="6706870"/>
                    <a:pt x="81027" y="6860286"/>
                    <a:pt x="373000" y="7028561"/>
                  </a:cubicBezTo>
                  <a:cubicBezTo>
                    <a:pt x="314453" y="7052056"/>
                    <a:pt x="234951" y="7068058"/>
                    <a:pt x="258192" y="7118985"/>
                  </a:cubicBezTo>
                  <a:cubicBezTo>
                    <a:pt x="229871" y="7111492"/>
                    <a:pt x="205741" y="7107809"/>
                    <a:pt x="181611" y="7107809"/>
                  </a:cubicBezTo>
                  <a:cubicBezTo>
                    <a:pt x="157480" y="7107809"/>
                    <a:pt x="133351" y="7111619"/>
                    <a:pt x="105030" y="7118985"/>
                  </a:cubicBezTo>
                  <a:cubicBezTo>
                    <a:pt x="0" y="7263765"/>
                    <a:pt x="61215" y="7340727"/>
                    <a:pt x="28448" y="7480808"/>
                  </a:cubicBezTo>
                  <a:cubicBezTo>
                    <a:pt x="95759" y="7492619"/>
                    <a:pt x="98044" y="7526020"/>
                    <a:pt x="143003" y="7544562"/>
                  </a:cubicBezTo>
                  <a:cubicBezTo>
                    <a:pt x="38482" y="7791069"/>
                    <a:pt x="152147" y="8008747"/>
                    <a:pt x="410846" y="8216265"/>
                  </a:cubicBezTo>
                  <a:cubicBezTo>
                    <a:pt x="376810" y="8239125"/>
                    <a:pt x="318771" y="8253984"/>
                    <a:pt x="296292" y="8280781"/>
                  </a:cubicBezTo>
                  <a:cubicBezTo>
                    <a:pt x="421514" y="8336915"/>
                    <a:pt x="483871" y="8424038"/>
                    <a:pt x="449454" y="8487538"/>
                  </a:cubicBezTo>
                  <a:cubicBezTo>
                    <a:pt x="375159" y="8625079"/>
                    <a:pt x="343536" y="8708264"/>
                    <a:pt x="410719" y="8823453"/>
                  </a:cubicBezTo>
                  <a:cubicBezTo>
                    <a:pt x="454915" y="8898637"/>
                    <a:pt x="727838" y="8980552"/>
                    <a:pt x="602362" y="9094725"/>
                  </a:cubicBezTo>
                  <a:cubicBezTo>
                    <a:pt x="698247" y="9122792"/>
                    <a:pt x="668275" y="9193023"/>
                    <a:pt x="793624" y="9211056"/>
                  </a:cubicBezTo>
                  <a:lnTo>
                    <a:pt x="804292" y="9248522"/>
                  </a:lnTo>
                  <a:lnTo>
                    <a:pt x="11686412" y="9248522"/>
                  </a:lnTo>
                  <a:cubicBezTo>
                    <a:pt x="11762358" y="9159622"/>
                    <a:pt x="11957557" y="9066150"/>
                    <a:pt x="11846559" y="8991601"/>
                  </a:cubicBezTo>
                  <a:lnTo>
                    <a:pt x="11846559" y="8991601"/>
                  </a:lnTo>
                  <a:lnTo>
                    <a:pt x="11834748" y="8991728"/>
                  </a:lnTo>
                  <a:cubicBezTo>
                    <a:pt x="11763882" y="8991728"/>
                    <a:pt x="11731624" y="8978774"/>
                    <a:pt x="11738482" y="8952739"/>
                  </a:cubicBezTo>
                  <a:cubicBezTo>
                    <a:pt x="11804268" y="8944865"/>
                    <a:pt x="11735180" y="8891398"/>
                    <a:pt x="11814555" y="8888223"/>
                  </a:cubicBezTo>
                  <a:cubicBezTo>
                    <a:pt x="11829287" y="8894318"/>
                    <a:pt x="11841098" y="8896731"/>
                    <a:pt x="11851385" y="8896731"/>
                  </a:cubicBezTo>
                  <a:cubicBezTo>
                    <a:pt x="11870943" y="8896731"/>
                    <a:pt x="11884659" y="8887968"/>
                    <a:pt x="11901042" y="8879205"/>
                  </a:cubicBezTo>
                  <a:cubicBezTo>
                    <a:pt x="11917425" y="8870442"/>
                    <a:pt x="11936602" y="8861679"/>
                    <a:pt x="11967209" y="8861679"/>
                  </a:cubicBezTo>
                  <a:cubicBezTo>
                    <a:pt x="11987275" y="8861679"/>
                    <a:pt x="12012040" y="8865489"/>
                    <a:pt x="12044171" y="8875395"/>
                  </a:cubicBezTo>
                  <a:cubicBezTo>
                    <a:pt x="12075794" y="8829294"/>
                    <a:pt x="12203556" y="8798433"/>
                    <a:pt x="12082525" y="8772017"/>
                  </a:cubicBezTo>
                  <a:lnTo>
                    <a:pt x="12082525" y="8772017"/>
                  </a:lnTo>
                  <a:cubicBezTo>
                    <a:pt x="12008993" y="8806053"/>
                    <a:pt x="11912092" y="8812530"/>
                    <a:pt x="11813158" y="8812530"/>
                  </a:cubicBezTo>
                  <a:cubicBezTo>
                    <a:pt x="11782297" y="8812530"/>
                    <a:pt x="11751182" y="8811895"/>
                    <a:pt x="11720575" y="8811261"/>
                  </a:cubicBezTo>
                  <a:lnTo>
                    <a:pt x="11630659" y="8809991"/>
                  </a:lnTo>
                  <a:cubicBezTo>
                    <a:pt x="11570842" y="8809991"/>
                    <a:pt x="11515470" y="8812658"/>
                    <a:pt x="11470258" y="8823580"/>
                  </a:cubicBezTo>
                  <a:cubicBezTo>
                    <a:pt x="11470385" y="8810753"/>
                    <a:pt x="11439270" y="8808213"/>
                    <a:pt x="11431904" y="8797799"/>
                  </a:cubicBezTo>
                  <a:cubicBezTo>
                    <a:pt x="11488038" y="8749919"/>
                    <a:pt x="11513692" y="8775574"/>
                    <a:pt x="11393804" y="8746237"/>
                  </a:cubicBezTo>
                  <a:lnTo>
                    <a:pt x="11393804" y="8746237"/>
                  </a:lnTo>
                  <a:lnTo>
                    <a:pt x="11434571" y="8746744"/>
                  </a:lnTo>
                  <a:cubicBezTo>
                    <a:pt x="11753087" y="8746744"/>
                    <a:pt x="11813158" y="8659495"/>
                    <a:pt x="12013818" y="8617077"/>
                  </a:cubicBezTo>
                  <a:lnTo>
                    <a:pt x="12030074" y="8617077"/>
                  </a:lnTo>
                  <a:cubicBezTo>
                    <a:pt x="12117196" y="8617077"/>
                    <a:pt x="12213081" y="8609711"/>
                    <a:pt x="12291821" y="8597138"/>
                  </a:cubicBezTo>
                  <a:lnTo>
                    <a:pt x="12291821" y="8597138"/>
                  </a:lnTo>
                  <a:lnTo>
                    <a:pt x="12291821" y="8521700"/>
                  </a:lnTo>
                  <a:lnTo>
                    <a:pt x="12291821" y="8521700"/>
                  </a:lnTo>
                  <a:cubicBezTo>
                    <a:pt x="12208255" y="8535924"/>
                    <a:pt x="12088748" y="8537956"/>
                    <a:pt x="11967336" y="8539353"/>
                  </a:cubicBezTo>
                  <a:cubicBezTo>
                    <a:pt x="11985751" y="8498840"/>
                    <a:pt x="11919965" y="8486648"/>
                    <a:pt x="11852782" y="8474710"/>
                  </a:cubicBezTo>
                  <a:cubicBezTo>
                    <a:pt x="11839955" y="8525128"/>
                    <a:pt x="11639803" y="8513699"/>
                    <a:pt x="11584939" y="8578088"/>
                  </a:cubicBezTo>
                  <a:cubicBezTo>
                    <a:pt x="11530837" y="8483219"/>
                    <a:pt x="11912599" y="8453628"/>
                    <a:pt x="11699746" y="8384286"/>
                  </a:cubicBezTo>
                  <a:cubicBezTo>
                    <a:pt x="11780138" y="8381746"/>
                    <a:pt x="11823953" y="8349996"/>
                    <a:pt x="11879452" y="8349996"/>
                  </a:cubicBezTo>
                  <a:cubicBezTo>
                    <a:pt x="11894819" y="8349996"/>
                    <a:pt x="11911075" y="8352409"/>
                    <a:pt x="11929363" y="8358632"/>
                  </a:cubicBezTo>
                  <a:cubicBezTo>
                    <a:pt x="11917679" y="8384794"/>
                    <a:pt x="11852781" y="8392922"/>
                    <a:pt x="11814428" y="8410194"/>
                  </a:cubicBezTo>
                  <a:cubicBezTo>
                    <a:pt x="12009372" y="8405240"/>
                    <a:pt x="12171806" y="8390000"/>
                    <a:pt x="12291694" y="8368030"/>
                  </a:cubicBezTo>
                  <a:lnTo>
                    <a:pt x="12291694" y="8368030"/>
                  </a:lnTo>
                  <a:lnTo>
                    <a:pt x="12291694" y="8317484"/>
                  </a:lnTo>
                  <a:lnTo>
                    <a:pt x="12209017" y="8316087"/>
                  </a:lnTo>
                  <a:cubicBezTo>
                    <a:pt x="12143358" y="8316087"/>
                    <a:pt x="12070333" y="8319516"/>
                    <a:pt x="11967209" y="8332597"/>
                  </a:cubicBezTo>
                  <a:cubicBezTo>
                    <a:pt x="11948667" y="8281543"/>
                    <a:pt x="12094971" y="8184134"/>
                    <a:pt x="11967209" y="8151749"/>
                  </a:cubicBezTo>
                  <a:lnTo>
                    <a:pt x="11967209" y="8151749"/>
                  </a:lnTo>
                  <a:cubicBezTo>
                    <a:pt x="11951715" y="8184642"/>
                    <a:pt x="11930252" y="8215122"/>
                    <a:pt x="11814428" y="8242173"/>
                  </a:cubicBezTo>
                  <a:cubicBezTo>
                    <a:pt x="11787122" y="8199628"/>
                    <a:pt x="11572620" y="8220456"/>
                    <a:pt x="11622784" y="8151749"/>
                  </a:cubicBezTo>
                  <a:cubicBezTo>
                    <a:pt x="12115037" y="8112887"/>
                    <a:pt x="12120497" y="7950581"/>
                    <a:pt x="11929363" y="7802880"/>
                  </a:cubicBezTo>
                  <a:cubicBezTo>
                    <a:pt x="12132181" y="7789673"/>
                    <a:pt x="12080746" y="7690486"/>
                    <a:pt x="12158852" y="7634860"/>
                  </a:cubicBezTo>
                  <a:cubicBezTo>
                    <a:pt x="12125196" y="7627493"/>
                    <a:pt x="12097130" y="7624700"/>
                    <a:pt x="12072872" y="7624700"/>
                  </a:cubicBezTo>
                  <a:cubicBezTo>
                    <a:pt x="12031343" y="7624700"/>
                    <a:pt x="12000737" y="7632955"/>
                    <a:pt x="11972162" y="7641337"/>
                  </a:cubicBezTo>
                  <a:cubicBezTo>
                    <a:pt x="11943587" y="7649718"/>
                    <a:pt x="11916917" y="7657974"/>
                    <a:pt x="11883134" y="7657974"/>
                  </a:cubicBezTo>
                  <a:cubicBezTo>
                    <a:pt x="11863322" y="7657974"/>
                    <a:pt x="11840970" y="7655180"/>
                    <a:pt x="11814428" y="7647814"/>
                  </a:cubicBezTo>
                  <a:cubicBezTo>
                    <a:pt x="11829159" y="7631177"/>
                    <a:pt x="11841987" y="7626478"/>
                    <a:pt x="11860021" y="7626478"/>
                  </a:cubicBezTo>
                  <a:cubicBezTo>
                    <a:pt x="11882754" y="7626478"/>
                    <a:pt x="11913869" y="7634098"/>
                    <a:pt x="11967209" y="7634987"/>
                  </a:cubicBezTo>
                  <a:cubicBezTo>
                    <a:pt x="11899899" y="7570470"/>
                    <a:pt x="12003658" y="7528815"/>
                    <a:pt x="12005817" y="7454139"/>
                  </a:cubicBezTo>
                  <a:lnTo>
                    <a:pt x="12053442" y="7456425"/>
                  </a:lnTo>
                  <a:cubicBezTo>
                    <a:pt x="12127991" y="7456425"/>
                    <a:pt x="12174092" y="7437756"/>
                    <a:pt x="12211176" y="7419214"/>
                  </a:cubicBezTo>
                  <a:cubicBezTo>
                    <a:pt x="12240640" y="7404355"/>
                    <a:pt x="12264262" y="7389495"/>
                    <a:pt x="12291820" y="7384162"/>
                  </a:cubicBezTo>
                  <a:lnTo>
                    <a:pt x="12291820" y="7384162"/>
                  </a:lnTo>
                  <a:lnTo>
                    <a:pt x="12291820" y="7253478"/>
                  </a:lnTo>
                  <a:lnTo>
                    <a:pt x="12291820" y="7253478"/>
                  </a:lnTo>
                  <a:cubicBezTo>
                    <a:pt x="12132689" y="7264527"/>
                    <a:pt x="12019025" y="7290816"/>
                    <a:pt x="11929489" y="7325233"/>
                  </a:cubicBezTo>
                  <a:cubicBezTo>
                    <a:pt x="11941427" y="7307835"/>
                    <a:pt x="11983591" y="7300723"/>
                    <a:pt x="11967335" y="7273672"/>
                  </a:cubicBezTo>
                  <a:lnTo>
                    <a:pt x="11938887" y="7273164"/>
                  </a:lnTo>
                  <a:cubicBezTo>
                    <a:pt x="11862814" y="7273164"/>
                    <a:pt x="11863449" y="7286880"/>
                    <a:pt x="11869418" y="7300595"/>
                  </a:cubicBezTo>
                  <a:cubicBezTo>
                    <a:pt x="11875388" y="7314311"/>
                    <a:pt x="11886309" y="7328027"/>
                    <a:pt x="11830937" y="7328027"/>
                  </a:cubicBezTo>
                  <a:cubicBezTo>
                    <a:pt x="11817221" y="7328027"/>
                    <a:pt x="11799314" y="7327138"/>
                    <a:pt x="11776327" y="7325233"/>
                  </a:cubicBezTo>
                  <a:lnTo>
                    <a:pt x="11776327" y="7325233"/>
                  </a:lnTo>
                  <a:cubicBezTo>
                    <a:pt x="11994640" y="7415530"/>
                    <a:pt x="11582652" y="7460489"/>
                    <a:pt x="11508484" y="7531990"/>
                  </a:cubicBezTo>
                  <a:cubicBezTo>
                    <a:pt x="11451968" y="7520941"/>
                    <a:pt x="11453239" y="7490461"/>
                    <a:pt x="11432157" y="7467474"/>
                  </a:cubicBezTo>
                  <a:cubicBezTo>
                    <a:pt x="11518771" y="7456552"/>
                    <a:pt x="11537059" y="7422389"/>
                    <a:pt x="11585318" y="7422389"/>
                  </a:cubicBezTo>
                  <a:cubicBezTo>
                    <a:pt x="11604241" y="7422389"/>
                    <a:pt x="11627737" y="7427595"/>
                    <a:pt x="11661646" y="7441566"/>
                  </a:cubicBezTo>
                  <a:cubicBezTo>
                    <a:pt x="11659487" y="7340855"/>
                    <a:pt x="11734289" y="7237350"/>
                    <a:pt x="11852908" y="7144513"/>
                  </a:cubicBezTo>
                  <a:cubicBezTo>
                    <a:pt x="11935839" y="7184644"/>
                    <a:pt x="12076427" y="7185533"/>
                    <a:pt x="12158977" y="7196075"/>
                  </a:cubicBezTo>
                  <a:cubicBezTo>
                    <a:pt x="12214349" y="7174104"/>
                    <a:pt x="12243686" y="7143243"/>
                    <a:pt x="12291820" y="7118731"/>
                  </a:cubicBezTo>
                  <a:lnTo>
                    <a:pt x="12291820" y="7118731"/>
                  </a:lnTo>
                  <a:lnTo>
                    <a:pt x="12291820" y="6988810"/>
                  </a:lnTo>
                  <a:lnTo>
                    <a:pt x="12291820" y="6988810"/>
                  </a:lnTo>
                  <a:cubicBezTo>
                    <a:pt x="12281913" y="6989572"/>
                    <a:pt x="12270991" y="6989953"/>
                    <a:pt x="12251434" y="6989953"/>
                  </a:cubicBezTo>
                  <a:lnTo>
                    <a:pt x="12235177" y="6989445"/>
                  </a:lnTo>
                  <a:cubicBezTo>
                    <a:pt x="12234415" y="6949949"/>
                    <a:pt x="12251560" y="6916548"/>
                    <a:pt x="12291820" y="6891020"/>
                  </a:cubicBezTo>
                  <a:lnTo>
                    <a:pt x="12291820" y="6891020"/>
                  </a:lnTo>
                  <a:lnTo>
                    <a:pt x="12291820" y="6890766"/>
                  </a:lnTo>
                  <a:lnTo>
                    <a:pt x="12286232" y="6021324"/>
                  </a:lnTo>
                  <a:lnTo>
                    <a:pt x="12273786" y="6020816"/>
                  </a:lnTo>
                  <a:cubicBezTo>
                    <a:pt x="12177266" y="5927217"/>
                    <a:pt x="12263753" y="5912866"/>
                    <a:pt x="12235178" y="5814060"/>
                  </a:cubicBezTo>
                  <a:cubicBezTo>
                    <a:pt x="12122529" y="5812790"/>
                    <a:pt x="11962255" y="5760974"/>
                    <a:pt x="12082397" y="5723636"/>
                  </a:cubicBezTo>
                  <a:lnTo>
                    <a:pt x="12082397" y="5723636"/>
                  </a:lnTo>
                  <a:cubicBezTo>
                    <a:pt x="12088874" y="5742813"/>
                    <a:pt x="12068808" y="5771261"/>
                    <a:pt x="12120751" y="5775325"/>
                  </a:cubicBezTo>
                  <a:cubicBezTo>
                    <a:pt x="12149834" y="5694935"/>
                    <a:pt x="12045186" y="5658612"/>
                    <a:pt x="11917043" y="5658612"/>
                  </a:cubicBezTo>
                  <a:lnTo>
                    <a:pt x="11890754" y="5659120"/>
                  </a:lnTo>
                  <a:cubicBezTo>
                    <a:pt x="11952730" y="5641213"/>
                    <a:pt x="12088112" y="5648199"/>
                    <a:pt x="12120751" y="5620386"/>
                  </a:cubicBezTo>
                  <a:cubicBezTo>
                    <a:pt x="11993497" y="5611623"/>
                    <a:pt x="12106146" y="5521833"/>
                    <a:pt x="11967462" y="5517135"/>
                  </a:cubicBezTo>
                  <a:lnTo>
                    <a:pt x="11967462" y="5517135"/>
                  </a:lnTo>
                  <a:cubicBezTo>
                    <a:pt x="11871323" y="5541264"/>
                    <a:pt x="12047853" y="5584191"/>
                    <a:pt x="11890880" y="5594478"/>
                  </a:cubicBezTo>
                  <a:cubicBezTo>
                    <a:pt x="11882499" y="5575936"/>
                    <a:pt x="11827888" y="5572761"/>
                    <a:pt x="11814680" y="5555869"/>
                  </a:cubicBezTo>
                  <a:cubicBezTo>
                    <a:pt x="11851002" y="5533517"/>
                    <a:pt x="11956032" y="5534533"/>
                    <a:pt x="11929488" y="5491226"/>
                  </a:cubicBezTo>
                  <a:cubicBezTo>
                    <a:pt x="11917042" y="5483480"/>
                    <a:pt x="11903707" y="5480939"/>
                    <a:pt x="11890245" y="5480939"/>
                  </a:cubicBezTo>
                  <a:cubicBezTo>
                    <a:pt x="11876783" y="5480939"/>
                    <a:pt x="11863067" y="5483480"/>
                    <a:pt x="11849859" y="5486019"/>
                  </a:cubicBezTo>
                  <a:lnTo>
                    <a:pt x="11811759" y="5491099"/>
                  </a:lnTo>
                  <a:cubicBezTo>
                    <a:pt x="11798551" y="5491099"/>
                    <a:pt x="11786486" y="5487924"/>
                    <a:pt x="11782168" y="5470398"/>
                  </a:cubicBezTo>
                  <a:lnTo>
                    <a:pt x="11797281" y="5467858"/>
                  </a:lnTo>
                  <a:cubicBezTo>
                    <a:pt x="11804393" y="5467858"/>
                    <a:pt x="11812394" y="5469763"/>
                    <a:pt x="11821284" y="5471541"/>
                  </a:cubicBezTo>
                  <a:lnTo>
                    <a:pt x="11850621" y="5475224"/>
                  </a:lnTo>
                  <a:cubicBezTo>
                    <a:pt x="11862813" y="5475224"/>
                    <a:pt x="11876275" y="5472811"/>
                    <a:pt x="11890753" y="5465191"/>
                  </a:cubicBezTo>
                  <a:cubicBezTo>
                    <a:pt x="11796265" y="5400040"/>
                    <a:pt x="11896975" y="5292217"/>
                    <a:pt x="11776325" y="5258562"/>
                  </a:cubicBezTo>
                  <a:cubicBezTo>
                    <a:pt x="11816076" y="5228844"/>
                    <a:pt x="11925043" y="5222622"/>
                    <a:pt x="11967333" y="5194047"/>
                  </a:cubicBezTo>
                  <a:lnTo>
                    <a:pt x="11853160" y="5193919"/>
                  </a:lnTo>
                  <a:lnTo>
                    <a:pt x="11782421" y="5193411"/>
                  </a:lnTo>
                  <a:cubicBezTo>
                    <a:pt x="11715873" y="5193411"/>
                    <a:pt x="11656056" y="5195697"/>
                    <a:pt x="11622909" y="5207000"/>
                  </a:cubicBezTo>
                  <a:cubicBezTo>
                    <a:pt x="11643610" y="5188712"/>
                    <a:pt x="11581380" y="5142230"/>
                    <a:pt x="11657961" y="5142230"/>
                  </a:cubicBezTo>
                  <a:lnTo>
                    <a:pt x="11661644" y="5142357"/>
                  </a:lnTo>
                  <a:cubicBezTo>
                    <a:pt x="11685139" y="5155185"/>
                    <a:pt x="11710285" y="5162804"/>
                    <a:pt x="11737082" y="5162804"/>
                  </a:cubicBezTo>
                  <a:cubicBezTo>
                    <a:pt x="11761466" y="5162804"/>
                    <a:pt x="11787247" y="5156581"/>
                    <a:pt x="11814552" y="5142357"/>
                  </a:cubicBezTo>
                  <a:lnTo>
                    <a:pt x="11814552" y="5142357"/>
                  </a:lnTo>
                  <a:lnTo>
                    <a:pt x="11773658" y="5143247"/>
                  </a:lnTo>
                  <a:cubicBezTo>
                    <a:pt x="11709777" y="5143247"/>
                    <a:pt x="11669137" y="5135373"/>
                    <a:pt x="11661644" y="5116450"/>
                  </a:cubicBezTo>
                  <a:lnTo>
                    <a:pt x="11661644" y="5116450"/>
                  </a:lnTo>
                  <a:cubicBezTo>
                    <a:pt x="11686282" y="5123435"/>
                    <a:pt x="11699998" y="5125721"/>
                    <a:pt x="11710920" y="5125721"/>
                  </a:cubicBezTo>
                  <a:lnTo>
                    <a:pt x="11743305" y="5121022"/>
                  </a:lnTo>
                  <a:cubicBezTo>
                    <a:pt x="11756640" y="5118736"/>
                    <a:pt x="11775182" y="5116323"/>
                    <a:pt x="11809472" y="5116323"/>
                  </a:cubicBezTo>
                  <a:lnTo>
                    <a:pt x="11814679" y="5116323"/>
                  </a:lnTo>
                  <a:cubicBezTo>
                    <a:pt x="11820521" y="5084319"/>
                    <a:pt x="11794994" y="5062729"/>
                    <a:pt x="11738606" y="5051680"/>
                  </a:cubicBezTo>
                  <a:cubicBezTo>
                    <a:pt x="11719810" y="5066920"/>
                    <a:pt x="11697331" y="5080890"/>
                    <a:pt x="11661771" y="5090415"/>
                  </a:cubicBezTo>
                  <a:cubicBezTo>
                    <a:pt x="11616305" y="5062729"/>
                    <a:pt x="11495782" y="5060316"/>
                    <a:pt x="11432155" y="5038599"/>
                  </a:cubicBezTo>
                  <a:cubicBezTo>
                    <a:pt x="11486130" y="5021708"/>
                    <a:pt x="11569569" y="4970273"/>
                    <a:pt x="11432155" y="4961256"/>
                  </a:cubicBezTo>
                  <a:cubicBezTo>
                    <a:pt x="11384276" y="5044187"/>
                    <a:pt x="11238353" y="5055998"/>
                    <a:pt x="11278866" y="5129277"/>
                  </a:cubicBezTo>
                  <a:cubicBezTo>
                    <a:pt x="11203301" y="5150994"/>
                    <a:pt x="10997307" y="5128896"/>
                    <a:pt x="11049631" y="5193793"/>
                  </a:cubicBezTo>
                  <a:cubicBezTo>
                    <a:pt x="11062077" y="5201540"/>
                    <a:pt x="11075285" y="5204080"/>
                    <a:pt x="11088747" y="5204080"/>
                  </a:cubicBezTo>
                  <a:cubicBezTo>
                    <a:pt x="11102209" y="5204080"/>
                    <a:pt x="11115798" y="5201540"/>
                    <a:pt x="11129006" y="5199000"/>
                  </a:cubicBezTo>
                  <a:lnTo>
                    <a:pt x="11167106" y="5193920"/>
                  </a:lnTo>
                  <a:cubicBezTo>
                    <a:pt x="11180314" y="5193920"/>
                    <a:pt x="11192379" y="5197095"/>
                    <a:pt x="11202539" y="5206874"/>
                  </a:cubicBezTo>
                  <a:cubicBezTo>
                    <a:pt x="11088366" y="5208017"/>
                    <a:pt x="11108813" y="5242815"/>
                    <a:pt x="11175107" y="5242815"/>
                  </a:cubicBezTo>
                  <a:cubicBezTo>
                    <a:pt x="11194030" y="5242815"/>
                    <a:pt x="11216636" y="5240021"/>
                    <a:pt x="11240893" y="5232782"/>
                  </a:cubicBezTo>
                  <a:lnTo>
                    <a:pt x="11240893" y="5232782"/>
                  </a:lnTo>
                  <a:cubicBezTo>
                    <a:pt x="11286359" y="5271263"/>
                    <a:pt x="11251688" y="5276851"/>
                    <a:pt x="11202539" y="5310252"/>
                  </a:cubicBezTo>
                  <a:lnTo>
                    <a:pt x="11241020" y="5314062"/>
                  </a:lnTo>
                  <a:cubicBezTo>
                    <a:pt x="11263626" y="5314062"/>
                    <a:pt x="11283438" y="5310252"/>
                    <a:pt x="11299948" y="5306315"/>
                  </a:cubicBezTo>
                  <a:cubicBezTo>
                    <a:pt x="11316458" y="5302378"/>
                    <a:pt x="11329667" y="5298568"/>
                    <a:pt x="11347573" y="5298568"/>
                  </a:cubicBezTo>
                  <a:lnTo>
                    <a:pt x="11355447" y="5310125"/>
                  </a:lnTo>
                  <a:cubicBezTo>
                    <a:pt x="11355447" y="5323079"/>
                    <a:pt x="11386816" y="5325492"/>
                    <a:pt x="11394309" y="5336033"/>
                  </a:cubicBezTo>
                  <a:cubicBezTo>
                    <a:pt x="11360400" y="5346955"/>
                    <a:pt x="11302234" y="5349749"/>
                    <a:pt x="11235941" y="5349749"/>
                  </a:cubicBezTo>
                  <a:lnTo>
                    <a:pt x="11164440" y="5348987"/>
                  </a:lnTo>
                  <a:cubicBezTo>
                    <a:pt x="11173710" y="5306823"/>
                    <a:pt x="11088621" y="5309617"/>
                    <a:pt x="10973050" y="5284344"/>
                  </a:cubicBezTo>
                  <a:cubicBezTo>
                    <a:pt x="10973558" y="5267072"/>
                    <a:pt x="11040360" y="5272406"/>
                    <a:pt x="11049758" y="5258436"/>
                  </a:cubicBezTo>
                  <a:cubicBezTo>
                    <a:pt x="11024993" y="5251451"/>
                    <a:pt x="11011150" y="5249038"/>
                    <a:pt x="11000228" y="5249038"/>
                  </a:cubicBezTo>
                  <a:cubicBezTo>
                    <a:pt x="10989305" y="5249038"/>
                    <a:pt x="10981051" y="5251451"/>
                    <a:pt x="10967589" y="5253737"/>
                  </a:cubicBezTo>
                  <a:cubicBezTo>
                    <a:pt x="10954127" y="5256023"/>
                    <a:pt x="10935584" y="5258436"/>
                    <a:pt x="10901295" y="5258436"/>
                  </a:cubicBezTo>
                  <a:lnTo>
                    <a:pt x="10896469" y="5258436"/>
                  </a:lnTo>
                  <a:cubicBezTo>
                    <a:pt x="10908280" y="5241037"/>
                    <a:pt x="10950825" y="5233798"/>
                    <a:pt x="10934442" y="5206747"/>
                  </a:cubicBezTo>
                  <a:cubicBezTo>
                    <a:pt x="10879324" y="5193412"/>
                    <a:pt x="10839192" y="5188332"/>
                    <a:pt x="10804267" y="5188332"/>
                  </a:cubicBezTo>
                  <a:cubicBezTo>
                    <a:pt x="10736703" y="5188332"/>
                    <a:pt x="10688951" y="5207001"/>
                    <a:pt x="10590272" y="5219701"/>
                  </a:cubicBezTo>
                  <a:cubicBezTo>
                    <a:pt x="10664059" y="5174997"/>
                    <a:pt x="10642216" y="5094098"/>
                    <a:pt x="10563729" y="5094098"/>
                  </a:cubicBezTo>
                  <a:cubicBezTo>
                    <a:pt x="10548997" y="5094098"/>
                    <a:pt x="10532360" y="5096892"/>
                    <a:pt x="10513945" y="5103369"/>
                  </a:cubicBezTo>
                  <a:cubicBezTo>
                    <a:pt x="10523597" y="5029963"/>
                    <a:pt x="10525883" y="5049902"/>
                    <a:pt x="10666853" y="5038853"/>
                  </a:cubicBezTo>
                  <a:cubicBezTo>
                    <a:pt x="10532233" y="4979798"/>
                    <a:pt x="10488037" y="4935094"/>
                    <a:pt x="10475718" y="4858005"/>
                  </a:cubicBezTo>
                  <a:cubicBezTo>
                    <a:pt x="10456922" y="4869308"/>
                    <a:pt x="10435332" y="4873880"/>
                    <a:pt x="10414250" y="4873880"/>
                  </a:cubicBezTo>
                  <a:cubicBezTo>
                    <a:pt x="10334367" y="4873880"/>
                    <a:pt x="10260199" y="4808602"/>
                    <a:pt x="10361037" y="4793362"/>
                  </a:cubicBezTo>
                  <a:lnTo>
                    <a:pt x="10361037" y="4793362"/>
                  </a:lnTo>
                  <a:cubicBezTo>
                    <a:pt x="10439015" y="4797172"/>
                    <a:pt x="10435967" y="4828287"/>
                    <a:pt x="10514071" y="4832097"/>
                  </a:cubicBezTo>
                  <a:cubicBezTo>
                    <a:pt x="10551028" y="4746372"/>
                    <a:pt x="10484480" y="4745356"/>
                    <a:pt x="10512420" y="4690111"/>
                  </a:cubicBezTo>
                  <a:cubicBezTo>
                    <a:pt x="10264136" y="4690111"/>
                    <a:pt x="10478765" y="4770883"/>
                    <a:pt x="10245975" y="4780535"/>
                  </a:cubicBezTo>
                  <a:cubicBezTo>
                    <a:pt x="10227052" y="4718051"/>
                    <a:pt x="10052045" y="4708272"/>
                    <a:pt x="10016486" y="4651376"/>
                  </a:cubicBezTo>
                  <a:cubicBezTo>
                    <a:pt x="10098781" y="4634739"/>
                    <a:pt x="10151741" y="4665219"/>
                    <a:pt x="10125198" y="4599306"/>
                  </a:cubicBezTo>
                  <a:lnTo>
                    <a:pt x="10114529" y="4599179"/>
                  </a:lnTo>
                  <a:cubicBezTo>
                    <a:pt x="10055348" y="4599179"/>
                    <a:pt x="10052045" y="4617720"/>
                    <a:pt x="10016358" y="4625468"/>
                  </a:cubicBezTo>
                  <a:cubicBezTo>
                    <a:pt x="10057888" y="4592448"/>
                    <a:pt x="9900027" y="4563873"/>
                    <a:pt x="10016358" y="4547998"/>
                  </a:cubicBezTo>
                  <a:lnTo>
                    <a:pt x="10016358" y="4547998"/>
                  </a:lnTo>
                  <a:cubicBezTo>
                    <a:pt x="10040362" y="4564126"/>
                    <a:pt x="10065127" y="4570350"/>
                    <a:pt x="10089383" y="4570350"/>
                  </a:cubicBezTo>
                  <a:cubicBezTo>
                    <a:pt x="10131293" y="4570350"/>
                    <a:pt x="10172188" y="4552062"/>
                    <a:pt x="10207620" y="4535044"/>
                  </a:cubicBezTo>
                  <a:cubicBezTo>
                    <a:pt x="10231242" y="4552951"/>
                    <a:pt x="10354687" y="4537076"/>
                    <a:pt x="10360655" y="4560952"/>
                  </a:cubicBezTo>
                  <a:cubicBezTo>
                    <a:pt x="10376912" y="4602735"/>
                    <a:pt x="10310490" y="4672712"/>
                    <a:pt x="10437363" y="4677284"/>
                  </a:cubicBezTo>
                  <a:cubicBezTo>
                    <a:pt x="10479019" y="4624071"/>
                    <a:pt x="10458826" y="4559301"/>
                    <a:pt x="10536931" y="4559301"/>
                  </a:cubicBezTo>
                  <a:lnTo>
                    <a:pt x="10551917" y="4560825"/>
                  </a:lnTo>
                  <a:cubicBezTo>
                    <a:pt x="10433553" y="4516883"/>
                    <a:pt x="10494513" y="4491864"/>
                    <a:pt x="10590144" y="4457447"/>
                  </a:cubicBezTo>
                  <a:lnTo>
                    <a:pt x="10558394" y="4455923"/>
                  </a:lnTo>
                  <a:cubicBezTo>
                    <a:pt x="10490830" y="4455923"/>
                    <a:pt x="10504546" y="4483228"/>
                    <a:pt x="10437490" y="4483355"/>
                  </a:cubicBezTo>
                  <a:cubicBezTo>
                    <a:pt x="10388341" y="4439794"/>
                    <a:pt x="10365100" y="4427856"/>
                    <a:pt x="10334239" y="4427856"/>
                  </a:cubicBezTo>
                  <a:cubicBezTo>
                    <a:pt x="10315570" y="4427856"/>
                    <a:pt x="10294234" y="4432174"/>
                    <a:pt x="10262738" y="4436492"/>
                  </a:cubicBezTo>
                  <a:cubicBezTo>
                    <a:pt x="10231242" y="4440810"/>
                    <a:pt x="10189586" y="4445128"/>
                    <a:pt x="10130531" y="4445128"/>
                  </a:cubicBezTo>
                  <a:lnTo>
                    <a:pt x="10093066" y="4444619"/>
                  </a:lnTo>
                  <a:cubicBezTo>
                    <a:pt x="10103226" y="4389755"/>
                    <a:pt x="10113513" y="4334637"/>
                    <a:pt x="9979148" y="4328414"/>
                  </a:cubicBezTo>
                  <a:lnTo>
                    <a:pt x="9979148" y="4328414"/>
                  </a:lnTo>
                  <a:lnTo>
                    <a:pt x="10009374" y="4329176"/>
                  </a:lnTo>
                  <a:cubicBezTo>
                    <a:pt x="10091289" y="4329176"/>
                    <a:pt x="10083795" y="4309492"/>
                    <a:pt x="10081129" y="4289933"/>
                  </a:cubicBezTo>
                  <a:cubicBezTo>
                    <a:pt x="10078462" y="4270375"/>
                    <a:pt x="10080621" y="4250691"/>
                    <a:pt x="10182094" y="4250691"/>
                  </a:cubicBezTo>
                  <a:lnTo>
                    <a:pt x="10207875" y="4251072"/>
                  </a:lnTo>
                  <a:cubicBezTo>
                    <a:pt x="10271503" y="4291457"/>
                    <a:pt x="10065508" y="4303650"/>
                    <a:pt x="10169521" y="4315587"/>
                  </a:cubicBezTo>
                  <a:cubicBezTo>
                    <a:pt x="10238355" y="4291330"/>
                    <a:pt x="10396470" y="4297426"/>
                    <a:pt x="10360910" y="4237991"/>
                  </a:cubicBezTo>
                  <a:lnTo>
                    <a:pt x="10360910" y="4237991"/>
                  </a:lnTo>
                  <a:lnTo>
                    <a:pt x="10300331" y="4238753"/>
                  </a:lnTo>
                  <a:cubicBezTo>
                    <a:pt x="10230354" y="4238753"/>
                    <a:pt x="10173966" y="4234307"/>
                    <a:pt x="10169521" y="4212082"/>
                  </a:cubicBezTo>
                  <a:cubicBezTo>
                    <a:pt x="10179681" y="4204970"/>
                    <a:pt x="10193397" y="4202557"/>
                    <a:pt x="10208256" y="4202557"/>
                  </a:cubicBezTo>
                  <a:cubicBezTo>
                    <a:pt x="10222607" y="4202557"/>
                    <a:pt x="10238355" y="4204717"/>
                    <a:pt x="10253214" y="4206875"/>
                  </a:cubicBezTo>
                  <a:lnTo>
                    <a:pt x="10294107" y="4211320"/>
                  </a:lnTo>
                  <a:cubicBezTo>
                    <a:pt x="10312523" y="4211320"/>
                    <a:pt x="10324461" y="4205860"/>
                    <a:pt x="10322301" y="4186301"/>
                  </a:cubicBezTo>
                  <a:cubicBezTo>
                    <a:pt x="10211430" y="4184778"/>
                    <a:pt x="10144882" y="4177411"/>
                    <a:pt x="10086716" y="4177411"/>
                  </a:cubicBezTo>
                  <a:cubicBezTo>
                    <a:pt x="10028677" y="4177411"/>
                    <a:pt x="9978893" y="4184650"/>
                    <a:pt x="9901550" y="4212082"/>
                  </a:cubicBezTo>
                  <a:cubicBezTo>
                    <a:pt x="9866244" y="4153917"/>
                    <a:pt x="9999848" y="4139057"/>
                    <a:pt x="10133579" y="4139057"/>
                  </a:cubicBezTo>
                  <a:cubicBezTo>
                    <a:pt x="10204953" y="4139057"/>
                    <a:pt x="10276454" y="4143375"/>
                    <a:pt x="10322301" y="4147567"/>
                  </a:cubicBezTo>
                  <a:cubicBezTo>
                    <a:pt x="10295123" y="4108070"/>
                    <a:pt x="10361798" y="4100576"/>
                    <a:pt x="10360909" y="4069970"/>
                  </a:cubicBezTo>
                  <a:lnTo>
                    <a:pt x="10360909" y="4069970"/>
                  </a:lnTo>
                  <a:cubicBezTo>
                    <a:pt x="10323190" y="4087115"/>
                    <a:pt x="10290297" y="4093592"/>
                    <a:pt x="10261468" y="4093592"/>
                  </a:cubicBezTo>
                  <a:cubicBezTo>
                    <a:pt x="10216890" y="4093592"/>
                    <a:pt x="10182474" y="4077970"/>
                    <a:pt x="10155549" y="4062350"/>
                  </a:cubicBezTo>
                  <a:cubicBezTo>
                    <a:pt x="10128624" y="4046729"/>
                    <a:pt x="10109321" y="4031235"/>
                    <a:pt x="10093193" y="4031235"/>
                  </a:cubicBezTo>
                  <a:cubicBezTo>
                    <a:pt x="10093193" y="4031235"/>
                    <a:pt x="10093065" y="4031235"/>
                    <a:pt x="10093065" y="4031235"/>
                  </a:cubicBezTo>
                  <a:cubicBezTo>
                    <a:pt x="10052934" y="4067811"/>
                    <a:pt x="10155931" y="4119881"/>
                    <a:pt x="10093065" y="4121658"/>
                  </a:cubicBezTo>
                  <a:cubicBezTo>
                    <a:pt x="10051283" y="4094607"/>
                    <a:pt x="10046202" y="4081654"/>
                    <a:pt x="10030582" y="4081654"/>
                  </a:cubicBezTo>
                  <a:cubicBezTo>
                    <a:pt x="10017374" y="4081654"/>
                    <a:pt x="9996673" y="4090925"/>
                    <a:pt x="9939903" y="4108832"/>
                  </a:cubicBezTo>
                  <a:cubicBezTo>
                    <a:pt x="9967335" y="4035680"/>
                    <a:pt x="9837922" y="3988817"/>
                    <a:pt x="10016485" y="3966592"/>
                  </a:cubicBezTo>
                  <a:lnTo>
                    <a:pt x="10016485" y="3966592"/>
                  </a:lnTo>
                  <a:cubicBezTo>
                    <a:pt x="9983465" y="3970529"/>
                    <a:pt x="9959462" y="3972053"/>
                    <a:pt x="9940793" y="3972053"/>
                  </a:cubicBezTo>
                  <a:cubicBezTo>
                    <a:pt x="9884150" y="3972053"/>
                    <a:pt x="9878436" y="3957701"/>
                    <a:pt x="9824969" y="3953637"/>
                  </a:cubicBezTo>
                  <a:cubicBezTo>
                    <a:pt x="9883388" y="3919601"/>
                    <a:pt x="9962256" y="3899535"/>
                    <a:pt x="10016358" y="3837305"/>
                  </a:cubicBezTo>
                  <a:lnTo>
                    <a:pt x="10016358" y="3837305"/>
                  </a:lnTo>
                  <a:lnTo>
                    <a:pt x="9955398" y="3838067"/>
                  </a:lnTo>
                  <a:cubicBezTo>
                    <a:pt x="9885802" y="3838067"/>
                    <a:pt x="9829795" y="3833495"/>
                    <a:pt x="9831573" y="3811016"/>
                  </a:cubicBezTo>
                  <a:lnTo>
                    <a:pt x="9843765" y="3810762"/>
                  </a:lnTo>
                  <a:cubicBezTo>
                    <a:pt x="9861799" y="3810762"/>
                    <a:pt x="9876912" y="3812794"/>
                    <a:pt x="9889485" y="3814953"/>
                  </a:cubicBezTo>
                  <a:cubicBezTo>
                    <a:pt x="9902058" y="3817112"/>
                    <a:pt x="9912345" y="3819017"/>
                    <a:pt x="9928728" y="3819017"/>
                  </a:cubicBezTo>
                  <a:lnTo>
                    <a:pt x="9939904" y="3811524"/>
                  </a:lnTo>
                  <a:cubicBezTo>
                    <a:pt x="9789155" y="3784854"/>
                    <a:pt x="9751182" y="3720211"/>
                    <a:pt x="9633707" y="3682365"/>
                  </a:cubicBezTo>
                  <a:lnTo>
                    <a:pt x="9633707" y="3682365"/>
                  </a:lnTo>
                  <a:cubicBezTo>
                    <a:pt x="9660251" y="3720465"/>
                    <a:pt x="9599799" y="3805809"/>
                    <a:pt x="9710034" y="3850386"/>
                  </a:cubicBezTo>
                  <a:cubicBezTo>
                    <a:pt x="9685904" y="3847084"/>
                    <a:pt x="9667363" y="3845560"/>
                    <a:pt x="9653266" y="3845560"/>
                  </a:cubicBezTo>
                  <a:cubicBezTo>
                    <a:pt x="9613388" y="3845560"/>
                    <a:pt x="9606784" y="3856736"/>
                    <a:pt x="9600307" y="3868039"/>
                  </a:cubicBezTo>
                  <a:cubicBezTo>
                    <a:pt x="9593830" y="3879342"/>
                    <a:pt x="9587099" y="3890518"/>
                    <a:pt x="9547221" y="3890518"/>
                  </a:cubicBezTo>
                  <a:lnTo>
                    <a:pt x="9519154" y="3889121"/>
                  </a:lnTo>
                  <a:cubicBezTo>
                    <a:pt x="9491087" y="3837813"/>
                    <a:pt x="9491087" y="3837178"/>
                    <a:pt x="9519154" y="3785870"/>
                  </a:cubicBezTo>
                  <a:lnTo>
                    <a:pt x="9365233" y="3785870"/>
                  </a:lnTo>
                  <a:cubicBezTo>
                    <a:pt x="9345929" y="3819144"/>
                    <a:pt x="9349104" y="3833749"/>
                    <a:pt x="9288906" y="3876294"/>
                  </a:cubicBezTo>
                  <a:lnTo>
                    <a:pt x="9347072" y="3896487"/>
                  </a:lnTo>
                  <a:lnTo>
                    <a:pt x="9359772" y="3899916"/>
                  </a:lnTo>
                  <a:lnTo>
                    <a:pt x="9365233" y="3901948"/>
                  </a:lnTo>
                  <a:lnTo>
                    <a:pt x="9353168" y="3898392"/>
                  </a:lnTo>
                  <a:lnTo>
                    <a:pt x="9347072" y="3896614"/>
                  </a:lnTo>
                  <a:cubicBezTo>
                    <a:pt x="9279635" y="3880231"/>
                    <a:pt x="9154794" y="3883152"/>
                    <a:pt x="9097517" y="3863340"/>
                  </a:cubicBezTo>
                  <a:cubicBezTo>
                    <a:pt x="9208007" y="3815207"/>
                    <a:pt x="9070847" y="3779012"/>
                    <a:pt x="9289033" y="3734181"/>
                  </a:cubicBezTo>
                  <a:cubicBezTo>
                    <a:pt x="9300336" y="3752469"/>
                    <a:pt x="9357740" y="3772789"/>
                    <a:pt x="9408540" y="3772789"/>
                  </a:cubicBezTo>
                  <a:cubicBezTo>
                    <a:pt x="9438512" y="3772789"/>
                    <a:pt x="9466071" y="3765677"/>
                    <a:pt x="9474326" y="3747262"/>
                  </a:cubicBezTo>
                  <a:lnTo>
                    <a:pt x="9474326" y="3747262"/>
                  </a:lnTo>
                  <a:lnTo>
                    <a:pt x="9462007" y="3747389"/>
                  </a:lnTo>
                  <a:cubicBezTo>
                    <a:pt x="9401428" y="3747389"/>
                    <a:pt x="9358248" y="3733165"/>
                    <a:pt x="9322815" y="3718941"/>
                  </a:cubicBezTo>
                  <a:cubicBezTo>
                    <a:pt x="9287381" y="3704717"/>
                    <a:pt x="9259696" y="3690493"/>
                    <a:pt x="9230358" y="3690493"/>
                  </a:cubicBezTo>
                  <a:cubicBezTo>
                    <a:pt x="9212959" y="3690493"/>
                    <a:pt x="9194926" y="3695446"/>
                    <a:pt x="9174225" y="3708400"/>
                  </a:cubicBezTo>
                  <a:cubicBezTo>
                    <a:pt x="9046335" y="3610229"/>
                    <a:pt x="9214103" y="3579241"/>
                    <a:pt x="9020935" y="3463036"/>
                  </a:cubicBezTo>
                  <a:lnTo>
                    <a:pt x="9020935" y="3463036"/>
                  </a:lnTo>
                  <a:cubicBezTo>
                    <a:pt x="8927717" y="3493516"/>
                    <a:pt x="9078467" y="3487039"/>
                    <a:pt x="9059670" y="3527679"/>
                  </a:cubicBezTo>
                  <a:cubicBezTo>
                    <a:pt x="8989820" y="3532886"/>
                    <a:pt x="8965309" y="3553714"/>
                    <a:pt x="8875775" y="3553714"/>
                  </a:cubicBezTo>
                  <a:lnTo>
                    <a:pt x="8868281" y="3553587"/>
                  </a:lnTo>
                  <a:lnTo>
                    <a:pt x="8868281" y="3553587"/>
                  </a:lnTo>
                  <a:cubicBezTo>
                    <a:pt x="8850882" y="3619627"/>
                    <a:pt x="9029317" y="3619627"/>
                    <a:pt x="9021063" y="3682619"/>
                  </a:cubicBezTo>
                  <a:lnTo>
                    <a:pt x="8995155" y="3681349"/>
                  </a:lnTo>
                  <a:cubicBezTo>
                    <a:pt x="8925813" y="3681349"/>
                    <a:pt x="8868790" y="3708781"/>
                    <a:pt x="8815577" y="3736213"/>
                  </a:cubicBezTo>
                  <a:cubicBezTo>
                    <a:pt x="8762364" y="3763645"/>
                    <a:pt x="8712960" y="3791077"/>
                    <a:pt x="8658985" y="3791077"/>
                  </a:cubicBezTo>
                  <a:cubicBezTo>
                    <a:pt x="8628632" y="3791077"/>
                    <a:pt x="8596882" y="3782441"/>
                    <a:pt x="8562212" y="3760216"/>
                  </a:cubicBezTo>
                  <a:lnTo>
                    <a:pt x="8562212" y="3760216"/>
                  </a:lnTo>
                  <a:cubicBezTo>
                    <a:pt x="8605772" y="3763645"/>
                    <a:pt x="8627870" y="3774313"/>
                    <a:pt x="8681845" y="3774313"/>
                  </a:cubicBezTo>
                  <a:lnTo>
                    <a:pt x="8715246" y="3773170"/>
                  </a:lnTo>
                  <a:cubicBezTo>
                    <a:pt x="8697340" y="3710432"/>
                    <a:pt x="8464167" y="3720084"/>
                    <a:pt x="8524112" y="3631057"/>
                  </a:cubicBezTo>
                  <a:lnTo>
                    <a:pt x="8524112" y="3631057"/>
                  </a:lnTo>
                  <a:cubicBezTo>
                    <a:pt x="8472550" y="3642741"/>
                    <a:pt x="8432799" y="3647694"/>
                    <a:pt x="8398255" y="3647694"/>
                  </a:cubicBezTo>
                  <a:cubicBezTo>
                    <a:pt x="8333739" y="3647694"/>
                    <a:pt x="8287511" y="3630168"/>
                    <a:pt x="8217788" y="3605276"/>
                  </a:cubicBezTo>
                  <a:cubicBezTo>
                    <a:pt x="8217788" y="3661283"/>
                    <a:pt x="8150985" y="3694811"/>
                    <a:pt x="8064499" y="3721608"/>
                  </a:cubicBezTo>
                  <a:cubicBezTo>
                    <a:pt x="8139937" y="3686683"/>
                    <a:pt x="8087613" y="3608705"/>
                    <a:pt x="8105392" y="3553714"/>
                  </a:cubicBezTo>
                  <a:lnTo>
                    <a:pt x="8109583" y="3553714"/>
                  </a:lnTo>
                  <a:cubicBezTo>
                    <a:pt x="8158605" y="3553714"/>
                    <a:pt x="8188451" y="3560191"/>
                    <a:pt x="8218041" y="3566668"/>
                  </a:cubicBezTo>
                  <a:cubicBezTo>
                    <a:pt x="8197594" y="3548380"/>
                    <a:pt x="8259697" y="3501897"/>
                    <a:pt x="8183497" y="3501897"/>
                  </a:cubicBezTo>
                  <a:lnTo>
                    <a:pt x="8179941" y="3502025"/>
                  </a:lnTo>
                  <a:cubicBezTo>
                    <a:pt x="8172448" y="3510661"/>
                    <a:pt x="8154287" y="3515487"/>
                    <a:pt x="8116314" y="3515487"/>
                  </a:cubicBezTo>
                  <a:lnTo>
                    <a:pt x="8103360" y="3514978"/>
                  </a:lnTo>
                  <a:cubicBezTo>
                    <a:pt x="8104503" y="3454145"/>
                    <a:pt x="8266682" y="3362197"/>
                    <a:pt x="8064752" y="3308095"/>
                  </a:cubicBezTo>
                  <a:lnTo>
                    <a:pt x="8064752" y="3308095"/>
                  </a:lnTo>
                  <a:cubicBezTo>
                    <a:pt x="8059164" y="3323462"/>
                    <a:pt x="8071737" y="3344799"/>
                    <a:pt x="8026779" y="3346957"/>
                  </a:cubicBezTo>
                  <a:cubicBezTo>
                    <a:pt x="7934069" y="3313683"/>
                    <a:pt x="7623808" y="3245103"/>
                    <a:pt x="7835644" y="3191890"/>
                  </a:cubicBezTo>
                  <a:lnTo>
                    <a:pt x="7835644" y="3191890"/>
                  </a:lnTo>
                  <a:cubicBezTo>
                    <a:pt x="7894700" y="3210686"/>
                    <a:pt x="7869300" y="3258057"/>
                    <a:pt x="7873744" y="3295268"/>
                  </a:cubicBezTo>
                  <a:cubicBezTo>
                    <a:pt x="8124062" y="3283330"/>
                    <a:pt x="7795131" y="3218052"/>
                    <a:pt x="7988552" y="3178936"/>
                  </a:cubicBezTo>
                  <a:cubicBezTo>
                    <a:pt x="7852408" y="3168776"/>
                    <a:pt x="7844534" y="3115563"/>
                    <a:pt x="7720836" y="3101339"/>
                  </a:cubicBezTo>
                  <a:lnTo>
                    <a:pt x="7720836" y="3101339"/>
                  </a:lnTo>
                  <a:cubicBezTo>
                    <a:pt x="7705596" y="3123564"/>
                    <a:pt x="7777478" y="3134486"/>
                    <a:pt x="7720836" y="3140201"/>
                  </a:cubicBezTo>
                  <a:cubicBezTo>
                    <a:pt x="7630792" y="3129152"/>
                    <a:pt x="7722741" y="3073399"/>
                    <a:pt x="7764904" y="3062350"/>
                  </a:cubicBezTo>
                  <a:lnTo>
                    <a:pt x="7775573" y="3062223"/>
                  </a:lnTo>
                  <a:cubicBezTo>
                    <a:pt x="7803513" y="3062223"/>
                    <a:pt x="7821547" y="3065525"/>
                    <a:pt x="7839580" y="3068827"/>
                  </a:cubicBezTo>
                  <a:cubicBezTo>
                    <a:pt x="7857614" y="3072129"/>
                    <a:pt x="7875775" y="3075431"/>
                    <a:pt x="7906637" y="3075431"/>
                  </a:cubicBezTo>
                  <a:lnTo>
                    <a:pt x="7912352" y="3075304"/>
                  </a:lnTo>
                  <a:cubicBezTo>
                    <a:pt x="7921115" y="3037331"/>
                    <a:pt x="7860282" y="3004565"/>
                    <a:pt x="7988806" y="2959099"/>
                  </a:cubicBezTo>
                  <a:cubicBezTo>
                    <a:pt x="7864346" y="2946272"/>
                    <a:pt x="7855964" y="2878327"/>
                    <a:pt x="7760588" y="2878327"/>
                  </a:cubicBezTo>
                  <a:lnTo>
                    <a:pt x="7721091" y="2881629"/>
                  </a:lnTo>
                  <a:cubicBezTo>
                    <a:pt x="7744585" y="2847466"/>
                    <a:pt x="7797037" y="2864611"/>
                    <a:pt x="7874126" y="2829813"/>
                  </a:cubicBezTo>
                  <a:lnTo>
                    <a:pt x="7874126" y="2829813"/>
                  </a:lnTo>
                  <a:cubicBezTo>
                    <a:pt x="7894445" y="2848101"/>
                    <a:pt x="7832089" y="2894583"/>
                    <a:pt x="7908669" y="2894583"/>
                  </a:cubicBezTo>
                  <a:lnTo>
                    <a:pt x="7912479" y="2894456"/>
                  </a:lnTo>
                  <a:cubicBezTo>
                    <a:pt x="8103868" y="2688336"/>
                    <a:pt x="7899652" y="2386711"/>
                    <a:pt x="8023477" y="2145411"/>
                  </a:cubicBezTo>
                  <a:lnTo>
                    <a:pt x="8023477" y="2145411"/>
                  </a:lnTo>
                  <a:lnTo>
                    <a:pt x="8016365" y="2145411"/>
                  </a:lnTo>
                  <a:cubicBezTo>
                    <a:pt x="7956167" y="2145411"/>
                    <a:pt x="7938260" y="2131059"/>
                    <a:pt x="7950706" y="2106549"/>
                  </a:cubicBezTo>
                  <a:lnTo>
                    <a:pt x="7950706" y="2106549"/>
                  </a:lnTo>
                  <a:cubicBezTo>
                    <a:pt x="7702421" y="2118868"/>
                    <a:pt x="7880221" y="2226818"/>
                    <a:pt x="7744458" y="2226818"/>
                  </a:cubicBezTo>
                  <a:cubicBezTo>
                    <a:pt x="7715376" y="2226818"/>
                    <a:pt x="7671688" y="2221865"/>
                    <a:pt x="7606282" y="2209800"/>
                  </a:cubicBezTo>
                  <a:lnTo>
                    <a:pt x="7606282" y="2209800"/>
                  </a:lnTo>
                  <a:cubicBezTo>
                    <a:pt x="7634095" y="2249424"/>
                    <a:pt x="7540242" y="2247900"/>
                    <a:pt x="7568182" y="2287270"/>
                  </a:cubicBezTo>
                  <a:lnTo>
                    <a:pt x="7597646" y="2285746"/>
                  </a:lnTo>
                  <a:cubicBezTo>
                    <a:pt x="7691245" y="2285746"/>
                    <a:pt x="7612887" y="2343785"/>
                    <a:pt x="7682609" y="2351913"/>
                  </a:cubicBezTo>
                  <a:cubicBezTo>
                    <a:pt x="7457946" y="2403221"/>
                    <a:pt x="7741283" y="2457069"/>
                    <a:pt x="7529320" y="2545715"/>
                  </a:cubicBezTo>
                  <a:cubicBezTo>
                    <a:pt x="7541766" y="2553462"/>
                    <a:pt x="7555102" y="2556002"/>
                    <a:pt x="7568690" y="2556002"/>
                  </a:cubicBezTo>
                  <a:cubicBezTo>
                    <a:pt x="7582278" y="2556002"/>
                    <a:pt x="7595868" y="2553462"/>
                    <a:pt x="7609203" y="2550922"/>
                  </a:cubicBezTo>
                  <a:lnTo>
                    <a:pt x="7647430" y="2545842"/>
                  </a:lnTo>
                  <a:cubicBezTo>
                    <a:pt x="7660638" y="2545842"/>
                    <a:pt x="7672576" y="2549017"/>
                    <a:pt x="7682609" y="2558669"/>
                  </a:cubicBezTo>
                  <a:cubicBezTo>
                    <a:pt x="7676514" y="2570480"/>
                    <a:pt x="7662163" y="2574544"/>
                    <a:pt x="7643875" y="2574544"/>
                  </a:cubicBezTo>
                  <a:cubicBezTo>
                    <a:pt x="7625206" y="2574544"/>
                    <a:pt x="7602600" y="2570480"/>
                    <a:pt x="7580502" y="2566289"/>
                  </a:cubicBezTo>
                  <a:cubicBezTo>
                    <a:pt x="7558404" y="2562098"/>
                    <a:pt x="7536814" y="2558034"/>
                    <a:pt x="7520304" y="2558034"/>
                  </a:cubicBezTo>
                  <a:cubicBezTo>
                    <a:pt x="7505191" y="2558034"/>
                    <a:pt x="7494396" y="2561463"/>
                    <a:pt x="7491475" y="2571623"/>
                  </a:cubicBezTo>
                  <a:cubicBezTo>
                    <a:pt x="7554467" y="2577338"/>
                    <a:pt x="7554467" y="2669286"/>
                    <a:pt x="7491475" y="2675001"/>
                  </a:cubicBezTo>
                  <a:lnTo>
                    <a:pt x="7460232" y="2675763"/>
                  </a:lnTo>
                  <a:cubicBezTo>
                    <a:pt x="7316976" y="2675763"/>
                    <a:pt x="7342250" y="2618740"/>
                    <a:pt x="7261985" y="2597404"/>
                  </a:cubicBezTo>
                  <a:lnTo>
                    <a:pt x="7261985" y="2597404"/>
                  </a:lnTo>
                  <a:cubicBezTo>
                    <a:pt x="7343392" y="2683256"/>
                    <a:pt x="7224520" y="2752090"/>
                    <a:pt x="7261985" y="2791333"/>
                  </a:cubicBezTo>
                  <a:cubicBezTo>
                    <a:pt x="7269479" y="2772410"/>
                    <a:pt x="7310245" y="2764536"/>
                    <a:pt x="7374127" y="2764536"/>
                  </a:cubicBezTo>
                  <a:lnTo>
                    <a:pt x="7415147" y="2765425"/>
                  </a:lnTo>
                  <a:cubicBezTo>
                    <a:pt x="7310372" y="2801112"/>
                    <a:pt x="7471281" y="2777617"/>
                    <a:pt x="7491729" y="2804160"/>
                  </a:cubicBezTo>
                  <a:cubicBezTo>
                    <a:pt x="7452740" y="2810637"/>
                    <a:pt x="7423276" y="2812288"/>
                    <a:pt x="7398130" y="2812288"/>
                  </a:cubicBezTo>
                  <a:cubicBezTo>
                    <a:pt x="7384795" y="2812288"/>
                    <a:pt x="7372603" y="2811780"/>
                    <a:pt x="7361046" y="2811399"/>
                  </a:cubicBezTo>
                  <a:lnTo>
                    <a:pt x="7327010" y="2810510"/>
                  </a:lnTo>
                  <a:cubicBezTo>
                    <a:pt x="7307325" y="2810510"/>
                    <a:pt x="7287005" y="2811907"/>
                    <a:pt x="7262113" y="2817241"/>
                  </a:cubicBezTo>
                  <a:cubicBezTo>
                    <a:pt x="7270876" y="2845562"/>
                    <a:pt x="7274179" y="2871851"/>
                    <a:pt x="7199248" y="2871851"/>
                  </a:cubicBezTo>
                  <a:cubicBezTo>
                    <a:pt x="7185024" y="2871851"/>
                    <a:pt x="7167880" y="2870962"/>
                    <a:pt x="7147432" y="2868803"/>
                  </a:cubicBezTo>
                  <a:lnTo>
                    <a:pt x="7147432" y="2868803"/>
                  </a:lnTo>
                  <a:cubicBezTo>
                    <a:pt x="7153782" y="2887980"/>
                    <a:pt x="7133843" y="2916428"/>
                    <a:pt x="7185405" y="2920492"/>
                  </a:cubicBezTo>
                  <a:lnTo>
                    <a:pt x="7185405" y="2881757"/>
                  </a:lnTo>
                  <a:cubicBezTo>
                    <a:pt x="7252334" y="2881884"/>
                    <a:pt x="7239126" y="2909062"/>
                    <a:pt x="7307071" y="2909062"/>
                  </a:cubicBezTo>
                  <a:lnTo>
                    <a:pt x="7338821" y="2907538"/>
                  </a:lnTo>
                  <a:cubicBezTo>
                    <a:pt x="7372603" y="2861818"/>
                    <a:pt x="7240269" y="2840863"/>
                    <a:pt x="7376921" y="2829941"/>
                  </a:cubicBezTo>
                  <a:cubicBezTo>
                    <a:pt x="7384922" y="2955036"/>
                    <a:pt x="7409560" y="2998597"/>
                    <a:pt x="7529829" y="3075432"/>
                  </a:cubicBezTo>
                  <a:cubicBezTo>
                    <a:pt x="7509128" y="3077972"/>
                    <a:pt x="7492745" y="3079115"/>
                    <a:pt x="7479537" y="3079115"/>
                  </a:cubicBezTo>
                  <a:cubicBezTo>
                    <a:pt x="7416418" y="3079115"/>
                    <a:pt x="7426578" y="3054223"/>
                    <a:pt x="7376793" y="3049651"/>
                  </a:cubicBezTo>
                  <a:cubicBezTo>
                    <a:pt x="7363966" y="3134614"/>
                    <a:pt x="7348472" y="3198368"/>
                    <a:pt x="7376793" y="3269361"/>
                  </a:cubicBezTo>
                  <a:lnTo>
                    <a:pt x="7336662" y="3268472"/>
                  </a:lnTo>
                  <a:cubicBezTo>
                    <a:pt x="7272400" y="3268472"/>
                    <a:pt x="7231379" y="3276219"/>
                    <a:pt x="7223885" y="3295269"/>
                  </a:cubicBezTo>
                  <a:cubicBezTo>
                    <a:pt x="7350885" y="3299714"/>
                    <a:pt x="7359649" y="3344290"/>
                    <a:pt x="7453120" y="3359912"/>
                  </a:cubicBezTo>
                  <a:cubicBezTo>
                    <a:pt x="7460614" y="3311271"/>
                    <a:pt x="7522208" y="3300983"/>
                    <a:pt x="7529702" y="3282442"/>
                  </a:cubicBezTo>
                  <a:lnTo>
                    <a:pt x="7529702" y="3282442"/>
                  </a:lnTo>
                  <a:cubicBezTo>
                    <a:pt x="7601203" y="3307714"/>
                    <a:pt x="7544307" y="3383914"/>
                    <a:pt x="7444231" y="3383914"/>
                  </a:cubicBezTo>
                  <a:cubicBezTo>
                    <a:pt x="7423403" y="3383914"/>
                    <a:pt x="7400543" y="3380612"/>
                    <a:pt x="7376667" y="3372738"/>
                  </a:cubicBezTo>
                  <a:lnTo>
                    <a:pt x="7376667" y="3372738"/>
                  </a:lnTo>
                  <a:cubicBezTo>
                    <a:pt x="7417053" y="3420871"/>
                    <a:pt x="7296276" y="3414521"/>
                    <a:pt x="7261985" y="3437254"/>
                  </a:cubicBezTo>
                  <a:cubicBezTo>
                    <a:pt x="7307070" y="3439286"/>
                    <a:pt x="7370570" y="3435095"/>
                    <a:pt x="7376667" y="3450208"/>
                  </a:cubicBezTo>
                  <a:cubicBezTo>
                    <a:pt x="7323073" y="3510152"/>
                    <a:pt x="7081773" y="3513708"/>
                    <a:pt x="6955789" y="3514851"/>
                  </a:cubicBezTo>
                  <a:cubicBezTo>
                    <a:pt x="6968616" y="3545077"/>
                    <a:pt x="6995032" y="3570604"/>
                    <a:pt x="7070596" y="3579494"/>
                  </a:cubicBezTo>
                  <a:cubicBezTo>
                    <a:pt x="7077328" y="3560317"/>
                    <a:pt x="7056880" y="3531869"/>
                    <a:pt x="7108569" y="3527932"/>
                  </a:cubicBezTo>
                  <a:cubicBezTo>
                    <a:pt x="7128254" y="3542283"/>
                    <a:pt x="7157464" y="3546474"/>
                    <a:pt x="7190992" y="3546474"/>
                  </a:cubicBezTo>
                  <a:cubicBezTo>
                    <a:pt x="7213979" y="3546474"/>
                    <a:pt x="7238999" y="3544442"/>
                    <a:pt x="7264399" y="3542537"/>
                  </a:cubicBezTo>
                  <a:lnTo>
                    <a:pt x="7339329" y="3538600"/>
                  </a:lnTo>
                  <a:cubicBezTo>
                    <a:pt x="7388224" y="3538600"/>
                    <a:pt x="7431022" y="3546728"/>
                    <a:pt x="7453121" y="3579494"/>
                  </a:cubicBezTo>
                  <a:cubicBezTo>
                    <a:pt x="7421752" y="3573017"/>
                    <a:pt x="7398892" y="3570223"/>
                    <a:pt x="7381874" y="3570223"/>
                  </a:cubicBezTo>
                  <a:cubicBezTo>
                    <a:pt x="7313040" y="3570223"/>
                    <a:pt x="7341488" y="3615943"/>
                    <a:pt x="7300340" y="3644137"/>
                  </a:cubicBezTo>
                  <a:lnTo>
                    <a:pt x="7355967" y="3644518"/>
                  </a:lnTo>
                  <a:lnTo>
                    <a:pt x="7367777" y="3644518"/>
                  </a:lnTo>
                  <a:cubicBezTo>
                    <a:pt x="7408545" y="3644518"/>
                    <a:pt x="7445501" y="3645788"/>
                    <a:pt x="7453121" y="3656964"/>
                  </a:cubicBezTo>
                  <a:cubicBezTo>
                    <a:pt x="7312405" y="3702811"/>
                    <a:pt x="7446263" y="3762628"/>
                    <a:pt x="7338694" y="3812031"/>
                  </a:cubicBezTo>
                  <a:cubicBezTo>
                    <a:pt x="7366761" y="3841241"/>
                    <a:pt x="7454010" y="3850766"/>
                    <a:pt x="7529702" y="3863720"/>
                  </a:cubicBezTo>
                  <a:cubicBezTo>
                    <a:pt x="7638921" y="3813809"/>
                    <a:pt x="7562087" y="3727703"/>
                    <a:pt x="7568437" y="3682872"/>
                  </a:cubicBezTo>
                  <a:lnTo>
                    <a:pt x="7568437" y="3682872"/>
                  </a:lnTo>
                  <a:cubicBezTo>
                    <a:pt x="7662417" y="3776471"/>
                    <a:pt x="7937626" y="3792219"/>
                    <a:pt x="7836153" y="3902582"/>
                  </a:cubicBezTo>
                  <a:cubicBezTo>
                    <a:pt x="7851901" y="3911091"/>
                    <a:pt x="7866887" y="3914393"/>
                    <a:pt x="7881365" y="3914393"/>
                  </a:cubicBezTo>
                  <a:cubicBezTo>
                    <a:pt x="7904606" y="3914393"/>
                    <a:pt x="7926196" y="3906011"/>
                    <a:pt x="7946262" y="3897629"/>
                  </a:cubicBezTo>
                  <a:cubicBezTo>
                    <a:pt x="7966327" y="3889247"/>
                    <a:pt x="7984616" y="3880865"/>
                    <a:pt x="8001506" y="3880865"/>
                  </a:cubicBezTo>
                  <a:cubicBezTo>
                    <a:pt x="8010650" y="3880865"/>
                    <a:pt x="8019287" y="3883405"/>
                    <a:pt x="8027414" y="3889628"/>
                  </a:cubicBezTo>
                  <a:cubicBezTo>
                    <a:pt x="8017000" y="3929252"/>
                    <a:pt x="7855964" y="3918076"/>
                    <a:pt x="7836152" y="3954271"/>
                  </a:cubicBezTo>
                  <a:cubicBezTo>
                    <a:pt x="7813419" y="3928236"/>
                    <a:pt x="7924798" y="3915282"/>
                    <a:pt x="7826881" y="3915282"/>
                  </a:cubicBezTo>
                  <a:lnTo>
                    <a:pt x="7797417" y="3915535"/>
                  </a:lnTo>
                  <a:cubicBezTo>
                    <a:pt x="7775065" y="3942205"/>
                    <a:pt x="7845042" y="4000371"/>
                    <a:pt x="7759444" y="4005959"/>
                  </a:cubicBezTo>
                  <a:cubicBezTo>
                    <a:pt x="7815325" y="3965319"/>
                    <a:pt x="7634984" y="3938522"/>
                    <a:pt x="7568437" y="3915535"/>
                  </a:cubicBezTo>
                  <a:cubicBezTo>
                    <a:pt x="7548497" y="3908551"/>
                    <a:pt x="7617205" y="3894707"/>
                    <a:pt x="7606537" y="3889627"/>
                  </a:cubicBezTo>
                  <a:cubicBezTo>
                    <a:pt x="7568944" y="3872482"/>
                    <a:pt x="7526145" y="3866767"/>
                    <a:pt x="7488680" y="3866767"/>
                  </a:cubicBezTo>
                  <a:cubicBezTo>
                    <a:pt x="7450072" y="3866767"/>
                    <a:pt x="7417179" y="3872864"/>
                    <a:pt x="7401685" y="3878959"/>
                  </a:cubicBezTo>
                  <a:cubicBezTo>
                    <a:pt x="7386192" y="3885055"/>
                    <a:pt x="7388224" y="3891151"/>
                    <a:pt x="7419466" y="3891151"/>
                  </a:cubicBezTo>
                  <a:lnTo>
                    <a:pt x="7453247" y="3889500"/>
                  </a:lnTo>
                  <a:lnTo>
                    <a:pt x="7453247" y="3889500"/>
                  </a:lnTo>
                  <a:cubicBezTo>
                    <a:pt x="7449438" y="3922647"/>
                    <a:pt x="7310372" y="3910201"/>
                    <a:pt x="7262113" y="3928235"/>
                  </a:cubicBezTo>
                  <a:cubicBezTo>
                    <a:pt x="7365744" y="3968875"/>
                    <a:pt x="7370317" y="3993132"/>
                    <a:pt x="7376794" y="4044440"/>
                  </a:cubicBezTo>
                  <a:cubicBezTo>
                    <a:pt x="7271130" y="4053203"/>
                    <a:pt x="7289291" y="4046853"/>
                    <a:pt x="7224013" y="4083175"/>
                  </a:cubicBezTo>
                  <a:cubicBezTo>
                    <a:pt x="7224013" y="4070348"/>
                    <a:pt x="7193152" y="4068062"/>
                    <a:pt x="7185405" y="4057521"/>
                  </a:cubicBezTo>
                  <a:cubicBezTo>
                    <a:pt x="7206995" y="4025898"/>
                    <a:pt x="7333614" y="4030089"/>
                    <a:pt x="7300467" y="3979924"/>
                  </a:cubicBezTo>
                  <a:lnTo>
                    <a:pt x="7267828" y="3979035"/>
                  </a:lnTo>
                  <a:cubicBezTo>
                    <a:pt x="7229474" y="3979035"/>
                    <a:pt x="7203058" y="3983099"/>
                    <a:pt x="7176515" y="3987036"/>
                  </a:cubicBezTo>
                  <a:cubicBezTo>
                    <a:pt x="7149971" y="3990973"/>
                    <a:pt x="7123556" y="3995037"/>
                    <a:pt x="7085329" y="3995037"/>
                  </a:cubicBezTo>
                  <a:lnTo>
                    <a:pt x="7032624" y="3992878"/>
                  </a:lnTo>
                  <a:lnTo>
                    <a:pt x="7032624" y="3992878"/>
                  </a:lnTo>
                  <a:cubicBezTo>
                    <a:pt x="6983475" y="4021580"/>
                    <a:pt x="7033258" y="4083683"/>
                    <a:pt x="6893431" y="4083683"/>
                  </a:cubicBezTo>
                  <a:lnTo>
                    <a:pt x="6879715" y="4083302"/>
                  </a:lnTo>
                  <a:cubicBezTo>
                    <a:pt x="6767574" y="4055108"/>
                    <a:pt x="7074787" y="4011674"/>
                    <a:pt x="6879715" y="3992878"/>
                  </a:cubicBezTo>
                  <a:lnTo>
                    <a:pt x="6879715" y="3992878"/>
                  </a:lnTo>
                  <a:cubicBezTo>
                    <a:pt x="6742047" y="4041265"/>
                    <a:pt x="6837551" y="4048250"/>
                    <a:pt x="6688453" y="4083302"/>
                  </a:cubicBezTo>
                  <a:cubicBezTo>
                    <a:pt x="6711694" y="4101336"/>
                    <a:pt x="6835646" y="4085207"/>
                    <a:pt x="6841234" y="4109210"/>
                  </a:cubicBezTo>
                  <a:cubicBezTo>
                    <a:pt x="6696074" y="4142738"/>
                    <a:pt x="6937881" y="4152898"/>
                    <a:pt x="6917942" y="4186553"/>
                  </a:cubicBezTo>
                  <a:cubicBezTo>
                    <a:pt x="6797927" y="4203698"/>
                    <a:pt x="6775956" y="4253609"/>
                    <a:pt x="6605395" y="4253609"/>
                  </a:cubicBezTo>
                  <a:lnTo>
                    <a:pt x="6535291" y="4251196"/>
                  </a:lnTo>
                  <a:cubicBezTo>
                    <a:pt x="6568946" y="4209667"/>
                    <a:pt x="6435977" y="4224399"/>
                    <a:pt x="6420356" y="4199634"/>
                  </a:cubicBezTo>
                  <a:cubicBezTo>
                    <a:pt x="6597013" y="4171948"/>
                    <a:pt x="6277608" y="4065522"/>
                    <a:pt x="6496683" y="4018659"/>
                  </a:cubicBezTo>
                  <a:lnTo>
                    <a:pt x="6496683" y="4018659"/>
                  </a:lnTo>
                  <a:lnTo>
                    <a:pt x="6612127" y="4096129"/>
                  </a:lnTo>
                  <a:lnTo>
                    <a:pt x="6606666" y="4095875"/>
                  </a:lnTo>
                  <a:lnTo>
                    <a:pt x="6596633" y="4095748"/>
                  </a:lnTo>
                  <a:cubicBezTo>
                    <a:pt x="6498716" y="4095748"/>
                    <a:pt x="6530466" y="4139182"/>
                    <a:pt x="6496684" y="4160772"/>
                  </a:cubicBezTo>
                  <a:cubicBezTo>
                    <a:pt x="6609587" y="4127117"/>
                    <a:pt x="6673849" y="4157597"/>
                    <a:pt x="6764781" y="4122037"/>
                  </a:cubicBezTo>
                  <a:cubicBezTo>
                    <a:pt x="6750557" y="4113147"/>
                    <a:pt x="6733031" y="4110353"/>
                    <a:pt x="6715124" y="4110353"/>
                  </a:cubicBezTo>
                  <a:lnTo>
                    <a:pt x="6670420" y="4114290"/>
                  </a:lnTo>
                  <a:cubicBezTo>
                    <a:pt x="6656196" y="4116195"/>
                    <a:pt x="6643242" y="4118227"/>
                    <a:pt x="6622287" y="4118227"/>
                  </a:cubicBezTo>
                  <a:lnTo>
                    <a:pt x="6612000" y="4109210"/>
                  </a:lnTo>
                  <a:cubicBezTo>
                    <a:pt x="6636131" y="4063363"/>
                    <a:pt x="6624827" y="4044821"/>
                    <a:pt x="6726427" y="4005705"/>
                  </a:cubicBezTo>
                  <a:cubicBezTo>
                    <a:pt x="6684518" y="3998593"/>
                    <a:pt x="6649846" y="3996307"/>
                    <a:pt x="6619494" y="3996307"/>
                  </a:cubicBezTo>
                  <a:cubicBezTo>
                    <a:pt x="6595110" y="3996307"/>
                    <a:pt x="6573520" y="3997704"/>
                    <a:pt x="6553326" y="3999101"/>
                  </a:cubicBezTo>
                  <a:lnTo>
                    <a:pt x="6495033" y="4001895"/>
                  </a:lnTo>
                  <a:cubicBezTo>
                    <a:pt x="6471412" y="4001895"/>
                    <a:pt x="6447408" y="3999736"/>
                    <a:pt x="6420357" y="3992751"/>
                  </a:cubicBezTo>
                  <a:cubicBezTo>
                    <a:pt x="6456044" y="3961382"/>
                    <a:pt x="6518401" y="3951476"/>
                    <a:pt x="6584314" y="3951476"/>
                  </a:cubicBezTo>
                  <a:cubicBezTo>
                    <a:pt x="6640957" y="3951476"/>
                    <a:pt x="6700138" y="3958715"/>
                    <a:pt x="6747383" y="3966081"/>
                  </a:cubicBezTo>
                  <a:cubicBezTo>
                    <a:pt x="6792087" y="3972939"/>
                    <a:pt x="6826123" y="3979797"/>
                    <a:pt x="6838950" y="3979797"/>
                  </a:cubicBezTo>
                  <a:cubicBezTo>
                    <a:pt x="6839712" y="3979797"/>
                    <a:pt x="6840347" y="3979797"/>
                    <a:pt x="6840982" y="3979670"/>
                  </a:cubicBezTo>
                  <a:cubicBezTo>
                    <a:pt x="6770877" y="3917440"/>
                    <a:pt x="6719570" y="3954397"/>
                    <a:pt x="6840982" y="3902200"/>
                  </a:cubicBezTo>
                  <a:lnTo>
                    <a:pt x="6703695" y="3901184"/>
                  </a:lnTo>
                  <a:cubicBezTo>
                    <a:pt x="6544437" y="3901184"/>
                    <a:pt x="6400673" y="3906518"/>
                    <a:pt x="6305550" y="3927981"/>
                  </a:cubicBezTo>
                  <a:cubicBezTo>
                    <a:pt x="6377051" y="3903343"/>
                    <a:pt x="6309868" y="3895596"/>
                    <a:pt x="6305550" y="3863465"/>
                  </a:cubicBezTo>
                  <a:cubicBezTo>
                    <a:pt x="6328537" y="3855337"/>
                    <a:pt x="6348603" y="3852797"/>
                    <a:pt x="6367145" y="3852797"/>
                  </a:cubicBezTo>
                  <a:cubicBezTo>
                    <a:pt x="6381623" y="3852797"/>
                    <a:pt x="6395085" y="3854321"/>
                    <a:pt x="6408420" y="3855845"/>
                  </a:cubicBezTo>
                  <a:lnTo>
                    <a:pt x="6448044" y="3858893"/>
                  </a:lnTo>
                  <a:cubicBezTo>
                    <a:pt x="6463411" y="3858893"/>
                    <a:pt x="6479159" y="3856861"/>
                    <a:pt x="6496558" y="3850638"/>
                  </a:cubicBezTo>
                  <a:cubicBezTo>
                    <a:pt x="6500495" y="3814062"/>
                    <a:pt x="6345428" y="3765167"/>
                    <a:pt x="6420231" y="3747133"/>
                  </a:cubicBezTo>
                  <a:lnTo>
                    <a:pt x="6420231" y="3747133"/>
                  </a:lnTo>
                  <a:cubicBezTo>
                    <a:pt x="6492240" y="3770247"/>
                    <a:pt x="6597649" y="3782058"/>
                    <a:pt x="6649974" y="3811649"/>
                  </a:cubicBezTo>
                  <a:cubicBezTo>
                    <a:pt x="6640576" y="3830191"/>
                    <a:pt x="6586982" y="3833493"/>
                    <a:pt x="6573266" y="3850638"/>
                  </a:cubicBezTo>
                  <a:lnTo>
                    <a:pt x="6611493" y="3849622"/>
                  </a:lnTo>
                  <a:cubicBezTo>
                    <a:pt x="6701790" y="3849622"/>
                    <a:pt x="6733667" y="3869434"/>
                    <a:pt x="6764782" y="3889373"/>
                  </a:cubicBezTo>
                  <a:cubicBezTo>
                    <a:pt x="6807454" y="3877689"/>
                    <a:pt x="6877177" y="3869815"/>
                    <a:pt x="6933057" y="3869815"/>
                  </a:cubicBezTo>
                  <a:cubicBezTo>
                    <a:pt x="7004177" y="3869815"/>
                    <a:pt x="7052691" y="3882388"/>
                    <a:pt x="6994272" y="3915281"/>
                  </a:cubicBezTo>
                  <a:cubicBezTo>
                    <a:pt x="7039484" y="3912233"/>
                    <a:pt x="7075425" y="3911598"/>
                    <a:pt x="7105524" y="3911598"/>
                  </a:cubicBezTo>
                  <a:cubicBezTo>
                    <a:pt x="7118351" y="3911598"/>
                    <a:pt x="7130162" y="3911725"/>
                    <a:pt x="7141084" y="3911852"/>
                  </a:cubicBezTo>
                  <a:lnTo>
                    <a:pt x="7171690" y="3912105"/>
                  </a:lnTo>
                  <a:cubicBezTo>
                    <a:pt x="7204837" y="3912105"/>
                    <a:pt x="7231380" y="3910581"/>
                    <a:pt x="7262114" y="3902327"/>
                  </a:cubicBezTo>
                  <a:cubicBezTo>
                    <a:pt x="7169404" y="3888992"/>
                    <a:pt x="7134987" y="3788661"/>
                    <a:pt x="7223887" y="3773167"/>
                  </a:cubicBezTo>
                  <a:lnTo>
                    <a:pt x="7223887" y="3773167"/>
                  </a:lnTo>
                  <a:cubicBezTo>
                    <a:pt x="7224649" y="3807458"/>
                    <a:pt x="7202551" y="3849240"/>
                    <a:pt x="7300468" y="3850764"/>
                  </a:cubicBezTo>
                  <a:cubicBezTo>
                    <a:pt x="7275703" y="3787391"/>
                    <a:pt x="7293737" y="3789931"/>
                    <a:pt x="7300468" y="3721478"/>
                  </a:cubicBezTo>
                  <a:lnTo>
                    <a:pt x="7274434" y="3720335"/>
                  </a:lnTo>
                  <a:cubicBezTo>
                    <a:pt x="7240271" y="3720335"/>
                    <a:pt x="7228967" y="3728082"/>
                    <a:pt x="7217665" y="3735702"/>
                  </a:cubicBezTo>
                  <a:cubicBezTo>
                    <a:pt x="7206363" y="3743322"/>
                    <a:pt x="7194932" y="3751069"/>
                    <a:pt x="7160642" y="3751069"/>
                  </a:cubicBezTo>
                  <a:cubicBezTo>
                    <a:pt x="7147307" y="3751069"/>
                    <a:pt x="7130416" y="3749926"/>
                    <a:pt x="7108826" y="3747132"/>
                  </a:cubicBezTo>
                  <a:cubicBezTo>
                    <a:pt x="7083680" y="3675377"/>
                    <a:pt x="7131940" y="3612512"/>
                    <a:pt x="7032499" y="3592065"/>
                  </a:cubicBezTo>
                  <a:lnTo>
                    <a:pt x="7032499" y="3592065"/>
                  </a:lnTo>
                  <a:cubicBezTo>
                    <a:pt x="6971157" y="3700904"/>
                    <a:pt x="7105905" y="3790947"/>
                    <a:pt x="6994272" y="3850637"/>
                  </a:cubicBezTo>
                  <a:cubicBezTo>
                    <a:pt x="6926073" y="3795646"/>
                    <a:pt x="6636386" y="3777231"/>
                    <a:pt x="6573140" y="3760086"/>
                  </a:cubicBezTo>
                  <a:cubicBezTo>
                    <a:pt x="6636005" y="3747767"/>
                    <a:pt x="6682741" y="3729733"/>
                    <a:pt x="6724651" y="3710429"/>
                  </a:cubicBezTo>
                  <a:lnTo>
                    <a:pt x="6724651" y="3710429"/>
                  </a:lnTo>
                  <a:cubicBezTo>
                    <a:pt x="6685407" y="3735829"/>
                    <a:pt x="6751067" y="3750180"/>
                    <a:pt x="6809487" y="3750180"/>
                  </a:cubicBezTo>
                  <a:cubicBezTo>
                    <a:pt x="6855842" y="3750180"/>
                    <a:pt x="6897879" y="3741163"/>
                    <a:pt x="6879591" y="3721351"/>
                  </a:cubicBezTo>
                  <a:cubicBezTo>
                    <a:pt x="6874892" y="3709794"/>
                    <a:pt x="6842888" y="3707762"/>
                    <a:pt x="6804915" y="3707762"/>
                  </a:cubicBezTo>
                  <a:cubicBezTo>
                    <a:pt x="6794628" y="3707762"/>
                    <a:pt x="6783960" y="3707889"/>
                    <a:pt x="6773165" y="3708016"/>
                  </a:cubicBezTo>
                  <a:lnTo>
                    <a:pt x="6728207" y="3708270"/>
                  </a:lnTo>
                  <a:cubicBezTo>
                    <a:pt x="6754496" y="3695824"/>
                    <a:pt x="6779769" y="3683124"/>
                    <a:pt x="6797168" y="3669535"/>
                  </a:cubicBezTo>
                  <a:lnTo>
                    <a:pt x="6797168" y="3669535"/>
                  </a:lnTo>
                  <a:lnTo>
                    <a:pt x="6785992" y="3669535"/>
                  </a:lnTo>
                  <a:cubicBezTo>
                    <a:pt x="6727445" y="3669535"/>
                    <a:pt x="6681217" y="3665598"/>
                    <a:pt x="6649975" y="3656454"/>
                  </a:cubicBezTo>
                  <a:lnTo>
                    <a:pt x="6649975" y="3656454"/>
                  </a:lnTo>
                  <a:cubicBezTo>
                    <a:pt x="6655563" y="3688458"/>
                    <a:pt x="6630036" y="3710048"/>
                    <a:pt x="6570346" y="3713985"/>
                  </a:cubicBezTo>
                  <a:lnTo>
                    <a:pt x="6550914" y="3711953"/>
                  </a:lnTo>
                  <a:cubicBezTo>
                    <a:pt x="6543167" y="3711953"/>
                    <a:pt x="6534023" y="3712969"/>
                    <a:pt x="6524498" y="3713985"/>
                  </a:cubicBezTo>
                  <a:lnTo>
                    <a:pt x="6496304" y="3716017"/>
                  </a:lnTo>
                  <a:cubicBezTo>
                    <a:pt x="6478143" y="3716017"/>
                    <a:pt x="6462776" y="3711826"/>
                    <a:pt x="6458585" y="3695189"/>
                  </a:cubicBezTo>
                  <a:cubicBezTo>
                    <a:pt x="6539865" y="3671186"/>
                    <a:pt x="6643498" y="3654295"/>
                    <a:pt x="6649848" y="3604765"/>
                  </a:cubicBezTo>
                  <a:lnTo>
                    <a:pt x="6649848" y="3604765"/>
                  </a:lnTo>
                  <a:lnTo>
                    <a:pt x="6622542" y="3605654"/>
                  </a:lnTo>
                  <a:cubicBezTo>
                    <a:pt x="6584824" y="3605654"/>
                    <a:pt x="6544818" y="3600828"/>
                    <a:pt x="6508369" y="3596129"/>
                  </a:cubicBezTo>
                  <a:cubicBezTo>
                    <a:pt x="6471921" y="3591430"/>
                    <a:pt x="6439281" y="3586477"/>
                    <a:pt x="6416294" y="3586477"/>
                  </a:cubicBezTo>
                  <a:cubicBezTo>
                    <a:pt x="6393816" y="3586477"/>
                    <a:pt x="6380480" y="3591049"/>
                    <a:pt x="6382004" y="3604638"/>
                  </a:cubicBezTo>
                  <a:cubicBezTo>
                    <a:pt x="6283833" y="3573269"/>
                    <a:pt x="6237986" y="3524247"/>
                    <a:pt x="6152134" y="3488433"/>
                  </a:cubicBezTo>
                  <a:lnTo>
                    <a:pt x="6152134" y="3488433"/>
                  </a:lnTo>
                  <a:cubicBezTo>
                    <a:pt x="6075172" y="3499228"/>
                    <a:pt x="6235192" y="3567681"/>
                    <a:pt x="6085205" y="3567681"/>
                  </a:cubicBezTo>
                  <a:lnTo>
                    <a:pt x="6037580" y="3566030"/>
                  </a:lnTo>
                  <a:cubicBezTo>
                    <a:pt x="6049265" y="3548631"/>
                    <a:pt x="6091936" y="3541519"/>
                    <a:pt x="6075807" y="3514468"/>
                  </a:cubicBezTo>
                  <a:cubicBezTo>
                    <a:pt x="6054091" y="3511674"/>
                    <a:pt x="6037327" y="3510531"/>
                    <a:pt x="6023992" y="3510531"/>
                  </a:cubicBezTo>
                  <a:cubicBezTo>
                    <a:pt x="5989829" y="3510531"/>
                    <a:pt x="5978399" y="3518277"/>
                    <a:pt x="5967096" y="3525898"/>
                  </a:cubicBezTo>
                  <a:cubicBezTo>
                    <a:pt x="5955792" y="3533518"/>
                    <a:pt x="5944362" y="3541392"/>
                    <a:pt x="5910073" y="3541392"/>
                  </a:cubicBezTo>
                  <a:lnTo>
                    <a:pt x="5884165" y="3540249"/>
                  </a:lnTo>
                  <a:cubicBezTo>
                    <a:pt x="5916296" y="3498847"/>
                    <a:pt x="5916804" y="3513452"/>
                    <a:pt x="5853304" y="3488560"/>
                  </a:cubicBezTo>
                  <a:lnTo>
                    <a:pt x="5866893" y="3488560"/>
                  </a:lnTo>
                  <a:cubicBezTo>
                    <a:pt x="5923916" y="3488560"/>
                    <a:pt x="5968874" y="3492624"/>
                    <a:pt x="5999354" y="3501641"/>
                  </a:cubicBezTo>
                  <a:cubicBezTo>
                    <a:pt x="5912486" y="3468748"/>
                    <a:pt x="5994400" y="3382006"/>
                    <a:pt x="5888863" y="3382006"/>
                  </a:cubicBezTo>
                  <a:lnTo>
                    <a:pt x="5846318" y="3385435"/>
                  </a:lnTo>
                  <a:cubicBezTo>
                    <a:pt x="5905373" y="3394198"/>
                    <a:pt x="5732780" y="3418455"/>
                    <a:pt x="5884165" y="3436997"/>
                  </a:cubicBezTo>
                  <a:lnTo>
                    <a:pt x="5731001" y="3436997"/>
                  </a:lnTo>
                  <a:cubicBezTo>
                    <a:pt x="5719317" y="3462397"/>
                    <a:pt x="5782309" y="3462651"/>
                    <a:pt x="5807328" y="3475732"/>
                  </a:cubicBezTo>
                  <a:cubicBezTo>
                    <a:pt x="5786246" y="3498719"/>
                    <a:pt x="5787770" y="3529453"/>
                    <a:pt x="5731001" y="3540248"/>
                  </a:cubicBezTo>
                  <a:cubicBezTo>
                    <a:pt x="5687948" y="3537581"/>
                    <a:pt x="5671565" y="3526024"/>
                    <a:pt x="5654674" y="3514467"/>
                  </a:cubicBezTo>
                  <a:cubicBezTo>
                    <a:pt x="5681471" y="3428869"/>
                    <a:pt x="5697473" y="3339588"/>
                    <a:pt x="5960490" y="3333492"/>
                  </a:cubicBezTo>
                  <a:cubicBezTo>
                    <a:pt x="5908039" y="3294503"/>
                    <a:pt x="5978778" y="3287518"/>
                    <a:pt x="5958966" y="3226431"/>
                  </a:cubicBezTo>
                  <a:lnTo>
                    <a:pt x="5955791" y="3224780"/>
                  </a:lnTo>
                  <a:cubicBezTo>
                    <a:pt x="5948806" y="3224780"/>
                    <a:pt x="5938265" y="3255514"/>
                    <a:pt x="5909944" y="3286248"/>
                  </a:cubicBezTo>
                  <a:cubicBezTo>
                    <a:pt x="5881623" y="3316982"/>
                    <a:pt x="5835395" y="3347589"/>
                    <a:pt x="5756782" y="3347589"/>
                  </a:cubicBezTo>
                  <a:lnTo>
                    <a:pt x="5730874" y="3346573"/>
                  </a:lnTo>
                  <a:cubicBezTo>
                    <a:pt x="5731001" y="3333492"/>
                    <a:pt x="5699886" y="3331079"/>
                    <a:pt x="5692520" y="3320665"/>
                  </a:cubicBezTo>
                  <a:cubicBezTo>
                    <a:pt x="5881623" y="3299329"/>
                    <a:pt x="5651372" y="3170043"/>
                    <a:pt x="5768847" y="3126863"/>
                  </a:cubicBezTo>
                  <a:lnTo>
                    <a:pt x="5768847" y="3126863"/>
                  </a:lnTo>
                  <a:cubicBezTo>
                    <a:pt x="5825616" y="3129276"/>
                    <a:pt x="5803899" y="3158232"/>
                    <a:pt x="5807201" y="3178552"/>
                  </a:cubicBezTo>
                  <a:cubicBezTo>
                    <a:pt x="5856985" y="3174234"/>
                    <a:pt x="5879464" y="3171567"/>
                    <a:pt x="5893561" y="3171567"/>
                  </a:cubicBezTo>
                  <a:cubicBezTo>
                    <a:pt x="5914262" y="3171567"/>
                    <a:pt x="5916548" y="3177282"/>
                    <a:pt x="5960363" y="3191506"/>
                  </a:cubicBezTo>
                  <a:cubicBezTo>
                    <a:pt x="5953378" y="3167122"/>
                    <a:pt x="5959347" y="3155692"/>
                    <a:pt x="5982588" y="3155692"/>
                  </a:cubicBezTo>
                  <a:cubicBezTo>
                    <a:pt x="5995288" y="3155692"/>
                    <a:pt x="6013195" y="3159121"/>
                    <a:pt x="6036944" y="3165598"/>
                  </a:cubicBezTo>
                  <a:cubicBezTo>
                    <a:pt x="6053073" y="3112766"/>
                    <a:pt x="5911214" y="3113274"/>
                    <a:pt x="5960363" y="3049266"/>
                  </a:cubicBezTo>
                  <a:lnTo>
                    <a:pt x="6113652" y="3049266"/>
                  </a:lnTo>
                  <a:cubicBezTo>
                    <a:pt x="5937249" y="3000498"/>
                    <a:pt x="6012052" y="2928743"/>
                    <a:pt x="5960490" y="2855591"/>
                  </a:cubicBezTo>
                  <a:lnTo>
                    <a:pt x="6016243" y="2855083"/>
                  </a:lnTo>
                  <a:lnTo>
                    <a:pt x="6026276" y="2855083"/>
                  </a:lnTo>
                  <a:cubicBezTo>
                    <a:pt x="6067679" y="2855083"/>
                    <a:pt x="6105905" y="2853940"/>
                    <a:pt x="6113652" y="2842510"/>
                  </a:cubicBezTo>
                  <a:cubicBezTo>
                    <a:pt x="6056502" y="2827524"/>
                    <a:pt x="5957443" y="2826508"/>
                    <a:pt x="5922390" y="2803775"/>
                  </a:cubicBezTo>
                  <a:cubicBezTo>
                    <a:pt x="5999352" y="2747133"/>
                    <a:pt x="6169151" y="2600194"/>
                    <a:pt x="5960618" y="2532630"/>
                  </a:cubicBezTo>
                  <a:lnTo>
                    <a:pt x="5960618" y="2532630"/>
                  </a:lnTo>
                  <a:cubicBezTo>
                    <a:pt x="5878957" y="2540758"/>
                    <a:pt x="5924677" y="2612259"/>
                    <a:pt x="5960618" y="2623181"/>
                  </a:cubicBezTo>
                  <a:lnTo>
                    <a:pt x="5954521" y="2622927"/>
                  </a:lnTo>
                  <a:lnTo>
                    <a:pt x="5943726" y="2622800"/>
                  </a:lnTo>
                  <a:cubicBezTo>
                    <a:pt x="5884798" y="2622800"/>
                    <a:pt x="5881496" y="2641342"/>
                    <a:pt x="5845810" y="2649089"/>
                  </a:cubicBezTo>
                  <a:cubicBezTo>
                    <a:pt x="5874257" y="2587113"/>
                    <a:pt x="5747512" y="2571238"/>
                    <a:pt x="5665724" y="2571238"/>
                  </a:cubicBezTo>
                  <a:lnTo>
                    <a:pt x="5654802" y="2571492"/>
                  </a:lnTo>
                  <a:cubicBezTo>
                    <a:pt x="5659247" y="2538726"/>
                    <a:pt x="5710174" y="2521454"/>
                    <a:pt x="5807583" y="2519930"/>
                  </a:cubicBezTo>
                  <a:cubicBezTo>
                    <a:pt x="5802249" y="2470146"/>
                    <a:pt x="5837555" y="2406646"/>
                    <a:pt x="5731129" y="2390771"/>
                  </a:cubicBezTo>
                  <a:lnTo>
                    <a:pt x="5731129" y="2390771"/>
                  </a:lnTo>
                  <a:cubicBezTo>
                    <a:pt x="5804154" y="2508246"/>
                    <a:pt x="5537073" y="2533011"/>
                    <a:pt x="5271516" y="2533011"/>
                  </a:cubicBezTo>
                  <a:lnTo>
                    <a:pt x="5233543" y="2532884"/>
                  </a:lnTo>
                  <a:cubicBezTo>
                    <a:pt x="5314569" y="2516628"/>
                    <a:pt x="5383530" y="2476369"/>
                    <a:pt x="5457825" y="2476369"/>
                  </a:cubicBezTo>
                  <a:cubicBezTo>
                    <a:pt x="5484114" y="2476369"/>
                    <a:pt x="5510911" y="2481449"/>
                    <a:pt x="5539232" y="2494276"/>
                  </a:cubicBezTo>
                  <a:cubicBezTo>
                    <a:pt x="5527802" y="2437761"/>
                    <a:pt x="5652770" y="2436745"/>
                    <a:pt x="5577967" y="2390771"/>
                  </a:cubicBezTo>
                  <a:lnTo>
                    <a:pt x="5577967" y="2390771"/>
                  </a:lnTo>
                  <a:cubicBezTo>
                    <a:pt x="5601081" y="2393692"/>
                    <a:pt x="5619496" y="2394962"/>
                    <a:pt x="5634101" y="2394962"/>
                  </a:cubicBezTo>
                  <a:cubicBezTo>
                    <a:pt x="5689600" y="2394962"/>
                    <a:pt x="5691124" y="2376674"/>
                    <a:pt x="5692775" y="2358513"/>
                  </a:cubicBezTo>
                  <a:cubicBezTo>
                    <a:pt x="5694426" y="2340352"/>
                    <a:pt x="5695823" y="2322064"/>
                    <a:pt x="5751195" y="2322064"/>
                  </a:cubicBezTo>
                  <a:cubicBezTo>
                    <a:pt x="5765800" y="2322064"/>
                    <a:pt x="5784342" y="2323334"/>
                    <a:pt x="5807456" y="2326255"/>
                  </a:cubicBezTo>
                  <a:cubicBezTo>
                    <a:pt x="5835523" y="2282059"/>
                    <a:pt x="5666359" y="2304919"/>
                    <a:pt x="5654675" y="2274439"/>
                  </a:cubicBezTo>
                  <a:lnTo>
                    <a:pt x="5677916" y="2260215"/>
                  </a:lnTo>
                  <a:lnTo>
                    <a:pt x="5654675" y="2248658"/>
                  </a:lnTo>
                  <a:lnTo>
                    <a:pt x="5654675" y="2248658"/>
                  </a:lnTo>
                  <a:cubicBezTo>
                    <a:pt x="5675376" y="2255516"/>
                    <a:pt x="5689981" y="2257929"/>
                    <a:pt x="5702935" y="2257929"/>
                  </a:cubicBezTo>
                  <a:lnTo>
                    <a:pt x="5744591" y="2252722"/>
                  </a:lnTo>
                  <a:cubicBezTo>
                    <a:pt x="5760466" y="2250055"/>
                    <a:pt x="5780151" y="2247515"/>
                    <a:pt x="5809234" y="2247515"/>
                  </a:cubicBezTo>
                  <a:lnTo>
                    <a:pt x="5845810" y="2248658"/>
                  </a:lnTo>
                  <a:cubicBezTo>
                    <a:pt x="5748909" y="2290822"/>
                    <a:pt x="6000496" y="2300220"/>
                    <a:pt x="6036183" y="2338066"/>
                  </a:cubicBezTo>
                  <a:cubicBezTo>
                    <a:pt x="6017133" y="2314825"/>
                    <a:pt x="6081903" y="2263136"/>
                    <a:pt x="5998845" y="2261612"/>
                  </a:cubicBezTo>
                  <a:cubicBezTo>
                    <a:pt x="5997448" y="2271899"/>
                    <a:pt x="5983478" y="2275836"/>
                    <a:pt x="5965698" y="2275836"/>
                  </a:cubicBezTo>
                  <a:cubicBezTo>
                    <a:pt x="5928995" y="2275836"/>
                    <a:pt x="5876036" y="2259326"/>
                    <a:pt x="5883910" y="2248658"/>
                  </a:cubicBezTo>
                  <a:cubicBezTo>
                    <a:pt x="5991860" y="2235577"/>
                    <a:pt x="5873496" y="2193794"/>
                    <a:pt x="5883910" y="2171315"/>
                  </a:cubicBezTo>
                  <a:cubicBezTo>
                    <a:pt x="5912231" y="2163822"/>
                    <a:pt x="5936488" y="2160012"/>
                    <a:pt x="5960618" y="2160012"/>
                  </a:cubicBezTo>
                  <a:cubicBezTo>
                    <a:pt x="5984748" y="2160012"/>
                    <a:pt x="6009005" y="2163822"/>
                    <a:pt x="6037199" y="2171315"/>
                  </a:cubicBezTo>
                  <a:cubicBezTo>
                    <a:pt x="6085713" y="2127246"/>
                    <a:pt x="6123686" y="2079748"/>
                    <a:pt x="6151753" y="2029075"/>
                  </a:cubicBezTo>
                  <a:cubicBezTo>
                    <a:pt x="5987034" y="2015994"/>
                    <a:pt x="5968238" y="1953256"/>
                    <a:pt x="5922518" y="1899916"/>
                  </a:cubicBezTo>
                  <a:cubicBezTo>
                    <a:pt x="5931535" y="1864229"/>
                    <a:pt x="6064504" y="1870452"/>
                    <a:pt x="6113780" y="1848354"/>
                  </a:cubicBezTo>
                  <a:cubicBezTo>
                    <a:pt x="6126734" y="1828034"/>
                    <a:pt x="6116320" y="1765677"/>
                    <a:pt x="6151753" y="1706241"/>
                  </a:cubicBezTo>
                  <a:lnTo>
                    <a:pt x="6102731" y="1704590"/>
                  </a:lnTo>
                  <a:cubicBezTo>
                    <a:pt x="6077585" y="1704590"/>
                    <a:pt x="6049772" y="1705479"/>
                    <a:pt x="6021959" y="1706368"/>
                  </a:cubicBezTo>
                  <a:lnTo>
                    <a:pt x="5941187" y="1708146"/>
                  </a:lnTo>
                  <a:cubicBezTo>
                    <a:pt x="5894705" y="1708146"/>
                    <a:pt x="5857367" y="1705098"/>
                    <a:pt x="5845937" y="1693160"/>
                  </a:cubicBezTo>
                  <a:cubicBezTo>
                    <a:pt x="5949442" y="1671697"/>
                    <a:pt x="5926582" y="1578860"/>
                    <a:pt x="5880862" y="1512312"/>
                  </a:cubicBezTo>
                  <a:lnTo>
                    <a:pt x="5874766" y="1512312"/>
                  </a:lnTo>
                  <a:cubicBezTo>
                    <a:pt x="5763514" y="1512312"/>
                    <a:pt x="5688203" y="1524758"/>
                    <a:pt x="5654929" y="1551047"/>
                  </a:cubicBezTo>
                  <a:lnTo>
                    <a:pt x="5658739" y="1550539"/>
                  </a:lnTo>
                  <a:lnTo>
                    <a:pt x="5665724" y="1550285"/>
                  </a:lnTo>
                  <a:cubicBezTo>
                    <a:pt x="5689219" y="1550285"/>
                    <a:pt x="5701030" y="1563620"/>
                    <a:pt x="5701030" y="1576955"/>
                  </a:cubicBezTo>
                  <a:cubicBezTo>
                    <a:pt x="5701030" y="1590290"/>
                    <a:pt x="5689219" y="1603625"/>
                    <a:pt x="5662422" y="1603625"/>
                  </a:cubicBezTo>
                  <a:lnTo>
                    <a:pt x="5655056" y="1602736"/>
                  </a:lnTo>
                  <a:cubicBezTo>
                    <a:pt x="5600573" y="1601847"/>
                    <a:pt x="5619623" y="1575939"/>
                    <a:pt x="5555615" y="1575939"/>
                  </a:cubicBezTo>
                  <a:lnTo>
                    <a:pt x="5539613" y="1576955"/>
                  </a:lnTo>
                  <a:cubicBezTo>
                    <a:pt x="5621528" y="1658870"/>
                    <a:pt x="5664962" y="1680968"/>
                    <a:pt x="5807837" y="1693160"/>
                  </a:cubicBezTo>
                  <a:cubicBezTo>
                    <a:pt x="5647309" y="1712210"/>
                    <a:pt x="5705094" y="1745357"/>
                    <a:pt x="5796915" y="1745357"/>
                  </a:cubicBezTo>
                  <a:lnTo>
                    <a:pt x="5807837" y="1744976"/>
                  </a:lnTo>
                  <a:lnTo>
                    <a:pt x="5807837" y="1744976"/>
                  </a:lnTo>
                  <a:cubicBezTo>
                    <a:pt x="5780913" y="1757803"/>
                    <a:pt x="5753100" y="1763010"/>
                    <a:pt x="5725033" y="1763010"/>
                  </a:cubicBezTo>
                  <a:cubicBezTo>
                    <a:pt x="5657469" y="1763010"/>
                    <a:pt x="5588000" y="1732403"/>
                    <a:pt x="5524627" y="1701796"/>
                  </a:cubicBezTo>
                  <a:cubicBezTo>
                    <a:pt x="5461254" y="1671189"/>
                    <a:pt x="5403850" y="1640709"/>
                    <a:pt x="5356352" y="1640709"/>
                  </a:cubicBezTo>
                  <a:lnTo>
                    <a:pt x="5348732" y="1641471"/>
                  </a:lnTo>
                  <a:cubicBezTo>
                    <a:pt x="5380736" y="1685667"/>
                    <a:pt x="5293995" y="1718052"/>
                    <a:pt x="5205476" y="1718052"/>
                  </a:cubicBezTo>
                  <a:lnTo>
                    <a:pt x="5157470" y="1714750"/>
                  </a:lnTo>
                  <a:lnTo>
                    <a:pt x="5157470" y="1714750"/>
                  </a:lnTo>
                  <a:cubicBezTo>
                    <a:pt x="5171059" y="1728847"/>
                    <a:pt x="5142738" y="1757168"/>
                    <a:pt x="5157470" y="1770757"/>
                  </a:cubicBezTo>
                  <a:cubicBezTo>
                    <a:pt x="5133721" y="1767582"/>
                    <a:pt x="5115560" y="1766185"/>
                    <a:pt x="5101463" y="1766185"/>
                  </a:cubicBezTo>
                  <a:cubicBezTo>
                    <a:pt x="5026279" y="1766185"/>
                    <a:pt x="5066411" y="1805047"/>
                    <a:pt x="5004308" y="1809492"/>
                  </a:cubicBezTo>
                  <a:cubicBezTo>
                    <a:pt x="4895977" y="1747897"/>
                    <a:pt x="5094097" y="1702304"/>
                    <a:pt x="4966208" y="1680333"/>
                  </a:cubicBezTo>
                  <a:cubicBezTo>
                    <a:pt x="5005959" y="1641979"/>
                    <a:pt x="5160010" y="1642360"/>
                    <a:pt x="5118989" y="1576955"/>
                  </a:cubicBezTo>
                  <a:lnTo>
                    <a:pt x="5118989" y="1576955"/>
                  </a:lnTo>
                  <a:cubicBezTo>
                    <a:pt x="5163058" y="1577717"/>
                    <a:pt x="5170551" y="1590417"/>
                    <a:pt x="5221859" y="1590417"/>
                  </a:cubicBezTo>
                  <a:lnTo>
                    <a:pt x="5233924" y="1589909"/>
                  </a:lnTo>
                  <a:cubicBezTo>
                    <a:pt x="5280787" y="1503041"/>
                    <a:pt x="5225034" y="1441827"/>
                    <a:pt x="5233924" y="1383153"/>
                  </a:cubicBezTo>
                  <a:lnTo>
                    <a:pt x="5233924" y="1383153"/>
                  </a:lnTo>
                  <a:cubicBezTo>
                    <a:pt x="5229098" y="1394329"/>
                    <a:pt x="5197984" y="1396615"/>
                    <a:pt x="5159884" y="1396615"/>
                  </a:cubicBezTo>
                  <a:lnTo>
                    <a:pt x="5118990" y="1396107"/>
                  </a:lnTo>
                  <a:lnTo>
                    <a:pt x="5118990" y="1396107"/>
                  </a:lnTo>
                  <a:cubicBezTo>
                    <a:pt x="5074921" y="1438144"/>
                    <a:pt x="5235956" y="1475609"/>
                    <a:pt x="5118990" y="1499485"/>
                  </a:cubicBezTo>
                  <a:cubicBezTo>
                    <a:pt x="5021327" y="1498088"/>
                    <a:pt x="4985131" y="1475736"/>
                    <a:pt x="4927474" y="1460750"/>
                  </a:cubicBezTo>
                  <a:cubicBezTo>
                    <a:pt x="4937380" y="1333369"/>
                    <a:pt x="5530978" y="1338957"/>
                    <a:pt x="5463414" y="1228213"/>
                  </a:cubicBezTo>
                  <a:lnTo>
                    <a:pt x="5424933" y="1226181"/>
                  </a:lnTo>
                  <a:cubicBezTo>
                    <a:pt x="5333874" y="1226181"/>
                    <a:pt x="5380483" y="1272663"/>
                    <a:pt x="5310633" y="1279902"/>
                  </a:cubicBezTo>
                  <a:cubicBezTo>
                    <a:pt x="5270374" y="1265805"/>
                    <a:pt x="5238116" y="1259074"/>
                    <a:pt x="5210557" y="1259074"/>
                  </a:cubicBezTo>
                  <a:cubicBezTo>
                    <a:pt x="5174489" y="1259074"/>
                    <a:pt x="5146422" y="1270631"/>
                    <a:pt x="5119117" y="1292856"/>
                  </a:cubicBezTo>
                  <a:cubicBezTo>
                    <a:pt x="4980687" y="1264027"/>
                    <a:pt x="4931538" y="1206115"/>
                    <a:pt x="5042663" y="1150743"/>
                  </a:cubicBezTo>
                  <a:lnTo>
                    <a:pt x="5042663" y="1150743"/>
                  </a:lnTo>
                  <a:cubicBezTo>
                    <a:pt x="5070349" y="1188843"/>
                    <a:pt x="5136262" y="1213862"/>
                    <a:pt x="5234052" y="1228213"/>
                  </a:cubicBezTo>
                  <a:cubicBezTo>
                    <a:pt x="5181474" y="1198749"/>
                    <a:pt x="5332477" y="1179572"/>
                    <a:pt x="5234052" y="1176397"/>
                  </a:cubicBezTo>
                  <a:lnTo>
                    <a:pt x="5234052" y="1176397"/>
                  </a:lnTo>
                  <a:cubicBezTo>
                    <a:pt x="5224781" y="1185922"/>
                    <a:pt x="5209033" y="1189732"/>
                    <a:pt x="5192015" y="1189732"/>
                  </a:cubicBezTo>
                  <a:cubicBezTo>
                    <a:pt x="5145914" y="1189732"/>
                    <a:pt x="5089526" y="1161411"/>
                    <a:pt x="5119117" y="1137535"/>
                  </a:cubicBezTo>
                  <a:cubicBezTo>
                    <a:pt x="5348733" y="1136011"/>
                    <a:pt x="5220463" y="1050921"/>
                    <a:pt x="5424679" y="1015742"/>
                  </a:cubicBezTo>
                  <a:lnTo>
                    <a:pt x="5403216" y="1014091"/>
                  </a:lnTo>
                  <a:cubicBezTo>
                    <a:pt x="5393818" y="1014091"/>
                    <a:pt x="5382388" y="1014980"/>
                    <a:pt x="5370577" y="1015996"/>
                  </a:cubicBezTo>
                  <a:lnTo>
                    <a:pt x="5335779" y="1017901"/>
                  </a:lnTo>
                  <a:cubicBezTo>
                    <a:pt x="5307839" y="1017901"/>
                    <a:pt x="5289170" y="1011678"/>
                    <a:pt x="5310633" y="982849"/>
                  </a:cubicBezTo>
                  <a:cubicBezTo>
                    <a:pt x="5230369" y="967863"/>
                    <a:pt x="5166869" y="988945"/>
                    <a:pt x="5119117" y="944114"/>
                  </a:cubicBezTo>
                  <a:cubicBezTo>
                    <a:pt x="5322063" y="912110"/>
                    <a:pt x="5196968" y="877312"/>
                    <a:pt x="5234052" y="827909"/>
                  </a:cubicBezTo>
                  <a:cubicBezTo>
                    <a:pt x="5091939" y="815463"/>
                    <a:pt x="4983735" y="791714"/>
                    <a:pt x="4889628" y="763266"/>
                  </a:cubicBezTo>
                  <a:cubicBezTo>
                    <a:pt x="4998721" y="705862"/>
                    <a:pt x="5215637" y="745359"/>
                    <a:pt x="5272025" y="698750"/>
                  </a:cubicBezTo>
                  <a:lnTo>
                    <a:pt x="5272025" y="698750"/>
                  </a:lnTo>
                  <a:lnTo>
                    <a:pt x="5243831" y="699258"/>
                  </a:lnTo>
                  <a:cubicBezTo>
                    <a:pt x="5122673" y="699258"/>
                    <a:pt x="5155185" y="663190"/>
                    <a:pt x="5154296" y="633980"/>
                  </a:cubicBezTo>
                  <a:lnTo>
                    <a:pt x="5147946" y="633980"/>
                  </a:lnTo>
                  <a:cubicBezTo>
                    <a:pt x="5031868" y="633980"/>
                    <a:pt x="4983862" y="674874"/>
                    <a:pt x="4813047" y="685796"/>
                  </a:cubicBezTo>
                  <a:cubicBezTo>
                    <a:pt x="4739260" y="735707"/>
                    <a:pt x="4910456" y="736596"/>
                    <a:pt x="4774820" y="776220"/>
                  </a:cubicBezTo>
                  <a:cubicBezTo>
                    <a:pt x="4956938" y="776855"/>
                    <a:pt x="4835145" y="829052"/>
                    <a:pt x="4938015" y="829052"/>
                  </a:cubicBezTo>
                  <a:lnTo>
                    <a:pt x="4966082" y="828036"/>
                  </a:lnTo>
                  <a:lnTo>
                    <a:pt x="4966082" y="828036"/>
                  </a:lnTo>
                  <a:cubicBezTo>
                    <a:pt x="4957446" y="852293"/>
                    <a:pt x="5009008" y="856484"/>
                    <a:pt x="5004309" y="879598"/>
                  </a:cubicBezTo>
                  <a:cubicBezTo>
                    <a:pt x="4960240" y="873502"/>
                    <a:pt x="4928236" y="870581"/>
                    <a:pt x="4901058" y="870581"/>
                  </a:cubicBezTo>
                  <a:cubicBezTo>
                    <a:pt x="4856354" y="870581"/>
                    <a:pt x="4824858" y="878455"/>
                    <a:pt x="4774820" y="892552"/>
                  </a:cubicBezTo>
                  <a:cubicBezTo>
                    <a:pt x="4802379" y="943987"/>
                    <a:pt x="4802379" y="944495"/>
                    <a:pt x="4774820" y="995930"/>
                  </a:cubicBezTo>
                  <a:lnTo>
                    <a:pt x="4721988" y="994660"/>
                  </a:lnTo>
                  <a:cubicBezTo>
                    <a:pt x="4661917" y="994660"/>
                    <a:pt x="4618610" y="1000248"/>
                    <a:pt x="4583050" y="1008884"/>
                  </a:cubicBezTo>
                  <a:cubicBezTo>
                    <a:pt x="4619245" y="1048508"/>
                    <a:pt x="4702430" y="1072003"/>
                    <a:pt x="4736339" y="1112135"/>
                  </a:cubicBezTo>
                  <a:cubicBezTo>
                    <a:pt x="4774693" y="1095117"/>
                    <a:pt x="4798950" y="1073273"/>
                    <a:pt x="4851020" y="1060573"/>
                  </a:cubicBezTo>
                  <a:lnTo>
                    <a:pt x="4851020" y="1060573"/>
                  </a:lnTo>
                  <a:cubicBezTo>
                    <a:pt x="4840606" y="1083179"/>
                    <a:pt x="4958589" y="1124962"/>
                    <a:pt x="4849115" y="1138170"/>
                  </a:cubicBezTo>
                  <a:lnTo>
                    <a:pt x="4845432" y="1138170"/>
                  </a:lnTo>
                  <a:cubicBezTo>
                    <a:pt x="4796410" y="1138170"/>
                    <a:pt x="4765676" y="1131820"/>
                    <a:pt x="4736339" y="1125343"/>
                  </a:cubicBezTo>
                  <a:lnTo>
                    <a:pt x="4736339" y="1125343"/>
                  </a:lnTo>
                  <a:cubicBezTo>
                    <a:pt x="4701160" y="1251454"/>
                    <a:pt x="4641216" y="1286379"/>
                    <a:pt x="4774693" y="1435350"/>
                  </a:cubicBezTo>
                  <a:cubicBezTo>
                    <a:pt x="4738244" y="1427730"/>
                    <a:pt x="4721734" y="1424936"/>
                    <a:pt x="4706494" y="1424936"/>
                  </a:cubicBezTo>
                  <a:lnTo>
                    <a:pt x="4724147" y="1436874"/>
                  </a:lnTo>
                  <a:cubicBezTo>
                    <a:pt x="4728846" y="1442843"/>
                    <a:pt x="4725544" y="1448812"/>
                    <a:pt x="4677284" y="1448812"/>
                  </a:cubicBezTo>
                  <a:lnTo>
                    <a:pt x="4659631" y="1448304"/>
                  </a:lnTo>
                  <a:lnTo>
                    <a:pt x="4659631" y="1448304"/>
                  </a:lnTo>
                  <a:cubicBezTo>
                    <a:pt x="4598544" y="1559302"/>
                    <a:pt x="4751198" y="1598418"/>
                    <a:pt x="4774693" y="1680968"/>
                  </a:cubicBezTo>
                  <a:cubicBezTo>
                    <a:pt x="4754500" y="1673729"/>
                    <a:pt x="4727322" y="1670808"/>
                    <a:pt x="4698239" y="1670808"/>
                  </a:cubicBezTo>
                  <a:cubicBezTo>
                    <a:pt x="4641978" y="1670808"/>
                    <a:pt x="4578732" y="1681857"/>
                    <a:pt x="4545077" y="1693795"/>
                  </a:cubicBezTo>
                  <a:cubicBezTo>
                    <a:pt x="4659631" y="1706749"/>
                    <a:pt x="4620388" y="1771646"/>
                    <a:pt x="4659631" y="1810000"/>
                  </a:cubicBezTo>
                  <a:lnTo>
                    <a:pt x="4696461" y="1812032"/>
                  </a:lnTo>
                  <a:cubicBezTo>
                    <a:pt x="4738498" y="1812032"/>
                    <a:pt x="4749674" y="1801618"/>
                    <a:pt x="4760977" y="1791204"/>
                  </a:cubicBezTo>
                  <a:cubicBezTo>
                    <a:pt x="4772279" y="1780790"/>
                    <a:pt x="4783582" y="1770376"/>
                    <a:pt x="4825747" y="1770376"/>
                  </a:cubicBezTo>
                  <a:lnTo>
                    <a:pt x="4851147" y="1771392"/>
                  </a:lnTo>
                  <a:cubicBezTo>
                    <a:pt x="4948175" y="1785997"/>
                    <a:pt x="4937506" y="1836924"/>
                    <a:pt x="5004309" y="1861816"/>
                  </a:cubicBezTo>
                  <a:cubicBezTo>
                    <a:pt x="4986655" y="1856228"/>
                    <a:pt x="4973955" y="1853942"/>
                    <a:pt x="4964430" y="1853942"/>
                  </a:cubicBezTo>
                  <a:cubicBezTo>
                    <a:pt x="4940173" y="1853942"/>
                    <a:pt x="4935728" y="1868928"/>
                    <a:pt x="4917694" y="1883787"/>
                  </a:cubicBezTo>
                  <a:cubicBezTo>
                    <a:pt x="4899661" y="1898647"/>
                    <a:pt x="4868037" y="1913632"/>
                    <a:pt x="4784853" y="1913632"/>
                  </a:cubicBezTo>
                  <a:lnTo>
                    <a:pt x="4774819" y="1913505"/>
                  </a:lnTo>
                  <a:cubicBezTo>
                    <a:pt x="4772915" y="1895726"/>
                    <a:pt x="4792727" y="1885185"/>
                    <a:pt x="4812919" y="1874770"/>
                  </a:cubicBezTo>
                  <a:cubicBezTo>
                    <a:pt x="4790948" y="1872866"/>
                    <a:pt x="4772153" y="1872103"/>
                    <a:pt x="4755642" y="1872103"/>
                  </a:cubicBezTo>
                  <a:cubicBezTo>
                    <a:pt x="4645025" y="1872103"/>
                    <a:pt x="4644390" y="1909441"/>
                    <a:pt x="4545077" y="1913505"/>
                  </a:cubicBezTo>
                  <a:cubicBezTo>
                    <a:pt x="4542663" y="1957193"/>
                    <a:pt x="4614037" y="1968623"/>
                    <a:pt x="4506723" y="1990975"/>
                  </a:cubicBezTo>
                  <a:cubicBezTo>
                    <a:pt x="4500246" y="1971671"/>
                    <a:pt x="4520312" y="1943350"/>
                    <a:pt x="4468623" y="1939413"/>
                  </a:cubicBezTo>
                  <a:lnTo>
                    <a:pt x="4468623" y="1939413"/>
                  </a:lnTo>
                  <a:cubicBezTo>
                    <a:pt x="4385184" y="1962908"/>
                    <a:pt x="4475481" y="2044950"/>
                    <a:pt x="4392042" y="2068445"/>
                  </a:cubicBezTo>
                  <a:lnTo>
                    <a:pt x="4432936" y="2070223"/>
                  </a:lnTo>
                  <a:cubicBezTo>
                    <a:pt x="4548632" y="2070223"/>
                    <a:pt x="4514470" y="2019677"/>
                    <a:pt x="4621657" y="2016756"/>
                  </a:cubicBezTo>
                  <a:cubicBezTo>
                    <a:pt x="4629786" y="2032123"/>
                    <a:pt x="4642104" y="2068572"/>
                    <a:pt x="4701794" y="2068572"/>
                  </a:cubicBezTo>
                  <a:cubicBezTo>
                    <a:pt x="4720844" y="2068572"/>
                    <a:pt x="4744721" y="2064889"/>
                    <a:pt x="4774692" y="2055618"/>
                  </a:cubicBezTo>
                  <a:cubicBezTo>
                    <a:pt x="4745482" y="2044823"/>
                    <a:pt x="4744466" y="1933825"/>
                    <a:pt x="4851019" y="1926332"/>
                  </a:cubicBezTo>
                  <a:lnTo>
                    <a:pt x="4903471" y="1924047"/>
                  </a:lnTo>
                  <a:cubicBezTo>
                    <a:pt x="4940300" y="1924047"/>
                    <a:pt x="4965700" y="1927857"/>
                    <a:pt x="4991228" y="1931667"/>
                  </a:cubicBezTo>
                  <a:cubicBezTo>
                    <a:pt x="5016755" y="1935477"/>
                    <a:pt x="5042155" y="1939287"/>
                    <a:pt x="5080509" y="1939287"/>
                  </a:cubicBezTo>
                  <a:cubicBezTo>
                    <a:pt x="5080636" y="1939287"/>
                    <a:pt x="5080636" y="1939287"/>
                    <a:pt x="5080762" y="1939287"/>
                  </a:cubicBezTo>
                  <a:cubicBezTo>
                    <a:pt x="5174616" y="1891789"/>
                    <a:pt x="5166741" y="1782823"/>
                    <a:pt x="5348478" y="1732658"/>
                  </a:cubicBezTo>
                  <a:cubicBezTo>
                    <a:pt x="5353304" y="1772409"/>
                    <a:pt x="5503291" y="1750184"/>
                    <a:pt x="5539486" y="1771393"/>
                  </a:cubicBezTo>
                  <a:cubicBezTo>
                    <a:pt x="5435092" y="1800603"/>
                    <a:pt x="5442458" y="1867659"/>
                    <a:pt x="5271771" y="1874771"/>
                  </a:cubicBezTo>
                  <a:cubicBezTo>
                    <a:pt x="5362449" y="1887344"/>
                    <a:pt x="5392674" y="1920110"/>
                    <a:pt x="5501641" y="1926460"/>
                  </a:cubicBezTo>
                  <a:cubicBezTo>
                    <a:pt x="5460366" y="1930524"/>
                    <a:pt x="5426584" y="1931921"/>
                    <a:pt x="5398136" y="1931921"/>
                  </a:cubicBezTo>
                  <a:cubicBezTo>
                    <a:pt x="5364735" y="1931921"/>
                    <a:pt x="5338827" y="1929889"/>
                    <a:pt x="5317237" y="1927984"/>
                  </a:cubicBezTo>
                  <a:cubicBezTo>
                    <a:pt x="5295647" y="1926079"/>
                    <a:pt x="5278375" y="1924047"/>
                    <a:pt x="5261992" y="1924047"/>
                  </a:cubicBezTo>
                  <a:lnTo>
                    <a:pt x="5233798" y="1926460"/>
                  </a:lnTo>
                  <a:cubicBezTo>
                    <a:pt x="5321809" y="1937763"/>
                    <a:pt x="5340224" y="1987420"/>
                    <a:pt x="5233798" y="2004057"/>
                  </a:cubicBezTo>
                  <a:cubicBezTo>
                    <a:pt x="5161788" y="1979419"/>
                    <a:pt x="5256150" y="1980689"/>
                    <a:pt x="5233798" y="1939414"/>
                  </a:cubicBezTo>
                  <a:lnTo>
                    <a:pt x="5233798" y="1939414"/>
                  </a:lnTo>
                  <a:cubicBezTo>
                    <a:pt x="4984751" y="1969767"/>
                    <a:pt x="5286884" y="2046094"/>
                    <a:pt x="5271771" y="2068573"/>
                  </a:cubicBezTo>
                  <a:cubicBezTo>
                    <a:pt x="5308347" y="2057778"/>
                    <a:pt x="5289297" y="2028441"/>
                    <a:pt x="5357496" y="2028441"/>
                  </a:cubicBezTo>
                  <a:lnTo>
                    <a:pt x="5386832" y="2029838"/>
                  </a:lnTo>
                  <a:cubicBezTo>
                    <a:pt x="5424171" y="2060191"/>
                    <a:pt x="5551171" y="2060445"/>
                    <a:pt x="5616194" y="2081400"/>
                  </a:cubicBezTo>
                  <a:cubicBezTo>
                    <a:pt x="5352797" y="2092068"/>
                    <a:pt x="5677916" y="2222243"/>
                    <a:pt x="5425186" y="2236467"/>
                  </a:cubicBezTo>
                  <a:cubicBezTo>
                    <a:pt x="5464937" y="2199764"/>
                    <a:pt x="5464937" y="2182619"/>
                    <a:pt x="5425186" y="2146043"/>
                  </a:cubicBezTo>
                  <a:lnTo>
                    <a:pt x="5334635" y="2145789"/>
                  </a:lnTo>
                  <a:lnTo>
                    <a:pt x="5274056" y="2145408"/>
                  </a:lnTo>
                  <a:cubicBezTo>
                    <a:pt x="5209160" y="2145408"/>
                    <a:pt x="5150485" y="2147567"/>
                    <a:pt x="5118862" y="2158870"/>
                  </a:cubicBezTo>
                  <a:cubicBezTo>
                    <a:pt x="5037963" y="2150234"/>
                    <a:pt x="5138421" y="2080130"/>
                    <a:pt x="5031232" y="2080130"/>
                  </a:cubicBezTo>
                  <a:lnTo>
                    <a:pt x="5004054" y="2081273"/>
                  </a:lnTo>
                  <a:cubicBezTo>
                    <a:pt x="5053838" y="2169030"/>
                    <a:pt x="4820920" y="2215766"/>
                    <a:pt x="5004054" y="2288029"/>
                  </a:cubicBezTo>
                  <a:cubicBezTo>
                    <a:pt x="5042789" y="2270884"/>
                    <a:pt x="5039995" y="2240023"/>
                    <a:pt x="5118862" y="2236467"/>
                  </a:cubicBezTo>
                  <a:cubicBezTo>
                    <a:pt x="5148072" y="2241547"/>
                    <a:pt x="5170678" y="2242817"/>
                    <a:pt x="5188840" y="2242817"/>
                  </a:cubicBezTo>
                  <a:cubicBezTo>
                    <a:pt x="5199380" y="2242817"/>
                    <a:pt x="5208398" y="2242309"/>
                    <a:pt x="5224527" y="2241420"/>
                  </a:cubicBezTo>
                  <a:lnTo>
                    <a:pt x="5237988" y="2240912"/>
                  </a:lnTo>
                  <a:cubicBezTo>
                    <a:pt x="5250307" y="2240912"/>
                    <a:pt x="5260594" y="2242563"/>
                    <a:pt x="5271771" y="2249167"/>
                  </a:cubicBezTo>
                  <a:cubicBezTo>
                    <a:pt x="5204334" y="2295268"/>
                    <a:pt x="5179061" y="2355593"/>
                    <a:pt x="5004055" y="2365372"/>
                  </a:cubicBezTo>
                  <a:cubicBezTo>
                    <a:pt x="5096765" y="2373373"/>
                    <a:pt x="5153661" y="2376675"/>
                    <a:pt x="5189475" y="2376675"/>
                  </a:cubicBezTo>
                  <a:cubicBezTo>
                    <a:pt x="5306950" y="2376675"/>
                    <a:pt x="5197984" y="2341623"/>
                    <a:pt x="5386833" y="2326637"/>
                  </a:cubicBezTo>
                  <a:cubicBezTo>
                    <a:pt x="5399533" y="2280790"/>
                    <a:pt x="5388865" y="2259835"/>
                    <a:pt x="5425187" y="2249040"/>
                  </a:cubicBezTo>
                  <a:cubicBezTo>
                    <a:pt x="5425695" y="2266185"/>
                    <a:pt x="5492370" y="2260978"/>
                    <a:pt x="5501641" y="2274948"/>
                  </a:cubicBezTo>
                  <a:cubicBezTo>
                    <a:pt x="5568443" y="2373246"/>
                    <a:pt x="5470525" y="2470274"/>
                    <a:pt x="5158741" y="2470274"/>
                  </a:cubicBezTo>
                  <a:cubicBezTo>
                    <a:pt x="5091685" y="2470274"/>
                    <a:pt x="5014723" y="2465829"/>
                    <a:pt x="4927347" y="2455923"/>
                  </a:cubicBezTo>
                  <a:lnTo>
                    <a:pt x="4927347" y="2455923"/>
                  </a:lnTo>
                  <a:cubicBezTo>
                    <a:pt x="4742816" y="2533393"/>
                    <a:pt x="4944111" y="2585463"/>
                    <a:pt x="4774566" y="2662552"/>
                  </a:cubicBezTo>
                  <a:cubicBezTo>
                    <a:pt x="4819524" y="2664711"/>
                    <a:pt x="4883024" y="2660393"/>
                    <a:pt x="4889247" y="2675633"/>
                  </a:cubicBezTo>
                  <a:cubicBezTo>
                    <a:pt x="4821556" y="2687317"/>
                    <a:pt x="4825619" y="2723131"/>
                    <a:pt x="4736212" y="2727195"/>
                  </a:cubicBezTo>
                  <a:cubicBezTo>
                    <a:pt x="4785615" y="2710177"/>
                    <a:pt x="4786250" y="2679189"/>
                    <a:pt x="4698112" y="2675633"/>
                  </a:cubicBezTo>
                  <a:lnTo>
                    <a:pt x="4698112" y="2675633"/>
                  </a:lnTo>
                  <a:cubicBezTo>
                    <a:pt x="4666743" y="2704081"/>
                    <a:pt x="4709415" y="2744467"/>
                    <a:pt x="4582796" y="2766057"/>
                  </a:cubicBezTo>
                  <a:cubicBezTo>
                    <a:pt x="4602481" y="2764914"/>
                    <a:pt x="4617213" y="2764533"/>
                    <a:pt x="4627881" y="2764533"/>
                  </a:cubicBezTo>
                  <a:cubicBezTo>
                    <a:pt x="4708399" y="2764533"/>
                    <a:pt x="4565016" y="2791838"/>
                    <a:pt x="4659377" y="2792092"/>
                  </a:cubicBezTo>
                  <a:cubicBezTo>
                    <a:pt x="4669283" y="2773804"/>
                    <a:pt x="4743451" y="2777233"/>
                    <a:pt x="4774439" y="2766184"/>
                  </a:cubicBezTo>
                  <a:lnTo>
                    <a:pt x="4774439" y="2766184"/>
                  </a:lnTo>
                  <a:cubicBezTo>
                    <a:pt x="4765930" y="2790441"/>
                    <a:pt x="4817746" y="2794632"/>
                    <a:pt x="4812666" y="2817873"/>
                  </a:cubicBezTo>
                  <a:lnTo>
                    <a:pt x="4807078" y="2817619"/>
                  </a:lnTo>
                  <a:lnTo>
                    <a:pt x="4797045" y="2817492"/>
                  </a:lnTo>
                  <a:cubicBezTo>
                    <a:pt x="4768978" y="2817492"/>
                    <a:pt x="4750944" y="2820794"/>
                    <a:pt x="4732656" y="2824223"/>
                  </a:cubicBezTo>
                  <a:cubicBezTo>
                    <a:pt x="4714368" y="2827652"/>
                    <a:pt x="4696207" y="2830954"/>
                    <a:pt x="4665346" y="2830954"/>
                  </a:cubicBezTo>
                  <a:lnTo>
                    <a:pt x="4659377" y="2830827"/>
                  </a:lnTo>
                  <a:cubicBezTo>
                    <a:pt x="4651122" y="2820921"/>
                    <a:pt x="4658615" y="2805427"/>
                    <a:pt x="4621404" y="2804919"/>
                  </a:cubicBezTo>
                  <a:lnTo>
                    <a:pt x="4621404" y="2804919"/>
                  </a:lnTo>
                  <a:cubicBezTo>
                    <a:pt x="4618229" y="2827398"/>
                    <a:pt x="4629913" y="2845051"/>
                    <a:pt x="4659377" y="2856608"/>
                  </a:cubicBezTo>
                  <a:cubicBezTo>
                    <a:pt x="4604259" y="2851020"/>
                    <a:pt x="4556507" y="2821429"/>
                    <a:pt x="4516756" y="2821429"/>
                  </a:cubicBezTo>
                  <a:cubicBezTo>
                    <a:pt x="4499103" y="2821429"/>
                    <a:pt x="4482847" y="2827271"/>
                    <a:pt x="4468369" y="2843654"/>
                  </a:cubicBezTo>
                  <a:cubicBezTo>
                    <a:pt x="4793616" y="2871213"/>
                    <a:pt x="4397503" y="3076445"/>
                    <a:pt x="4687063" y="3076445"/>
                  </a:cubicBezTo>
                  <a:lnTo>
                    <a:pt x="4698112" y="3076191"/>
                  </a:lnTo>
                  <a:lnTo>
                    <a:pt x="4698112" y="3076191"/>
                  </a:lnTo>
                  <a:cubicBezTo>
                    <a:pt x="4595877" y="3080509"/>
                    <a:pt x="4563492" y="3108449"/>
                    <a:pt x="4468369" y="3114926"/>
                  </a:cubicBezTo>
                  <a:cubicBezTo>
                    <a:pt x="4403472" y="3047235"/>
                    <a:pt x="4528821" y="2996816"/>
                    <a:pt x="4544950" y="2921124"/>
                  </a:cubicBezTo>
                  <a:cubicBezTo>
                    <a:pt x="4510152" y="2885564"/>
                    <a:pt x="4273043" y="2918076"/>
                    <a:pt x="4315080" y="2856608"/>
                  </a:cubicBezTo>
                  <a:lnTo>
                    <a:pt x="4315080" y="2856608"/>
                  </a:lnTo>
                  <a:cubicBezTo>
                    <a:pt x="4335019" y="2862069"/>
                    <a:pt x="4350386" y="2864482"/>
                    <a:pt x="4362324" y="2864482"/>
                  </a:cubicBezTo>
                  <a:cubicBezTo>
                    <a:pt x="4398646" y="2864482"/>
                    <a:pt x="4404361" y="2842765"/>
                    <a:pt x="4417315" y="2821175"/>
                  </a:cubicBezTo>
                  <a:cubicBezTo>
                    <a:pt x="4430268" y="2799585"/>
                    <a:pt x="4450461" y="2777868"/>
                    <a:pt x="4515993" y="2777868"/>
                  </a:cubicBezTo>
                  <a:lnTo>
                    <a:pt x="4544949" y="2779138"/>
                  </a:lnTo>
                  <a:cubicBezTo>
                    <a:pt x="4476623" y="2717670"/>
                    <a:pt x="4592574" y="2708399"/>
                    <a:pt x="4621530" y="2649979"/>
                  </a:cubicBezTo>
                  <a:lnTo>
                    <a:pt x="4621530" y="2649979"/>
                  </a:lnTo>
                  <a:cubicBezTo>
                    <a:pt x="4571619" y="2654297"/>
                    <a:pt x="4549140" y="2656964"/>
                    <a:pt x="4535043" y="2656964"/>
                  </a:cubicBezTo>
                  <a:cubicBezTo>
                    <a:pt x="4514469" y="2656964"/>
                    <a:pt x="4512056" y="2651249"/>
                    <a:pt x="4468496" y="2637152"/>
                  </a:cubicBezTo>
                  <a:lnTo>
                    <a:pt x="4468496" y="2637152"/>
                  </a:lnTo>
                  <a:cubicBezTo>
                    <a:pt x="4465829" y="2659631"/>
                    <a:pt x="4477005" y="2677284"/>
                    <a:pt x="4506596" y="2688714"/>
                  </a:cubicBezTo>
                  <a:cubicBezTo>
                    <a:pt x="4362959" y="2704843"/>
                    <a:pt x="4265804" y="2736720"/>
                    <a:pt x="4162172" y="2766311"/>
                  </a:cubicBezTo>
                  <a:cubicBezTo>
                    <a:pt x="4234181" y="2769486"/>
                    <a:pt x="4140836" y="2787647"/>
                    <a:pt x="4200525" y="2792219"/>
                  </a:cubicBezTo>
                  <a:cubicBezTo>
                    <a:pt x="4208146" y="2783964"/>
                    <a:pt x="4288663" y="2770375"/>
                    <a:pt x="4347846" y="2770375"/>
                  </a:cubicBezTo>
                  <a:lnTo>
                    <a:pt x="4353687" y="2779138"/>
                  </a:lnTo>
                  <a:cubicBezTo>
                    <a:pt x="4270375" y="2788663"/>
                    <a:pt x="4183253" y="2824858"/>
                    <a:pt x="4102862" y="2824858"/>
                  </a:cubicBezTo>
                  <a:lnTo>
                    <a:pt x="4047491" y="2818000"/>
                  </a:lnTo>
                  <a:lnTo>
                    <a:pt x="4047491" y="2818000"/>
                  </a:lnTo>
                  <a:cubicBezTo>
                    <a:pt x="4080892" y="2884294"/>
                    <a:pt x="4109721" y="2875658"/>
                    <a:pt x="3894456" y="2895470"/>
                  </a:cubicBezTo>
                  <a:cubicBezTo>
                    <a:pt x="3951987" y="2955033"/>
                    <a:pt x="3893694" y="2948810"/>
                    <a:pt x="3779775" y="2973067"/>
                  </a:cubicBezTo>
                  <a:lnTo>
                    <a:pt x="3781807" y="2973067"/>
                  </a:lnTo>
                  <a:lnTo>
                    <a:pt x="3785617" y="2973067"/>
                  </a:lnTo>
                  <a:cubicBezTo>
                    <a:pt x="3894963" y="2973067"/>
                    <a:pt x="3887344" y="3073143"/>
                    <a:pt x="3856102" y="3076445"/>
                  </a:cubicBezTo>
                  <a:cubicBezTo>
                    <a:pt x="3846323" y="3055744"/>
                    <a:pt x="3832353" y="3048886"/>
                    <a:pt x="3814573" y="3048886"/>
                  </a:cubicBezTo>
                  <a:cubicBezTo>
                    <a:pt x="3796157" y="3048886"/>
                    <a:pt x="3773552" y="3056379"/>
                    <a:pt x="3747136" y="3063872"/>
                  </a:cubicBezTo>
                  <a:cubicBezTo>
                    <a:pt x="3720720" y="3071365"/>
                    <a:pt x="3690748" y="3078731"/>
                    <a:pt x="3657474" y="3078731"/>
                  </a:cubicBezTo>
                  <a:lnTo>
                    <a:pt x="3626232" y="3076445"/>
                  </a:lnTo>
                  <a:lnTo>
                    <a:pt x="3626232" y="3076445"/>
                  </a:lnTo>
                  <a:cubicBezTo>
                    <a:pt x="3682493" y="3115688"/>
                    <a:pt x="3708020" y="3112767"/>
                    <a:pt x="3626232" y="3153915"/>
                  </a:cubicBezTo>
                  <a:cubicBezTo>
                    <a:pt x="3839211" y="3177918"/>
                    <a:pt x="3722498" y="3203064"/>
                    <a:pt x="3779648" y="3257293"/>
                  </a:cubicBezTo>
                  <a:lnTo>
                    <a:pt x="3777616" y="3257293"/>
                  </a:lnTo>
                  <a:lnTo>
                    <a:pt x="3773552" y="3257293"/>
                  </a:lnTo>
                  <a:cubicBezTo>
                    <a:pt x="3711703" y="3257293"/>
                    <a:pt x="3680842" y="3267834"/>
                    <a:pt x="3664840" y="3283202"/>
                  </a:cubicBezTo>
                  <a:cubicBezTo>
                    <a:pt x="3718434" y="3286630"/>
                    <a:pt x="3708400" y="3311523"/>
                    <a:pt x="3741548" y="3321936"/>
                  </a:cubicBezTo>
                  <a:cubicBezTo>
                    <a:pt x="3694812" y="3349368"/>
                    <a:pt x="3597276" y="3359402"/>
                    <a:pt x="3588259" y="3399406"/>
                  </a:cubicBezTo>
                  <a:cubicBezTo>
                    <a:pt x="3641853" y="3424172"/>
                    <a:pt x="3689350" y="3451349"/>
                    <a:pt x="3702812" y="3489703"/>
                  </a:cubicBezTo>
                  <a:cubicBezTo>
                    <a:pt x="3687318" y="3484115"/>
                    <a:pt x="3665474" y="3481702"/>
                    <a:pt x="3641598" y="3481702"/>
                  </a:cubicBezTo>
                  <a:cubicBezTo>
                    <a:pt x="3595752" y="3481702"/>
                    <a:pt x="3542284" y="3490592"/>
                    <a:pt x="3511804" y="3502657"/>
                  </a:cubicBezTo>
                  <a:lnTo>
                    <a:pt x="3517011" y="3502403"/>
                  </a:lnTo>
                  <a:lnTo>
                    <a:pt x="3526409" y="3502276"/>
                  </a:lnTo>
                  <a:cubicBezTo>
                    <a:pt x="3614293" y="3502276"/>
                    <a:pt x="3587496" y="3540884"/>
                    <a:pt x="3643503" y="3551806"/>
                  </a:cubicBezTo>
                  <a:lnTo>
                    <a:pt x="3656965" y="3553203"/>
                  </a:lnTo>
                  <a:lnTo>
                    <a:pt x="3664839" y="3554346"/>
                  </a:lnTo>
                  <a:lnTo>
                    <a:pt x="3649472" y="3553076"/>
                  </a:lnTo>
                  <a:lnTo>
                    <a:pt x="3643376" y="3551933"/>
                  </a:lnTo>
                  <a:lnTo>
                    <a:pt x="3635121" y="3551171"/>
                  </a:lnTo>
                  <a:lnTo>
                    <a:pt x="3622040" y="3550790"/>
                  </a:lnTo>
                  <a:cubicBezTo>
                    <a:pt x="3584067" y="3550790"/>
                    <a:pt x="3586988" y="3564633"/>
                    <a:pt x="3589782" y="3578476"/>
                  </a:cubicBezTo>
                  <a:cubicBezTo>
                    <a:pt x="3592576" y="3592319"/>
                    <a:pt x="3595370" y="3606162"/>
                    <a:pt x="3554984" y="3606162"/>
                  </a:cubicBezTo>
                  <a:lnTo>
                    <a:pt x="3549904" y="3606035"/>
                  </a:lnTo>
                  <a:cubicBezTo>
                    <a:pt x="3556254" y="3580000"/>
                    <a:pt x="3523996" y="3567045"/>
                    <a:pt x="3447542" y="3567045"/>
                  </a:cubicBezTo>
                  <a:lnTo>
                    <a:pt x="3435223" y="3567299"/>
                  </a:lnTo>
                  <a:cubicBezTo>
                    <a:pt x="3427984" y="3575808"/>
                    <a:pt x="3410077" y="3580761"/>
                    <a:pt x="3371469" y="3580761"/>
                  </a:cubicBezTo>
                  <a:lnTo>
                    <a:pt x="3358388" y="3580253"/>
                  </a:lnTo>
                  <a:lnTo>
                    <a:pt x="3358388" y="3580253"/>
                  </a:lnTo>
                  <a:cubicBezTo>
                    <a:pt x="3449955" y="3699887"/>
                    <a:pt x="3398393" y="3774817"/>
                    <a:pt x="3281807" y="3851525"/>
                  </a:cubicBezTo>
                  <a:cubicBezTo>
                    <a:pt x="3459861" y="3913882"/>
                    <a:pt x="3297429" y="4001512"/>
                    <a:pt x="3243834" y="4083935"/>
                  </a:cubicBezTo>
                  <a:cubicBezTo>
                    <a:pt x="3369437" y="4087491"/>
                    <a:pt x="3356610" y="4144260"/>
                    <a:pt x="3304032" y="4144260"/>
                  </a:cubicBezTo>
                  <a:cubicBezTo>
                    <a:pt x="3287015" y="4144260"/>
                    <a:pt x="3265806" y="4138291"/>
                    <a:pt x="3243834" y="4122670"/>
                  </a:cubicBezTo>
                  <a:cubicBezTo>
                    <a:pt x="3231515" y="4140069"/>
                    <a:pt x="3189352" y="4147308"/>
                    <a:pt x="3211957" y="4174867"/>
                  </a:cubicBezTo>
                  <a:lnTo>
                    <a:pt x="3223896" y="4175121"/>
                  </a:lnTo>
                  <a:cubicBezTo>
                    <a:pt x="3241929" y="4175121"/>
                    <a:pt x="3257043" y="4173089"/>
                    <a:pt x="3269743" y="4171057"/>
                  </a:cubicBezTo>
                  <a:cubicBezTo>
                    <a:pt x="3282442" y="4169025"/>
                    <a:pt x="3292730" y="4166866"/>
                    <a:pt x="3309240" y="4166866"/>
                  </a:cubicBezTo>
                  <a:lnTo>
                    <a:pt x="3320416" y="4174359"/>
                  </a:lnTo>
                  <a:cubicBezTo>
                    <a:pt x="3303906" y="4199124"/>
                    <a:pt x="3237739" y="4206744"/>
                    <a:pt x="3250185" y="4239510"/>
                  </a:cubicBezTo>
                  <a:lnTo>
                    <a:pt x="3262123" y="4239764"/>
                  </a:lnTo>
                  <a:cubicBezTo>
                    <a:pt x="3280284" y="4239764"/>
                    <a:pt x="3295397" y="4237732"/>
                    <a:pt x="3308097" y="4235700"/>
                  </a:cubicBezTo>
                  <a:cubicBezTo>
                    <a:pt x="3320797" y="4233668"/>
                    <a:pt x="3331084" y="4231636"/>
                    <a:pt x="3347340" y="4231636"/>
                  </a:cubicBezTo>
                  <a:lnTo>
                    <a:pt x="3358261" y="4239128"/>
                  </a:lnTo>
                  <a:cubicBezTo>
                    <a:pt x="3341497" y="4287515"/>
                    <a:pt x="3352673" y="4305931"/>
                    <a:pt x="3243707" y="4342380"/>
                  </a:cubicBezTo>
                  <a:cubicBezTo>
                    <a:pt x="3303778" y="4343650"/>
                    <a:pt x="3376295" y="4340601"/>
                    <a:pt x="3358261" y="4368288"/>
                  </a:cubicBezTo>
                  <a:cubicBezTo>
                    <a:pt x="3320796" y="4359016"/>
                    <a:pt x="3296793" y="4355334"/>
                    <a:pt x="3281680" y="4355334"/>
                  </a:cubicBezTo>
                  <a:cubicBezTo>
                    <a:pt x="3222498" y="4355334"/>
                    <a:pt x="3299841" y="4412611"/>
                    <a:pt x="3243707" y="4419977"/>
                  </a:cubicBezTo>
                  <a:cubicBezTo>
                    <a:pt x="2991993" y="4397371"/>
                    <a:pt x="3291078" y="4307455"/>
                    <a:pt x="3243707" y="4264910"/>
                  </a:cubicBezTo>
                  <a:cubicBezTo>
                    <a:pt x="3048254" y="4148959"/>
                    <a:pt x="3298190" y="4058662"/>
                    <a:pt x="3167126" y="3916041"/>
                  </a:cubicBezTo>
                  <a:cubicBezTo>
                    <a:pt x="3150870" y="3898515"/>
                    <a:pt x="2918460" y="3799201"/>
                    <a:pt x="3167126" y="3760974"/>
                  </a:cubicBezTo>
                  <a:cubicBezTo>
                    <a:pt x="3084957" y="3715381"/>
                    <a:pt x="3081401" y="3643626"/>
                    <a:pt x="3013710" y="3592953"/>
                  </a:cubicBezTo>
                  <a:lnTo>
                    <a:pt x="3013710" y="3592953"/>
                  </a:lnTo>
                  <a:cubicBezTo>
                    <a:pt x="3037967" y="3601462"/>
                    <a:pt x="3059049" y="3604637"/>
                    <a:pt x="3078353" y="3604637"/>
                  </a:cubicBezTo>
                  <a:cubicBezTo>
                    <a:pt x="3122549" y="3604637"/>
                    <a:pt x="3158109" y="3588000"/>
                    <a:pt x="3205226" y="3580126"/>
                  </a:cubicBezTo>
                  <a:cubicBezTo>
                    <a:pt x="3160141" y="3540883"/>
                    <a:pt x="3090418" y="3511419"/>
                    <a:pt x="3205226" y="3476748"/>
                  </a:cubicBezTo>
                  <a:lnTo>
                    <a:pt x="3205226" y="3476748"/>
                  </a:lnTo>
                  <a:cubicBezTo>
                    <a:pt x="3185033" y="3503926"/>
                    <a:pt x="3210814" y="3514467"/>
                    <a:pt x="3246755" y="3514467"/>
                  </a:cubicBezTo>
                  <a:cubicBezTo>
                    <a:pt x="3270250" y="3514467"/>
                    <a:pt x="3297936" y="3510022"/>
                    <a:pt x="3320161" y="3502656"/>
                  </a:cubicBezTo>
                  <a:lnTo>
                    <a:pt x="3320161" y="3502656"/>
                  </a:lnTo>
                  <a:cubicBezTo>
                    <a:pt x="3313049" y="3537708"/>
                    <a:pt x="3312415" y="3549519"/>
                    <a:pt x="3319907" y="3549519"/>
                  </a:cubicBezTo>
                  <a:cubicBezTo>
                    <a:pt x="3334767" y="3549519"/>
                    <a:pt x="3381503" y="3503291"/>
                    <a:pt x="3473197" y="3502656"/>
                  </a:cubicBezTo>
                  <a:cubicBezTo>
                    <a:pt x="3397631" y="3453634"/>
                    <a:pt x="3610356" y="3407152"/>
                    <a:pt x="3473197" y="3347716"/>
                  </a:cubicBezTo>
                  <a:lnTo>
                    <a:pt x="3473197" y="3347716"/>
                  </a:lnTo>
                  <a:cubicBezTo>
                    <a:pt x="3471673" y="3364099"/>
                    <a:pt x="3464053" y="3370068"/>
                    <a:pt x="3452496" y="3370068"/>
                  </a:cubicBezTo>
                  <a:cubicBezTo>
                    <a:pt x="3436367" y="3370068"/>
                    <a:pt x="3412744" y="3358384"/>
                    <a:pt x="3387344" y="3346700"/>
                  </a:cubicBezTo>
                  <a:cubicBezTo>
                    <a:pt x="3361944" y="3335016"/>
                    <a:pt x="3335021" y="3323332"/>
                    <a:pt x="3312541" y="3323332"/>
                  </a:cubicBezTo>
                  <a:cubicBezTo>
                    <a:pt x="3300730" y="3323332"/>
                    <a:pt x="3290062" y="3326507"/>
                    <a:pt x="3281553" y="3334635"/>
                  </a:cubicBezTo>
                  <a:cubicBezTo>
                    <a:pt x="3349244" y="3337810"/>
                    <a:pt x="3369056" y="3356860"/>
                    <a:pt x="3358261" y="3386324"/>
                  </a:cubicBezTo>
                  <a:cubicBezTo>
                    <a:pt x="3333115" y="3380609"/>
                    <a:pt x="3312160" y="3378831"/>
                    <a:pt x="3293746" y="3378831"/>
                  </a:cubicBezTo>
                  <a:cubicBezTo>
                    <a:pt x="3277871" y="3378831"/>
                    <a:pt x="3264028" y="3380228"/>
                    <a:pt x="3251328" y="3381498"/>
                  </a:cubicBezTo>
                  <a:lnTo>
                    <a:pt x="3215260" y="3384165"/>
                  </a:lnTo>
                  <a:cubicBezTo>
                    <a:pt x="3199639" y="3384165"/>
                    <a:pt x="3184399" y="3381625"/>
                    <a:pt x="3167127" y="3373370"/>
                  </a:cubicBezTo>
                  <a:cubicBezTo>
                    <a:pt x="3238628" y="3348859"/>
                    <a:pt x="3144267" y="3350002"/>
                    <a:pt x="3169667" y="3308727"/>
                  </a:cubicBezTo>
                  <a:lnTo>
                    <a:pt x="3169667" y="3308727"/>
                  </a:lnTo>
                  <a:lnTo>
                    <a:pt x="3174620" y="3308727"/>
                  </a:lnTo>
                  <a:cubicBezTo>
                    <a:pt x="3235707" y="3308727"/>
                    <a:pt x="3265679" y="3298313"/>
                    <a:pt x="3281554" y="3282946"/>
                  </a:cubicBezTo>
                  <a:cubicBezTo>
                    <a:pt x="3164079" y="3203825"/>
                    <a:pt x="3300350" y="3123561"/>
                    <a:pt x="3243581" y="3037455"/>
                  </a:cubicBezTo>
                  <a:lnTo>
                    <a:pt x="3243581" y="3037455"/>
                  </a:lnTo>
                  <a:cubicBezTo>
                    <a:pt x="3235960" y="3054854"/>
                    <a:pt x="3223515" y="3061839"/>
                    <a:pt x="3210434" y="3061839"/>
                  </a:cubicBezTo>
                  <a:cubicBezTo>
                    <a:pt x="3159126" y="3061839"/>
                    <a:pt x="3098166" y="2955286"/>
                    <a:pt x="3281554" y="2947158"/>
                  </a:cubicBezTo>
                  <a:lnTo>
                    <a:pt x="3281554" y="2947158"/>
                  </a:lnTo>
                  <a:cubicBezTo>
                    <a:pt x="3243200" y="2978908"/>
                    <a:pt x="3212847" y="3026279"/>
                    <a:pt x="3349118" y="3026279"/>
                  </a:cubicBezTo>
                  <a:lnTo>
                    <a:pt x="3396743" y="3024755"/>
                  </a:lnTo>
                  <a:cubicBezTo>
                    <a:pt x="3319146" y="2976368"/>
                    <a:pt x="3488056" y="2961128"/>
                    <a:pt x="3388615" y="2907026"/>
                  </a:cubicBezTo>
                  <a:lnTo>
                    <a:pt x="3372993" y="2906391"/>
                  </a:lnTo>
                  <a:cubicBezTo>
                    <a:pt x="3352547" y="2906391"/>
                    <a:pt x="3333623" y="2910582"/>
                    <a:pt x="3316605" y="2914773"/>
                  </a:cubicBezTo>
                  <a:cubicBezTo>
                    <a:pt x="3299587" y="2918964"/>
                    <a:pt x="3284602" y="2923155"/>
                    <a:pt x="3272155" y="2923155"/>
                  </a:cubicBezTo>
                  <a:cubicBezTo>
                    <a:pt x="3260217" y="2923155"/>
                    <a:pt x="3250565" y="2919472"/>
                    <a:pt x="3243453" y="2908423"/>
                  </a:cubicBezTo>
                  <a:cubicBezTo>
                    <a:pt x="3427857" y="2886198"/>
                    <a:pt x="3029840" y="2802378"/>
                    <a:pt x="3358007" y="2792091"/>
                  </a:cubicBezTo>
                  <a:lnTo>
                    <a:pt x="3358007" y="2792091"/>
                  </a:lnTo>
                  <a:cubicBezTo>
                    <a:pt x="3373121" y="2831334"/>
                    <a:pt x="3257550" y="2857750"/>
                    <a:pt x="3396616" y="2869561"/>
                  </a:cubicBezTo>
                  <a:cubicBezTo>
                    <a:pt x="3503169" y="2674108"/>
                    <a:pt x="3310510" y="2526026"/>
                    <a:pt x="3473069" y="2327017"/>
                  </a:cubicBezTo>
                  <a:lnTo>
                    <a:pt x="3473069" y="2327017"/>
                  </a:lnTo>
                  <a:lnTo>
                    <a:pt x="3521329" y="2329430"/>
                  </a:lnTo>
                  <a:cubicBezTo>
                    <a:pt x="3634232" y="2329430"/>
                    <a:pt x="3653790" y="2284345"/>
                    <a:pt x="3581654" y="2261993"/>
                  </a:cubicBezTo>
                  <a:lnTo>
                    <a:pt x="3570478" y="2261866"/>
                  </a:lnTo>
                  <a:cubicBezTo>
                    <a:pt x="3512312" y="2261866"/>
                    <a:pt x="3508756" y="2280535"/>
                    <a:pt x="3473196" y="2288155"/>
                  </a:cubicBezTo>
                  <a:cubicBezTo>
                    <a:pt x="3407283" y="2271518"/>
                    <a:pt x="3322574" y="2261231"/>
                    <a:pt x="3320034" y="2223512"/>
                  </a:cubicBezTo>
                  <a:cubicBezTo>
                    <a:pt x="3480308" y="2214495"/>
                    <a:pt x="3426841" y="2126357"/>
                    <a:pt x="3320034" y="2107180"/>
                  </a:cubicBezTo>
                  <a:cubicBezTo>
                    <a:pt x="3315589" y="2118737"/>
                    <a:pt x="3283077" y="2120769"/>
                    <a:pt x="3244723" y="2120769"/>
                  </a:cubicBezTo>
                  <a:cubicBezTo>
                    <a:pt x="3234436" y="2120769"/>
                    <a:pt x="3223641" y="2120642"/>
                    <a:pt x="3212973" y="2120515"/>
                  </a:cubicBezTo>
                  <a:lnTo>
                    <a:pt x="3166999" y="2120261"/>
                  </a:lnTo>
                  <a:lnTo>
                    <a:pt x="3166999" y="2068572"/>
                  </a:lnTo>
                  <a:cubicBezTo>
                    <a:pt x="3181858" y="2077208"/>
                    <a:pt x="3195828" y="2080383"/>
                    <a:pt x="3209163" y="2080383"/>
                  </a:cubicBezTo>
                  <a:cubicBezTo>
                    <a:pt x="3226562" y="2080383"/>
                    <a:pt x="3242565" y="2075049"/>
                    <a:pt x="3257169" y="2069588"/>
                  </a:cubicBezTo>
                  <a:cubicBezTo>
                    <a:pt x="3271774" y="2064127"/>
                    <a:pt x="3285110" y="2058793"/>
                    <a:pt x="3305429" y="2058793"/>
                  </a:cubicBezTo>
                  <a:lnTo>
                    <a:pt x="3320034" y="2068572"/>
                  </a:lnTo>
                  <a:cubicBezTo>
                    <a:pt x="3321812" y="2075430"/>
                    <a:pt x="3324733" y="2081907"/>
                    <a:pt x="3349879" y="2081907"/>
                  </a:cubicBezTo>
                  <a:lnTo>
                    <a:pt x="3358007" y="2081399"/>
                  </a:lnTo>
                  <a:cubicBezTo>
                    <a:pt x="3293746" y="2038727"/>
                    <a:pt x="3335529" y="1998849"/>
                    <a:pt x="3358007" y="1952240"/>
                  </a:cubicBezTo>
                  <a:cubicBezTo>
                    <a:pt x="3307207" y="1939159"/>
                    <a:pt x="3215894" y="1939921"/>
                    <a:pt x="3205227" y="1913505"/>
                  </a:cubicBezTo>
                  <a:cubicBezTo>
                    <a:pt x="3197353" y="1876294"/>
                    <a:pt x="3214878" y="1847846"/>
                    <a:pt x="3281427" y="1835908"/>
                  </a:cubicBezTo>
                  <a:lnTo>
                    <a:pt x="3281427" y="1835908"/>
                  </a:lnTo>
                  <a:cubicBezTo>
                    <a:pt x="3374644" y="1846068"/>
                    <a:pt x="3177413" y="1913505"/>
                    <a:pt x="3354071" y="1913505"/>
                  </a:cubicBezTo>
                  <a:lnTo>
                    <a:pt x="3358007" y="1913505"/>
                  </a:lnTo>
                  <a:cubicBezTo>
                    <a:pt x="3372486" y="1894709"/>
                    <a:pt x="3488691" y="1891026"/>
                    <a:pt x="3625723" y="1887597"/>
                  </a:cubicBezTo>
                  <a:cubicBezTo>
                    <a:pt x="3595370" y="1794760"/>
                    <a:pt x="3621405" y="1725545"/>
                    <a:pt x="3702304" y="1629152"/>
                  </a:cubicBezTo>
                  <a:lnTo>
                    <a:pt x="3702304" y="1629152"/>
                  </a:lnTo>
                  <a:cubicBezTo>
                    <a:pt x="3812921" y="1667887"/>
                    <a:pt x="3589020" y="1836035"/>
                    <a:pt x="3881501" y="1836035"/>
                  </a:cubicBezTo>
                  <a:lnTo>
                    <a:pt x="3893820" y="1835781"/>
                  </a:lnTo>
                  <a:lnTo>
                    <a:pt x="3893820" y="1835781"/>
                  </a:lnTo>
                  <a:cubicBezTo>
                    <a:pt x="3803777" y="1913124"/>
                    <a:pt x="3670300" y="2069715"/>
                    <a:pt x="3893820" y="2158742"/>
                  </a:cubicBezTo>
                  <a:cubicBezTo>
                    <a:pt x="3942080" y="2032377"/>
                    <a:pt x="3890264" y="1961511"/>
                    <a:pt x="3893820" y="1848735"/>
                  </a:cubicBezTo>
                  <a:cubicBezTo>
                    <a:pt x="3965194" y="1846957"/>
                    <a:pt x="4021836" y="1840226"/>
                    <a:pt x="4046855" y="1822954"/>
                  </a:cubicBezTo>
                  <a:cubicBezTo>
                    <a:pt x="4043299" y="1786632"/>
                    <a:pt x="3928872" y="1760470"/>
                    <a:pt x="4008628" y="1719576"/>
                  </a:cubicBezTo>
                  <a:lnTo>
                    <a:pt x="4008628" y="1719576"/>
                  </a:lnTo>
                  <a:cubicBezTo>
                    <a:pt x="4012565" y="1733419"/>
                    <a:pt x="4018153" y="1746373"/>
                    <a:pt x="4069080" y="1746373"/>
                  </a:cubicBezTo>
                  <a:lnTo>
                    <a:pt x="4084955" y="1745484"/>
                  </a:lnTo>
                  <a:cubicBezTo>
                    <a:pt x="4069080" y="1664458"/>
                    <a:pt x="4125087" y="1525266"/>
                    <a:pt x="3893693" y="1512820"/>
                  </a:cubicBezTo>
                  <a:cubicBezTo>
                    <a:pt x="3929888" y="1502152"/>
                    <a:pt x="3910965" y="1472688"/>
                    <a:pt x="3979291" y="1472688"/>
                  </a:cubicBezTo>
                  <a:lnTo>
                    <a:pt x="4008628" y="1474085"/>
                  </a:lnTo>
                  <a:cubicBezTo>
                    <a:pt x="3997579" y="1481959"/>
                    <a:pt x="3913378" y="1523615"/>
                    <a:pt x="4008628" y="1525774"/>
                  </a:cubicBezTo>
                  <a:cubicBezTo>
                    <a:pt x="4200144" y="1370199"/>
                    <a:pt x="3903218" y="1259201"/>
                    <a:pt x="3969893" y="1112262"/>
                  </a:cubicBezTo>
                  <a:lnTo>
                    <a:pt x="3969893" y="1112262"/>
                  </a:lnTo>
                  <a:cubicBezTo>
                    <a:pt x="3998849" y="1118739"/>
                    <a:pt x="4017391" y="1121279"/>
                    <a:pt x="4028186" y="1121279"/>
                  </a:cubicBezTo>
                  <a:cubicBezTo>
                    <a:pt x="4067683" y="1121279"/>
                    <a:pt x="4004564" y="1086354"/>
                    <a:pt x="3969893" y="1073527"/>
                  </a:cubicBezTo>
                  <a:lnTo>
                    <a:pt x="4084955" y="1073527"/>
                  </a:lnTo>
                  <a:cubicBezTo>
                    <a:pt x="4097782" y="1026283"/>
                    <a:pt x="4025900" y="1007233"/>
                    <a:pt x="3931920" y="996057"/>
                  </a:cubicBezTo>
                  <a:cubicBezTo>
                    <a:pt x="3878834" y="1088640"/>
                    <a:pt x="3776091" y="1183128"/>
                    <a:pt x="3778885" y="1241421"/>
                  </a:cubicBezTo>
                  <a:cubicBezTo>
                    <a:pt x="3721608" y="1238881"/>
                    <a:pt x="3672840" y="1229229"/>
                    <a:pt x="3626485" y="1229229"/>
                  </a:cubicBezTo>
                  <a:cubicBezTo>
                    <a:pt x="3600323" y="1229229"/>
                    <a:pt x="3574923" y="1232277"/>
                    <a:pt x="3549142" y="1241421"/>
                  </a:cubicBezTo>
                  <a:cubicBezTo>
                    <a:pt x="3551809" y="1279394"/>
                    <a:pt x="3666109" y="1279521"/>
                    <a:pt x="3702050" y="1306064"/>
                  </a:cubicBezTo>
                  <a:cubicBezTo>
                    <a:pt x="3645409" y="1321177"/>
                    <a:pt x="3594228" y="1338322"/>
                    <a:pt x="3549142" y="1357753"/>
                  </a:cubicBezTo>
                  <a:lnTo>
                    <a:pt x="3502660" y="1360166"/>
                  </a:lnTo>
                  <a:cubicBezTo>
                    <a:pt x="3426587" y="1360166"/>
                    <a:pt x="3424555" y="1335020"/>
                    <a:pt x="3396361" y="1319018"/>
                  </a:cubicBezTo>
                  <a:cubicBezTo>
                    <a:pt x="3433699" y="1293872"/>
                    <a:pt x="3585591" y="1279394"/>
                    <a:pt x="3472815" y="1241548"/>
                  </a:cubicBezTo>
                  <a:lnTo>
                    <a:pt x="3472815" y="1241548"/>
                  </a:lnTo>
                  <a:cubicBezTo>
                    <a:pt x="3221101" y="1249041"/>
                    <a:pt x="3425063" y="1341751"/>
                    <a:pt x="3281172" y="1370580"/>
                  </a:cubicBezTo>
                  <a:lnTo>
                    <a:pt x="3358388" y="1370453"/>
                  </a:lnTo>
                  <a:lnTo>
                    <a:pt x="3408426" y="1370072"/>
                  </a:lnTo>
                  <a:cubicBezTo>
                    <a:pt x="3494532" y="1370072"/>
                    <a:pt x="3566287" y="1374771"/>
                    <a:pt x="3549396" y="1409442"/>
                  </a:cubicBezTo>
                  <a:lnTo>
                    <a:pt x="3519170" y="1410839"/>
                  </a:lnTo>
                  <a:cubicBezTo>
                    <a:pt x="3483102" y="1410839"/>
                    <a:pt x="3468370" y="1403727"/>
                    <a:pt x="3453511" y="1396615"/>
                  </a:cubicBezTo>
                  <a:cubicBezTo>
                    <a:pt x="3438652" y="1389503"/>
                    <a:pt x="3423920" y="1382391"/>
                    <a:pt x="3387979" y="1382391"/>
                  </a:cubicBezTo>
                  <a:lnTo>
                    <a:pt x="3357880" y="1383788"/>
                  </a:lnTo>
                  <a:cubicBezTo>
                    <a:pt x="3299968" y="1450717"/>
                    <a:pt x="3532886" y="1419475"/>
                    <a:pt x="3549396" y="1461258"/>
                  </a:cubicBezTo>
                  <a:cubicBezTo>
                    <a:pt x="3490595" y="1473704"/>
                    <a:pt x="3478149" y="1481451"/>
                    <a:pt x="3443478" y="1481451"/>
                  </a:cubicBezTo>
                  <a:cubicBezTo>
                    <a:pt x="3424809" y="1481451"/>
                    <a:pt x="3399790" y="1479165"/>
                    <a:pt x="3357880" y="1474212"/>
                  </a:cubicBezTo>
                  <a:cubicBezTo>
                    <a:pt x="3352038" y="1534537"/>
                    <a:pt x="3259709" y="1517011"/>
                    <a:pt x="3319907" y="1577590"/>
                  </a:cubicBezTo>
                  <a:cubicBezTo>
                    <a:pt x="3341878" y="1584829"/>
                    <a:pt x="3357372" y="1587623"/>
                    <a:pt x="3370072" y="1587623"/>
                  </a:cubicBezTo>
                  <a:cubicBezTo>
                    <a:pt x="3402584" y="1587623"/>
                    <a:pt x="3416808" y="1569843"/>
                    <a:pt x="3472942" y="1564636"/>
                  </a:cubicBezTo>
                  <a:lnTo>
                    <a:pt x="3472942" y="1564636"/>
                  </a:lnTo>
                  <a:cubicBezTo>
                    <a:pt x="3479419" y="1583940"/>
                    <a:pt x="3459227" y="1612134"/>
                    <a:pt x="3511296" y="1616325"/>
                  </a:cubicBezTo>
                  <a:cubicBezTo>
                    <a:pt x="3529838" y="1600958"/>
                    <a:pt x="3552063" y="1587115"/>
                    <a:pt x="3587877" y="1577590"/>
                  </a:cubicBezTo>
                  <a:lnTo>
                    <a:pt x="3587877" y="1577590"/>
                  </a:lnTo>
                  <a:cubicBezTo>
                    <a:pt x="3619373" y="1612515"/>
                    <a:pt x="3380359" y="1715766"/>
                    <a:pt x="3511296" y="1784346"/>
                  </a:cubicBezTo>
                  <a:lnTo>
                    <a:pt x="3505073" y="1784092"/>
                  </a:lnTo>
                  <a:lnTo>
                    <a:pt x="3494152" y="1783965"/>
                  </a:lnTo>
                  <a:cubicBezTo>
                    <a:pt x="3435350" y="1783965"/>
                    <a:pt x="3431922" y="1802507"/>
                    <a:pt x="3396488" y="1810127"/>
                  </a:cubicBezTo>
                  <a:cubicBezTo>
                    <a:pt x="3371469" y="1794252"/>
                    <a:pt x="3346323" y="1788283"/>
                    <a:pt x="3319527" y="1788283"/>
                  </a:cubicBezTo>
                  <a:cubicBezTo>
                    <a:pt x="3285110" y="1788283"/>
                    <a:pt x="3247899" y="1798189"/>
                    <a:pt x="3205100" y="1810127"/>
                  </a:cubicBezTo>
                  <a:lnTo>
                    <a:pt x="3205100" y="1745611"/>
                  </a:lnTo>
                  <a:cubicBezTo>
                    <a:pt x="3220213" y="1748024"/>
                    <a:pt x="3277363" y="1760724"/>
                    <a:pt x="3317368" y="1760724"/>
                  </a:cubicBezTo>
                  <a:cubicBezTo>
                    <a:pt x="3339212" y="1760724"/>
                    <a:pt x="3355976" y="1756914"/>
                    <a:pt x="3357881" y="1745611"/>
                  </a:cubicBezTo>
                  <a:cubicBezTo>
                    <a:pt x="3298699" y="1742182"/>
                    <a:pt x="3331846" y="1717290"/>
                    <a:pt x="3357881" y="1706876"/>
                  </a:cubicBezTo>
                  <a:lnTo>
                    <a:pt x="3325877" y="1705225"/>
                  </a:lnTo>
                  <a:cubicBezTo>
                    <a:pt x="3258694" y="1705225"/>
                    <a:pt x="3272156" y="1732530"/>
                    <a:pt x="3205100" y="1732657"/>
                  </a:cubicBezTo>
                  <a:cubicBezTo>
                    <a:pt x="3233294" y="1659251"/>
                    <a:pt x="2965832" y="1627628"/>
                    <a:pt x="3128519" y="1551682"/>
                  </a:cubicBezTo>
                  <a:lnTo>
                    <a:pt x="3128519" y="1551682"/>
                  </a:lnTo>
                  <a:cubicBezTo>
                    <a:pt x="3147315" y="1567049"/>
                    <a:pt x="3169286" y="1581146"/>
                    <a:pt x="3205100" y="1590544"/>
                  </a:cubicBezTo>
                  <a:cubicBezTo>
                    <a:pt x="3114676" y="1555619"/>
                    <a:pt x="3273299" y="1516757"/>
                    <a:pt x="3166873" y="1487039"/>
                  </a:cubicBezTo>
                  <a:lnTo>
                    <a:pt x="3166873" y="1487039"/>
                  </a:lnTo>
                  <a:cubicBezTo>
                    <a:pt x="3113787" y="1495040"/>
                    <a:pt x="3161285" y="1536950"/>
                    <a:pt x="3090292" y="1538855"/>
                  </a:cubicBezTo>
                  <a:cubicBezTo>
                    <a:pt x="3089784" y="1521710"/>
                    <a:pt x="3023109" y="1527044"/>
                    <a:pt x="3013584" y="1512947"/>
                  </a:cubicBezTo>
                  <a:cubicBezTo>
                    <a:pt x="3116327" y="1467735"/>
                    <a:pt x="3112644" y="1457702"/>
                    <a:pt x="3128646" y="1396742"/>
                  </a:cubicBezTo>
                  <a:cubicBezTo>
                    <a:pt x="3083561" y="1394710"/>
                    <a:pt x="3019934" y="1399028"/>
                    <a:pt x="3013584" y="1383788"/>
                  </a:cubicBezTo>
                  <a:cubicBezTo>
                    <a:pt x="3135377" y="1376803"/>
                    <a:pt x="2978532" y="1306064"/>
                    <a:pt x="3045969" y="1306064"/>
                  </a:cubicBezTo>
                  <a:lnTo>
                    <a:pt x="3052192" y="1306445"/>
                  </a:lnTo>
                  <a:cubicBezTo>
                    <a:pt x="3093848" y="1313430"/>
                    <a:pt x="3129408" y="1328416"/>
                    <a:pt x="3158618" y="1328416"/>
                  </a:cubicBezTo>
                  <a:cubicBezTo>
                    <a:pt x="3176525" y="1328416"/>
                    <a:pt x="3192019" y="1322828"/>
                    <a:pt x="3205100" y="1306445"/>
                  </a:cubicBezTo>
                  <a:cubicBezTo>
                    <a:pt x="3063495" y="1302508"/>
                    <a:pt x="3061463" y="1251454"/>
                    <a:pt x="2975611" y="1228975"/>
                  </a:cubicBezTo>
                  <a:cubicBezTo>
                    <a:pt x="2998726" y="1222498"/>
                    <a:pt x="3023363" y="1221355"/>
                    <a:pt x="3049144" y="1221355"/>
                  </a:cubicBezTo>
                  <a:cubicBezTo>
                    <a:pt x="3056002" y="1221355"/>
                    <a:pt x="3062987" y="1221482"/>
                    <a:pt x="3076957" y="1221609"/>
                  </a:cubicBezTo>
                  <a:lnTo>
                    <a:pt x="3091054" y="1221736"/>
                  </a:lnTo>
                  <a:cubicBezTo>
                    <a:pt x="3128392" y="1221736"/>
                    <a:pt x="3167127" y="1219577"/>
                    <a:pt x="3205227" y="1203321"/>
                  </a:cubicBezTo>
                  <a:cubicBezTo>
                    <a:pt x="3190495" y="1194177"/>
                    <a:pt x="3173096" y="1191129"/>
                    <a:pt x="3154682" y="1191129"/>
                  </a:cubicBezTo>
                  <a:cubicBezTo>
                    <a:pt x="3137029" y="1191129"/>
                    <a:pt x="3118486" y="1193923"/>
                    <a:pt x="3100707" y="1196717"/>
                  </a:cubicBezTo>
                  <a:lnTo>
                    <a:pt x="3050796" y="1202305"/>
                  </a:lnTo>
                  <a:cubicBezTo>
                    <a:pt x="3035429" y="1202305"/>
                    <a:pt x="3022475" y="1199384"/>
                    <a:pt x="3013585" y="1190367"/>
                  </a:cubicBezTo>
                  <a:cubicBezTo>
                    <a:pt x="3079244" y="1164967"/>
                    <a:pt x="3131314" y="1135249"/>
                    <a:pt x="3243455" y="1125851"/>
                  </a:cubicBezTo>
                  <a:cubicBezTo>
                    <a:pt x="3145030" y="808351"/>
                    <a:pt x="3277745" y="660015"/>
                    <a:pt x="3281428" y="337816"/>
                  </a:cubicBezTo>
                  <a:cubicBezTo>
                    <a:pt x="3236597" y="335784"/>
                    <a:pt x="3173097" y="339975"/>
                    <a:pt x="3167001" y="324862"/>
                  </a:cubicBezTo>
                  <a:cubicBezTo>
                    <a:pt x="3162302" y="269617"/>
                    <a:pt x="3213864" y="261362"/>
                    <a:pt x="3281428" y="208530"/>
                  </a:cubicBezTo>
                  <a:cubicBezTo>
                    <a:pt x="2980057" y="188845"/>
                    <a:pt x="3283841" y="20570"/>
                    <a:pt x="2937385" y="2028"/>
                  </a:cubicBezTo>
                  <a:close/>
                </a:path>
              </a:pathLst>
            </a:custGeom>
            <a:blipFill>
              <a:blip r:embed="rId2"/>
              <a:stretch>
                <a:fillRect l="-4715" r="-4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46232" y="2414902"/>
            <a:ext cx="10086324" cy="3498896"/>
          </a:xfrm>
          <a:custGeom>
            <a:avLst/>
            <a:gdLst/>
            <a:ahLst/>
            <a:cxnLst/>
            <a:rect l="l" t="t" r="r" b="b"/>
            <a:pathLst>
              <a:path w="10086324" h="3498896">
                <a:moveTo>
                  <a:pt x="0" y="0"/>
                </a:moveTo>
                <a:lnTo>
                  <a:pt x="10086324" y="0"/>
                </a:lnTo>
                <a:lnTo>
                  <a:pt x="10086324" y="3498896"/>
                </a:lnTo>
                <a:lnTo>
                  <a:pt x="0" y="3498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49417" y="562958"/>
            <a:ext cx="11638583" cy="122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347" y="7168289"/>
            <a:ext cx="8953653" cy="10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 dirty="0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Tuấn </a:t>
            </a:r>
            <a:r>
              <a:rPr lang="en-US" sz="57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mã</a:t>
            </a:r>
            <a:endParaRPr lang="en-US" sz="5799" b="1" dirty="0">
              <a:solidFill>
                <a:srgbClr val="866E2C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86272" y="480025"/>
            <a:ext cx="13002474" cy="9806975"/>
            <a:chOff x="0" y="0"/>
            <a:chExt cx="12262777" cy="9249067"/>
          </a:xfrm>
        </p:grpSpPr>
        <p:sp>
          <p:nvSpPr>
            <p:cNvPr id="3" name="Freeform 3"/>
            <p:cNvSpPr/>
            <p:nvPr/>
          </p:nvSpPr>
          <p:spPr>
            <a:xfrm>
              <a:off x="-29082" y="0"/>
              <a:ext cx="12291821" cy="9248522"/>
            </a:xfrm>
            <a:custGeom>
              <a:avLst/>
              <a:gdLst/>
              <a:ahLst/>
              <a:cxnLst/>
              <a:rect l="l" t="t" r="r" b="b"/>
              <a:pathLst>
                <a:path w="12291821" h="9248522">
                  <a:moveTo>
                    <a:pt x="2690621" y="3290824"/>
                  </a:moveTo>
                  <a:lnTo>
                    <a:pt x="2702051" y="3293364"/>
                  </a:lnTo>
                  <a:lnTo>
                    <a:pt x="2708020" y="3294888"/>
                  </a:lnTo>
                  <a:lnTo>
                    <a:pt x="2695066" y="3292602"/>
                  </a:lnTo>
                  <a:lnTo>
                    <a:pt x="2690621" y="3290697"/>
                  </a:lnTo>
                  <a:close/>
                  <a:moveTo>
                    <a:pt x="9365233" y="3901948"/>
                  </a:moveTo>
                  <a:cubicBezTo>
                    <a:pt x="9475342" y="3934460"/>
                    <a:pt x="9597008" y="3948176"/>
                    <a:pt x="9709657" y="3966464"/>
                  </a:cubicBezTo>
                  <a:cubicBezTo>
                    <a:pt x="9608565" y="4080002"/>
                    <a:pt x="9590023" y="4129405"/>
                    <a:pt x="9709657" y="4199128"/>
                  </a:cubicBezTo>
                  <a:lnTo>
                    <a:pt x="9631044" y="4203319"/>
                  </a:lnTo>
                  <a:cubicBezTo>
                    <a:pt x="9581260" y="4203319"/>
                    <a:pt x="9532619" y="4198874"/>
                    <a:pt x="9485248" y="4194556"/>
                  </a:cubicBezTo>
                  <a:cubicBezTo>
                    <a:pt x="9437877" y="4190238"/>
                    <a:pt x="9391776" y="4185793"/>
                    <a:pt x="9340342" y="4185793"/>
                  </a:cubicBezTo>
                  <a:lnTo>
                    <a:pt x="9327260" y="4186046"/>
                  </a:lnTo>
                  <a:cubicBezTo>
                    <a:pt x="9429114" y="4173219"/>
                    <a:pt x="9497313" y="4148836"/>
                    <a:pt x="9511918" y="4108195"/>
                  </a:cubicBezTo>
                  <a:lnTo>
                    <a:pt x="9499726" y="4107942"/>
                  </a:lnTo>
                  <a:cubicBezTo>
                    <a:pt x="9481692" y="4107942"/>
                    <a:pt x="9466579" y="4109974"/>
                    <a:pt x="9453879" y="4112006"/>
                  </a:cubicBezTo>
                  <a:cubicBezTo>
                    <a:pt x="9441179" y="4114038"/>
                    <a:pt x="9431019" y="4116070"/>
                    <a:pt x="9414763" y="4116070"/>
                  </a:cubicBezTo>
                  <a:lnTo>
                    <a:pt x="9403841" y="4108577"/>
                  </a:lnTo>
                  <a:cubicBezTo>
                    <a:pt x="9330434" y="4044950"/>
                    <a:pt x="9530968" y="4073779"/>
                    <a:pt x="9518649" y="4030980"/>
                  </a:cubicBezTo>
                  <a:cubicBezTo>
                    <a:pt x="9513060" y="4030345"/>
                    <a:pt x="9507472" y="4030091"/>
                    <a:pt x="9501630" y="4030091"/>
                  </a:cubicBezTo>
                  <a:lnTo>
                    <a:pt x="9433304" y="4038092"/>
                  </a:lnTo>
                  <a:cubicBezTo>
                    <a:pt x="9410571" y="4042156"/>
                    <a:pt x="9388727" y="4046093"/>
                    <a:pt x="9370185" y="4046093"/>
                  </a:cubicBezTo>
                  <a:cubicBezTo>
                    <a:pt x="9352025" y="4046093"/>
                    <a:pt x="9337039" y="4042283"/>
                    <a:pt x="9327259" y="4030853"/>
                  </a:cubicBezTo>
                  <a:cubicBezTo>
                    <a:pt x="9270871" y="3981577"/>
                    <a:pt x="9498202" y="4028313"/>
                    <a:pt x="9441814" y="3979164"/>
                  </a:cubicBezTo>
                  <a:lnTo>
                    <a:pt x="9441814" y="3979164"/>
                  </a:lnTo>
                  <a:lnTo>
                    <a:pt x="9438257" y="3979164"/>
                  </a:lnTo>
                  <a:cubicBezTo>
                    <a:pt x="9375392" y="3979164"/>
                    <a:pt x="9347199" y="3957955"/>
                    <a:pt x="9365232" y="3901694"/>
                  </a:cubicBezTo>
                  <a:close/>
                  <a:moveTo>
                    <a:pt x="2937255" y="0"/>
                  </a:moveTo>
                  <a:cubicBezTo>
                    <a:pt x="2957321" y="78867"/>
                    <a:pt x="3075685" y="53594"/>
                    <a:pt x="3082416" y="143383"/>
                  </a:cubicBezTo>
                  <a:lnTo>
                    <a:pt x="3067049" y="144018"/>
                  </a:lnTo>
                  <a:cubicBezTo>
                    <a:pt x="3046602" y="144018"/>
                    <a:pt x="3027679" y="139827"/>
                    <a:pt x="3010661" y="135636"/>
                  </a:cubicBezTo>
                  <a:cubicBezTo>
                    <a:pt x="2993643" y="131445"/>
                    <a:pt x="2978657" y="127254"/>
                    <a:pt x="2966084" y="127254"/>
                  </a:cubicBezTo>
                  <a:cubicBezTo>
                    <a:pt x="2954146" y="127254"/>
                    <a:pt x="2944494" y="130937"/>
                    <a:pt x="2937255" y="141986"/>
                  </a:cubicBezTo>
                  <a:cubicBezTo>
                    <a:pt x="2978784" y="289941"/>
                    <a:pt x="2900933" y="438150"/>
                    <a:pt x="2707766" y="594106"/>
                  </a:cubicBezTo>
                  <a:lnTo>
                    <a:pt x="2746374" y="597916"/>
                  </a:lnTo>
                  <a:cubicBezTo>
                    <a:pt x="2768980" y="597916"/>
                    <a:pt x="2788792" y="594106"/>
                    <a:pt x="2805302" y="590169"/>
                  </a:cubicBezTo>
                  <a:cubicBezTo>
                    <a:pt x="2821812" y="586232"/>
                    <a:pt x="2835020" y="582422"/>
                    <a:pt x="2852927" y="582422"/>
                  </a:cubicBezTo>
                  <a:lnTo>
                    <a:pt x="2860801" y="593979"/>
                  </a:lnTo>
                  <a:cubicBezTo>
                    <a:pt x="2768091" y="598170"/>
                    <a:pt x="2743326" y="691007"/>
                    <a:pt x="2822447" y="710311"/>
                  </a:cubicBezTo>
                  <a:lnTo>
                    <a:pt x="2817494" y="703834"/>
                  </a:lnTo>
                  <a:lnTo>
                    <a:pt x="2846196" y="701294"/>
                  </a:lnTo>
                  <a:cubicBezTo>
                    <a:pt x="2887852" y="701294"/>
                    <a:pt x="2967989" y="714756"/>
                    <a:pt x="2975482" y="723011"/>
                  </a:cubicBezTo>
                  <a:cubicBezTo>
                    <a:pt x="2862071" y="820547"/>
                    <a:pt x="2990214" y="899414"/>
                    <a:pt x="3052063" y="1084961"/>
                  </a:cubicBezTo>
                  <a:cubicBezTo>
                    <a:pt x="3022345" y="1079246"/>
                    <a:pt x="3002787" y="1076960"/>
                    <a:pt x="2989579" y="1076960"/>
                  </a:cubicBezTo>
                  <a:cubicBezTo>
                    <a:pt x="2937128" y="1076960"/>
                    <a:pt x="2983737" y="1113282"/>
                    <a:pt x="2898774" y="1123696"/>
                  </a:cubicBezTo>
                  <a:lnTo>
                    <a:pt x="2903600" y="1123569"/>
                  </a:lnTo>
                  <a:lnTo>
                    <a:pt x="2912363" y="1123569"/>
                  </a:lnTo>
                  <a:cubicBezTo>
                    <a:pt x="3064255" y="1123569"/>
                    <a:pt x="2864230" y="1170305"/>
                    <a:pt x="2975355" y="1188212"/>
                  </a:cubicBezTo>
                  <a:lnTo>
                    <a:pt x="2860674" y="1188212"/>
                  </a:lnTo>
                  <a:cubicBezTo>
                    <a:pt x="2921380" y="1306830"/>
                    <a:pt x="2758058" y="1416050"/>
                    <a:pt x="3013455" y="1472565"/>
                  </a:cubicBezTo>
                  <a:cubicBezTo>
                    <a:pt x="2998850" y="1480185"/>
                    <a:pt x="2985515" y="1482598"/>
                    <a:pt x="2973323" y="1482598"/>
                  </a:cubicBezTo>
                  <a:lnTo>
                    <a:pt x="2943859" y="1478915"/>
                  </a:lnTo>
                  <a:cubicBezTo>
                    <a:pt x="2934969" y="1477010"/>
                    <a:pt x="2926841" y="1475105"/>
                    <a:pt x="2911601" y="1475105"/>
                  </a:cubicBezTo>
                  <a:lnTo>
                    <a:pt x="2899028" y="1485392"/>
                  </a:lnTo>
                  <a:cubicBezTo>
                    <a:pt x="2966338" y="1497076"/>
                    <a:pt x="2968751" y="1530731"/>
                    <a:pt x="3013582" y="1550035"/>
                  </a:cubicBezTo>
                  <a:cubicBezTo>
                    <a:pt x="2980435" y="1546987"/>
                    <a:pt x="2963925" y="1541907"/>
                    <a:pt x="2944621" y="1541907"/>
                  </a:cubicBezTo>
                  <a:cubicBezTo>
                    <a:pt x="2932302" y="1541907"/>
                    <a:pt x="2918840" y="1543939"/>
                    <a:pt x="2899028" y="1550035"/>
                  </a:cubicBezTo>
                  <a:cubicBezTo>
                    <a:pt x="2955289" y="1598549"/>
                    <a:pt x="2911855" y="1680464"/>
                    <a:pt x="2822701" y="1718056"/>
                  </a:cubicBezTo>
                  <a:cubicBezTo>
                    <a:pt x="3070351" y="1729867"/>
                    <a:pt x="2819907" y="1779397"/>
                    <a:pt x="2860928" y="1834261"/>
                  </a:cubicBezTo>
                  <a:cubicBezTo>
                    <a:pt x="2905886" y="1836420"/>
                    <a:pt x="2969513" y="1832102"/>
                    <a:pt x="2975609" y="1847342"/>
                  </a:cubicBezTo>
                  <a:cubicBezTo>
                    <a:pt x="2861055" y="1874901"/>
                    <a:pt x="2966465" y="1909953"/>
                    <a:pt x="2937382" y="1976374"/>
                  </a:cubicBezTo>
                  <a:lnTo>
                    <a:pt x="2907283" y="1974977"/>
                  </a:lnTo>
                  <a:cubicBezTo>
                    <a:pt x="2890773" y="1974977"/>
                    <a:pt x="2871723" y="1975739"/>
                    <a:pt x="2852801" y="1976628"/>
                  </a:cubicBezTo>
                  <a:lnTo>
                    <a:pt x="2798190" y="1978279"/>
                  </a:lnTo>
                  <a:cubicBezTo>
                    <a:pt x="2766314" y="1978279"/>
                    <a:pt x="2743199" y="1975231"/>
                    <a:pt x="2745739" y="1963547"/>
                  </a:cubicBezTo>
                  <a:cubicBezTo>
                    <a:pt x="2861690" y="1934210"/>
                    <a:pt x="2612516" y="1858137"/>
                    <a:pt x="2784474" y="1808480"/>
                  </a:cubicBezTo>
                  <a:lnTo>
                    <a:pt x="2784474" y="1808480"/>
                  </a:lnTo>
                  <a:cubicBezTo>
                    <a:pt x="2694685" y="1812925"/>
                    <a:pt x="2619248" y="1821561"/>
                    <a:pt x="2592832" y="1847342"/>
                  </a:cubicBezTo>
                  <a:cubicBezTo>
                    <a:pt x="2622423" y="1850263"/>
                    <a:pt x="2668651" y="1847469"/>
                    <a:pt x="2669032" y="1860169"/>
                  </a:cubicBezTo>
                  <a:cubicBezTo>
                    <a:pt x="2601976" y="1860296"/>
                    <a:pt x="2615311" y="1887601"/>
                    <a:pt x="2548255" y="1887601"/>
                  </a:cubicBezTo>
                  <a:lnTo>
                    <a:pt x="2516251" y="1885950"/>
                  </a:lnTo>
                  <a:cubicBezTo>
                    <a:pt x="2518283" y="1863725"/>
                    <a:pt x="2486279" y="1852803"/>
                    <a:pt x="2439796" y="1847342"/>
                  </a:cubicBezTo>
                  <a:lnTo>
                    <a:pt x="2439796" y="1847342"/>
                  </a:lnTo>
                  <a:cubicBezTo>
                    <a:pt x="2396870" y="1908175"/>
                    <a:pt x="2451226" y="1926209"/>
                    <a:pt x="2401189" y="1989455"/>
                  </a:cubicBezTo>
                  <a:lnTo>
                    <a:pt x="2431542" y="1990090"/>
                  </a:lnTo>
                  <a:cubicBezTo>
                    <a:pt x="2550795" y="1990090"/>
                    <a:pt x="2455037" y="1954403"/>
                    <a:pt x="2516251" y="1950720"/>
                  </a:cubicBezTo>
                  <a:lnTo>
                    <a:pt x="2516251" y="1950720"/>
                  </a:lnTo>
                  <a:cubicBezTo>
                    <a:pt x="2599817" y="1952752"/>
                    <a:pt x="2598293" y="1983359"/>
                    <a:pt x="2592577" y="2015363"/>
                  </a:cubicBezTo>
                  <a:cubicBezTo>
                    <a:pt x="2524505" y="2022475"/>
                    <a:pt x="2433192" y="2022094"/>
                    <a:pt x="2401061" y="2041271"/>
                  </a:cubicBezTo>
                  <a:cubicBezTo>
                    <a:pt x="2424683" y="2059178"/>
                    <a:pt x="2548763" y="2043175"/>
                    <a:pt x="2554477" y="2067052"/>
                  </a:cubicBezTo>
                  <a:cubicBezTo>
                    <a:pt x="2509901" y="2086228"/>
                    <a:pt x="2509901" y="2099691"/>
                    <a:pt x="2554477" y="2118868"/>
                  </a:cubicBezTo>
                  <a:cubicBezTo>
                    <a:pt x="2519298" y="2127377"/>
                    <a:pt x="2475610" y="2132965"/>
                    <a:pt x="2415413" y="2132965"/>
                  </a:cubicBezTo>
                  <a:lnTo>
                    <a:pt x="2363089" y="2131694"/>
                  </a:lnTo>
                  <a:lnTo>
                    <a:pt x="2363089" y="2131694"/>
                  </a:lnTo>
                  <a:cubicBezTo>
                    <a:pt x="2384171" y="2154681"/>
                    <a:pt x="2382393" y="2185289"/>
                    <a:pt x="2439670" y="2196211"/>
                  </a:cubicBezTo>
                  <a:cubicBezTo>
                    <a:pt x="2486660" y="2177668"/>
                    <a:pt x="2571242" y="2171700"/>
                    <a:pt x="2668905" y="2170430"/>
                  </a:cubicBezTo>
                  <a:lnTo>
                    <a:pt x="2668905" y="2170430"/>
                  </a:lnTo>
                  <a:cubicBezTo>
                    <a:pt x="2629027" y="2197989"/>
                    <a:pt x="2555113" y="2218055"/>
                    <a:pt x="2466848" y="2218055"/>
                  </a:cubicBezTo>
                  <a:cubicBezTo>
                    <a:pt x="2433955" y="2218055"/>
                    <a:pt x="2399030" y="2215261"/>
                    <a:pt x="2363089" y="2209037"/>
                  </a:cubicBezTo>
                  <a:lnTo>
                    <a:pt x="2363089" y="2209037"/>
                  </a:lnTo>
                  <a:cubicBezTo>
                    <a:pt x="2330704" y="2267330"/>
                    <a:pt x="2427986" y="2281936"/>
                    <a:pt x="2516124" y="2299589"/>
                  </a:cubicBezTo>
                  <a:lnTo>
                    <a:pt x="2401062" y="2299589"/>
                  </a:lnTo>
                  <a:cubicBezTo>
                    <a:pt x="2402332" y="2457196"/>
                    <a:pt x="2401062" y="2591181"/>
                    <a:pt x="2401062" y="2764662"/>
                  </a:cubicBezTo>
                  <a:cubicBezTo>
                    <a:pt x="2649855" y="2736977"/>
                    <a:pt x="2337435" y="2532125"/>
                    <a:pt x="2815717" y="2532125"/>
                  </a:cubicBezTo>
                  <a:lnTo>
                    <a:pt x="2822321" y="2532125"/>
                  </a:lnTo>
                  <a:cubicBezTo>
                    <a:pt x="2828798" y="2512694"/>
                    <a:pt x="2808478" y="2484374"/>
                    <a:pt x="2860548" y="2480436"/>
                  </a:cubicBezTo>
                  <a:lnTo>
                    <a:pt x="2860548" y="2480436"/>
                  </a:lnTo>
                  <a:cubicBezTo>
                    <a:pt x="2974467" y="2506217"/>
                    <a:pt x="2817876" y="2585084"/>
                    <a:pt x="2898774" y="2596641"/>
                  </a:cubicBezTo>
                  <a:lnTo>
                    <a:pt x="2901823" y="2590418"/>
                  </a:lnTo>
                  <a:lnTo>
                    <a:pt x="2918460" y="2588005"/>
                  </a:lnTo>
                  <a:cubicBezTo>
                    <a:pt x="2938271" y="2588005"/>
                    <a:pt x="2966211" y="2599562"/>
                    <a:pt x="2975483" y="2609722"/>
                  </a:cubicBezTo>
                  <a:cubicBezTo>
                    <a:pt x="2952750" y="2611754"/>
                    <a:pt x="2933318" y="2612643"/>
                    <a:pt x="2916682" y="2612643"/>
                  </a:cubicBezTo>
                  <a:cubicBezTo>
                    <a:pt x="2844038" y="2612643"/>
                    <a:pt x="2821813" y="2595752"/>
                    <a:pt x="2784474" y="2583941"/>
                  </a:cubicBezTo>
                  <a:lnTo>
                    <a:pt x="2784474" y="2583941"/>
                  </a:lnTo>
                  <a:cubicBezTo>
                    <a:pt x="2815717" y="2620390"/>
                    <a:pt x="2730118" y="2617469"/>
                    <a:pt x="2745613" y="2648584"/>
                  </a:cubicBezTo>
                  <a:cubicBezTo>
                    <a:pt x="2940304" y="2652013"/>
                    <a:pt x="2720848" y="2731134"/>
                    <a:pt x="2815082" y="2750565"/>
                  </a:cubicBezTo>
                  <a:lnTo>
                    <a:pt x="2819908" y="2751454"/>
                  </a:lnTo>
                  <a:lnTo>
                    <a:pt x="2822321" y="2751962"/>
                  </a:lnTo>
                  <a:lnTo>
                    <a:pt x="2817241" y="2751200"/>
                  </a:lnTo>
                  <a:lnTo>
                    <a:pt x="2814955" y="2750692"/>
                  </a:lnTo>
                  <a:lnTo>
                    <a:pt x="2772664" y="2747009"/>
                  </a:lnTo>
                  <a:cubicBezTo>
                    <a:pt x="2687193" y="2747009"/>
                    <a:pt x="2673096" y="2799206"/>
                    <a:pt x="2745486" y="2803652"/>
                  </a:cubicBezTo>
                  <a:cubicBezTo>
                    <a:pt x="2822194" y="2739390"/>
                    <a:pt x="2963799" y="2731134"/>
                    <a:pt x="2974721" y="2669921"/>
                  </a:cubicBezTo>
                  <a:lnTo>
                    <a:pt x="2974721" y="2664460"/>
                  </a:lnTo>
                  <a:lnTo>
                    <a:pt x="2975356" y="2661539"/>
                  </a:lnTo>
                  <a:lnTo>
                    <a:pt x="2975229" y="2667127"/>
                  </a:lnTo>
                  <a:lnTo>
                    <a:pt x="2974721" y="2669794"/>
                  </a:lnTo>
                  <a:cubicBezTo>
                    <a:pt x="2976753" y="2705100"/>
                    <a:pt x="3040761" y="2719578"/>
                    <a:pt x="3013329" y="2765044"/>
                  </a:cubicBezTo>
                  <a:cubicBezTo>
                    <a:pt x="2983992" y="2770124"/>
                    <a:pt x="2961386" y="2771394"/>
                    <a:pt x="2943225" y="2771394"/>
                  </a:cubicBezTo>
                  <a:cubicBezTo>
                    <a:pt x="2932811" y="2771394"/>
                    <a:pt x="2923794" y="2770886"/>
                    <a:pt x="2907792" y="2769997"/>
                  </a:cubicBezTo>
                  <a:lnTo>
                    <a:pt x="2894457" y="2769489"/>
                  </a:lnTo>
                  <a:cubicBezTo>
                    <a:pt x="2882011" y="2769489"/>
                    <a:pt x="2871851" y="2771140"/>
                    <a:pt x="2860548" y="2777744"/>
                  </a:cubicBezTo>
                  <a:cubicBezTo>
                    <a:pt x="2987294" y="2790190"/>
                    <a:pt x="2817876" y="2803398"/>
                    <a:pt x="2822321" y="2816606"/>
                  </a:cubicBezTo>
                  <a:cubicBezTo>
                    <a:pt x="2956941" y="2847467"/>
                    <a:pt x="2811145" y="2895981"/>
                    <a:pt x="2898648" y="2932938"/>
                  </a:cubicBezTo>
                  <a:cubicBezTo>
                    <a:pt x="2863977" y="2941447"/>
                    <a:pt x="2820289" y="2947162"/>
                    <a:pt x="2760091" y="2947162"/>
                  </a:cubicBezTo>
                  <a:lnTo>
                    <a:pt x="2707386" y="2945892"/>
                  </a:lnTo>
                  <a:lnTo>
                    <a:pt x="2707386" y="2945892"/>
                  </a:lnTo>
                  <a:cubicBezTo>
                    <a:pt x="2718689" y="2997200"/>
                    <a:pt x="2660650" y="3024886"/>
                    <a:pt x="2592451" y="3049270"/>
                  </a:cubicBezTo>
                  <a:cubicBezTo>
                    <a:pt x="2581656" y="3100197"/>
                    <a:pt x="2756281" y="3088640"/>
                    <a:pt x="2745359" y="3139694"/>
                  </a:cubicBezTo>
                  <a:cubicBezTo>
                    <a:pt x="2541270" y="3151124"/>
                    <a:pt x="2795778" y="3188843"/>
                    <a:pt x="2739009" y="3230499"/>
                  </a:cubicBezTo>
                  <a:lnTo>
                    <a:pt x="2727071" y="3230753"/>
                  </a:lnTo>
                  <a:cubicBezTo>
                    <a:pt x="2709037" y="3230753"/>
                    <a:pt x="2693924" y="3228721"/>
                    <a:pt x="2681224" y="3226689"/>
                  </a:cubicBezTo>
                  <a:cubicBezTo>
                    <a:pt x="2668524" y="3224656"/>
                    <a:pt x="2658237" y="3222497"/>
                    <a:pt x="2641981" y="3222497"/>
                  </a:cubicBezTo>
                  <a:lnTo>
                    <a:pt x="2630805" y="3229990"/>
                  </a:lnTo>
                  <a:cubicBezTo>
                    <a:pt x="2701417" y="3232911"/>
                    <a:pt x="2655189" y="3275456"/>
                    <a:pt x="2690114" y="3290443"/>
                  </a:cubicBezTo>
                  <a:lnTo>
                    <a:pt x="2647315" y="3285108"/>
                  </a:lnTo>
                  <a:cubicBezTo>
                    <a:pt x="2623312" y="3285108"/>
                    <a:pt x="2605024" y="3291839"/>
                    <a:pt x="2592578" y="3307461"/>
                  </a:cubicBezTo>
                  <a:cubicBezTo>
                    <a:pt x="2683002" y="3333114"/>
                    <a:pt x="2657729" y="3397503"/>
                    <a:pt x="2707513" y="3436620"/>
                  </a:cubicBezTo>
                  <a:cubicBezTo>
                    <a:pt x="2650744" y="3430016"/>
                    <a:pt x="2610993" y="3417570"/>
                    <a:pt x="2554351" y="3410839"/>
                  </a:cubicBezTo>
                  <a:lnTo>
                    <a:pt x="2554351" y="3410839"/>
                  </a:lnTo>
                  <a:cubicBezTo>
                    <a:pt x="2517521" y="3434842"/>
                    <a:pt x="2668778" y="3453892"/>
                    <a:pt x="2554351" y="3462528"/>
                  </a:cubicBezTo>
                  <a:cubicBezTo>
                    <a:pt x="2553335" y="3445383"/>
                    <a:pt x="2486787" y="3450717"/>
                    <a:pt x="2477770" y="3436747"/>
                  </a:cubicBezTo>
                  <a:cubicBezTo>
                    <a:pt x="2552573" y="3271012"/>
                    <a:pt x="2425954" y="2999486"/>
                    <a:pt x="2554351" y="2842387"/>
                  </a:cubicBezTo>
                  <a:lnTo>
                    <a:pt x="2503297" y="2839339"/>
                  </a:lnTo>
                  <a:cubicBezTo>
                    <a:pt x="2387346" y="2839339"/>
                    <a:pt x="2313813" y="2887599"/>
                    <a:pt x="2363089" y="2894076"/>
                  </a:cubicBezTo>
                  <a:cubicBezTo>
                    <a:pt x="2363343" y="2887218"/>
                    <a:pt x="2382012" y="2883154"/>
                    <a:pt x="2400935" y="2883154"/>
                  </a:cubicBezTo>
                  <a:cubicBezTo>
                    <a:pt x="2417953" y="2883154"/>
                    <a:pt x="2435225" y="2886456"/>
                    <a:pt x="2439670" y="2894076"/>
                  </a:cubicBezTo>
                  <a:cubicBezTo>
                    <a:pt x="2403856" y="2929509"/>
                    <a:pt x="2321941" y="2949194"/>
                    <a:pt x="2286381" y="2984500"/>
                  </a:cubicBezTo>
                  <a:cubicBezTo>
                    <a:pt x="2400427" y="2985897"/>
                    <a:pt x="2298700" y="3105912"/>
                    <a:pt x="2369312" y="3105912"/>
                  </a:cubicBezTo>
                  <a:cubicBezTo>
                    <a:pt x="2384044" y="3105912"/>
                    <a:pt x="2406396" y="3100705"/>
                    <a:pt x="2439670" y="3088005"/>
                  </a:cubicBezTo>
                  <a:lnTo>
                    <a:pt x="2439670" y="3088005"/>
                  </a:lnTo>
                  <a:cubicBezTo>
                    <a:pt x="2335657" y="3145409"/>
                    <a:pt x="2493264" y="3222497"/>
                    <a:pt x="2363089" y="3256026"/>
                  </a:cubicBezTo>
                  <a:cubicBezTo>
                    <a:pt x="2359787" y="3237865"/>
                    <a:pt x="2366518" y="3216402"/>
                    <a:pt x="2302510" y="3216402"/>
                  </a:cubicBezTo>
                  <a:lnTo>
                    <a:pt x="2286381" y="3217291"/>
                  </a:lnTo>
                  <a:cubicBezTo>
                    <a:pt x="2232787" y="3301873"/>
                    <a:pt x="2280412" y="3367532"/>
                    <a:pt x="2400935" y="3385312"/>
                  </a:cubicBezTo>
                  <a:cubicBezTo>
                    <a:pt x="2353056" y="3408045"/>
                    <a:pt x="2438654" y="3462782"/>
                    <a:pt x="2324354" y="3488690"/>
                  </a:cubicBezTo>
                  <a:cubicBezTo>
                    <a:pt x="2195195" y="3467100"/>
                    <a:pt x="2349881" y="3429381"/>
                    <a:pt x="2248027" y="3398393"/>
                  </a:cubicBezTo>
                  <a:lnTo>
                    <a:pt x="2248027" y="3398393"/>
                  </a:lnTo>
                  <a:cubicBezTo>
                    <a:pt x="2098802" y="3416935"/>
                    <a:pt x="2091309" y="3403092"/>
                    <a:pt x="1903857" y="3424174"/>
                  </a:cubicBezTo>
                  <a:lnTo>
                    <a:pt x="1903857" y="3488690"/>
                  </a:lnTo>
                  <a:lnTo>
                    <a:pt x="1968246" y="3487928"/>
                  </a:lnTo>
                  <a:cubicBezTo>
                    <a:pt x="2040128" y="3487928"/>
                    <a:pt x="2082927" y="3492373"/>
                    <a:pt x="2018538" y="3514598"/>
                  </a:cubicBezTo>
                  <a:cubicBezTo>
                    <a:pt x="2038477" y="3516503"/>
                    <a:pt x="2055114" y="3517265"/>
                    <a:pt x="2069465" y="3517265"/>
                  </a:cubicBezTo>
                  <a:cubicBezTo>
                    <a:pt x="2157349" y="3517265"/>
                    <a:pt x="2151126" y="3485642"/>
                    <a:pt x="2209800" y="3475736"/>
                  </a:cubicBezTo>
                  <a:lnTo>
                    <a:pt x="2209800" y="3475736"/>
                  </a:lnTo>
                  <a:cubicBezTo>
                    <a:pt x="2243074" y="3496183"/>
                    <a:pt x="2190750" y="3549904"/>
                    <a:pt x="2277745" y="3549904"/>
                  </a:cubicBezTo>
                  <a:cubicBezTo>
                    <a:pt x="2297811" y="3549904"/>
                    <a:pt x="2325243" y="3547110"/>
                    <a:pt x="2362962" y="3540252"/>
                  </a:cubicBezTo>
                  <a:lnTo>
                    <a:pt x="2362962" y="3540252"/>
                  </a:lnTo>
                  <a:cubicBezTo>
                    <a:pt x="2335276" y="3579876"/>
                    <a:pt x="2401824" y="3587496"/>
                    <a:pt x="2400935" y="3617849"/>
                  </a:cubicBezTo>
                  <a:cubicBezTo>
                    <a:pt x="2377948" y="3610864"/>
                    <a:pt x="2358009" y="3608070"/>
                    <a:pt x="2340102" y="3608070"/>
                  </a:cubicBezTo>
                  <a:cubicBezTo>
                    <a:pt x="2268093" y="3608070"/>
                    <a:pt x="2226310" y="3653409"/>
                    <a:pt x="2133219" y="3656584"/>
                  </a:cubicBezTo>
                  <a:cubicBezTo>
                    <a:pt x="2281809" y="3734816"/>
                    <a:pt x="2066925" y="3741293"/>
                    <a:pt x="2209927" y="3811651"/>
                  </a:cubicBezTo>
                  <a:cubicBezTo>
                    <a:pt x="2168144" y="3804539"/>
                    <a:pt x="2132584" y="3789680"/>
                    <a:pt x="2103247" y="3789680"/>
                  </a:cubicBezTo>
                  <a:cubicBezTo>
                    <a:pt x="2085340" y="3789680"/>
                    <a:pt x="2069719" y="3795268"/>
                    <a:pt x="2056512" y="3811651"/>
                  </a:cubicBezTo>
                  <a:cubicBezTo>
                    <a:pt x="2140459" y="3824351"/>
                    <a:pt x="2051685" y="3886200"/>
                    <a:pt x="2018538" y="3902075"/>
                  </a:cubicBezTo>
                  <a:cubicBezTo>
                    <a:pt x="1933829" y="3850767"/>
                    <a:pt x="2043049" y="3814191"/>
                    <a:pt x="2018538" y="3747008"/>
                  </a:cubicBezTo>
                  <a:lnTo>
                    <a:pt x="2018538" y="3747008"/>
                  </a:lnTo>
                  <a:cubicBezTo>
                    <a:pt x="1512952" y="3838575"/>
                    <a:pt x="2089659" y="4021836"/>
                    <a:pt x="1827531" y="4186301"/>
                  </a:cubicBezTo>
                  <a:cubicBezTo>
                    <a:pt x="1869441" y="4195064"/>
                    <a:pt x="1978915" y="4244848"/>
                    <a:pt x="1903731" y="4250817"/>
                  </a:cubicBezTo>
                  <a:cubicBezTo>
                    <a:pt x="1834897" y="4249674"/>
                    <a:pt x="1873251" y="4211828"/>
                    <a:pt x="1796543" y="4211828"/>
                  </a:cubicBezTo>
                  <a:lnTo>
                    <a:pt x="1788669" y="4212082"/>
                  </a:lnTo>
                  <a:cubicBezTo>
                    <a:pt x="1800607" y="4241927"/>
                    <a:pt x="1678432" y="4226306"/>
                    <a:pt x="1674115" y="4250817"/>
                  </a:cubicBezTo>
                  <a:lnTo>
                    <a:pt x="1702816" y="4250563"/>
                  </a:lnTo>
                  <a:cubicBezTo>
                    <a:pt x="1872362" y="4250563"/>
                    <a:pt x="1715516" y="4273931"/>
                    <a:pt x="1712087" y="4302378"/>
                  </a:cubicBezTo>
                  <a:lnTo>
                    <a:pt x="1735709" y="4316857"/>
                  </a:lnTo>
                  <a:lnTo>
                    <a:pt x="1712087" y="4328287"/>
                  </a:lnTo>
                  <a:lnTo>
                    <a:pt x="1744599" y="4328795"/>
                  </a:lnTo>
                  <a:lnTo>
                    <a:pt x="1779524" y="4328668"/>
                  </a:lnTo>
                  <a:cubicBezTo>
                    <a:pt x="1820418" y="4328668"/>
                    <a:pt x="1857756" y="4329938"/>
                    <a:pt x="1865503" y="4341114"/>
                  </a:cubicBezTo>
                  <a:cubicBezTo>
                    <a:pt x="1842262" y="4347845"/>
                    <a:pt x="1820037" y="4349877"/>
                    <a:pt x="1798828" y="4349877"/>
                  </a:cubicBezTo>
                  <a:cubicBezTo>
                    <a:pt x="1782699" y="4349877"/>
                    <a:pt x="1767205" y="4348734"/>
                    <a:pt x="1752219" y="4347591"/>
                  </a:cubicBezTo>
                  <a:lnTo>
                    <a:pt x="1709040" y="4345178"/>
                  </a:lnTo>
                  <a:cubicBezTo>
                    <a:pt x="1682369" y="4345178"/>
                    <a:pt x="1657859" y="4349623"/>
                    <a:pt x="1635634" y="4367022"/>
                  </a:cubicBezTo>
                  <a:lnTo>
                    <a:pt x="1685291" y="4364863"/>
                  </a:lnTo>
                  <a:cubicBezTo>
                    <a:pt x="1747521" y="4364863"/>
                    <a:pt x="1769111" y="4378452"/>
                    <a:pt x="1750569" y="4405757"/>
                  </a:cubicBezTo>
                  <a:cubicBezTo>
                    <a:pt x="1706500" y="4405122"/>
                    <a:pt x="1698879" y="4392168"/>
                    <a:pt x="1647699" y="4392168"/>
                  </a:cubicBezTo>
                  <a:lnTo>
                    <a:pt x="1635634" y="4392676"/>
                  </a:lnTo>
                  <a:cubicBezTo>
                    <a:pt x="1647191" y="4501769"/>
                    <a:pt x="1597534" y="4523232"/>
                    <a:pt x="1597534" y="4612386"/>
                  </a:cubicBezTo>
                  <a:cubicBezTo>
                    <a:pt x="1572769" y="4605401"/>
                    <a:pt x="1558926" y="4603114"/>
                    <a:pt x="1548004" y="4603114"/>
                  </a:cubicBezTo>
                  <a:cubicBezTo>
                    <a:pt x="1537082" y="4603114"/>
                    <a:pt x="1528954" y="4605400"/>
                    <a:pt x="1515492" y="4607813"/>
                  </a:cubicBezTo>
                  <a:cubicBezTo>
                    <a:pt x="1502030" y="4610226"/>
                    <a:pt x="1483488" y="4612512"/>
                    <a:pt x="1449071" y="4612512"/>
                  </a:cubicBezTo>
                  <a:lnTo>
                    <a:pt x="1444118" y="4612512"/>
                  </a:lnTo>
                  <a:lnTo>
                    <a:pt x="1444118" y="4612512"/>
                  </a:lnTo>
                  <a:cubicBezTo>
                    <a:pt x="1468121" y="4680711"/>
                    <a:pt x="1624458" y="4627371"/>
                    <a:pt x="1635634" y="4689982"/>
                  </a:cubicBezTo>
                  <a:lnTo>
                    <a:pt x="1593978" y="4688967"/>
                  </a:lnTo>
                  <a:cubicBezTo>
                    <a:pt x="1530351" y="4688967"/>
                    <a:pt x="1490219" y="4696840"/>
                    <a:pt x="1482726" y="4715637"/>
                  </a:cubicBezTo>
                  <a:cubicBezTo>
                    <a:pt x="1545210" y="4783963"/>
                    <a:pt x="1581151" y="4930775"/>
                    <a:pt x="1406145" y="5025897"/>
                  </a:cubicBezTo>
                  <a:lnTo>
                    <a:pt x="1412495" y="5025644"/>
                  </a:lnTo>
                  <a:lnTo>
                    <a:pt x="1422909" y="5025517"/>
                  </a:lnTo>
                  <a:cubicBezTo>
                    <a:pt x="1526668" y="5025517"/>
                    <a:pt x="1320420" y="5078349"/>
                    <a:pt x="1444118" y="5116195"/>
                  </a:cubicBezTo>
                  <a:cubicBezTo>
                    <a:pt x="1423798" y="5112512"/>
                    <a:pt x="1408304" y="5110988"/>
                    <a:pt x="1396493" y="5110988"/>
                  </a:cubicBezTo>
                  <a:cubicBezTo>
                    <a:pt x="1320039" y="5110988"/>
                    <a:pt x="1393826" y="5177028"/>
                    <a:pt x="1291210" y="5180838"/>
                  </a:cubicBezTo>
                  <a:cubicBezTo>
                    <a:pt x="1411479" y="5253990"/>
                    <a:pt x="1174751" y="5383784"/>
                    <a:pt x="1139572" y="5487289"/>
                  </a:cubicBezTo>
                  <a:lnTo>
                    <a:pt x="1138810" y="5489702"/>
                  </a:lnTo>
                  <a:lnTo>
                    <a:pt x="1138429" y="5490972"/>
                  </a:lnTo>
                  <a:lnTo>
                    <a:pt x="1139191" y="5488432"/>
                  </a:lnTo>
                  <a:lnTo>
                    <a:pt x="1139572" y="5487162"/>
                  </a:lnTo>
                  <a:cubicBezTo>
                    <a:pt x="1147065" y="5459857"/>
                    <a:pt x="1126110" y="5442077"/>
                    <a:pt x="1061848" y="5439156"/>
                  </a:cubicBezTo>
                  <a:cubicBezTo>
                    <a:pt x="1054228" y="5458078"/>
                    <a:pt x="1013461" y="5465952"/>
                    <a:pt x="949707" y="5465952"/>
                  </a:cubicBezTo>
                  <a:lnTo>
                    <a:pt x="908813" y="5465063"/>
                  </a:lnTo>
                  <a:cubicBezTo>
                    <a:pt x="908813" y="5460872"/>
                    <a:pt x="898271" y="5456681"/>
                    <a:pt x="880746" y="5456681"/>
                  </a:cubicBezTo>
                  <a:lnTo>
                    <a:pt x="870713" y="5465063"/>
                  </a:lnTo>
                  <a:cubicBezTo>
                    <a:pt x="1089407" y="5490082"/>
                    <a:pt x="918718" y="5557265"/>
                    <a:pt x="870713" y="5620003"/>
                  </a:cubicBezTo>
                  <a:lnTo>
                    <a:pt x="823977" y="5622797"/>
                  </a:lnTo>
                  <a:cubicBezTo>
                    <a:pt x="776352" y="5622797"/>
                    <a:pt x="750571" y="5612511"/>
                    <a:pt x="729743" y="5602351"/>
                  </a:cubicBezTo>
                  <a:cubicBezTo>
                    <a:pt x="708915" y="5592191"/>
                    <a:pt x="693167" y="5581904"/>
                    <a:pt x="665608" y="5581904"/>
                  </a:cubicBezTo>
                  <a:cubicBezTo>
                    <a:pt x="649606" y="5581904"/>
                    <a:pt x="629667" y="5585333"/>
                    <a:pt x="602489" y="5594223"/>
                  </a:cubicBezTo>
                  <a:cubicBezTo>
                    <a:pt x="545974" y="5643372"/>
                    <a:pt x="773558" y="5596763"/>
                    <a:pt x="717424" y="5645912"/>
                  </a:cubicBezTo>
                  <a:cubicBezTo>
                    <a:pt x="355982" y="5697601"/>
                    <a:pt x="967994" y="5750814"/>
                    <a:pt x="794004" y="5826760"/>
                  </a:cubicBezTo>
                  <a:cubicBezTo>
                    <a:pt x="770256" y="5818505"/>
                    <a:pt x="753618" y="5815330"/>
                    <a:pt x="740918" y="5815330"/>
                  </a:cubicBezTo>
                  <a:cubicBezTo>
                    <a:pt x="719074" y="5815330"/>
                    <a:pt x="708914" y="5824728"/>
                    <a:pt x="693928" y="5834253"/>
                  </a:cubicBezTo>
                  <a:cubicBezTo>
                    <a:pt x="678942" y="5843778"/>
                    <a:pt x="659130" y="5853176"/>
                    <a:pt x="613284" y="5853176"/>
                  </a:cubicBezTo>
                  <a:lnTo>
                    <a:pt x="602615" y="5852795"/>
                  </a:lnTo>
                  <a:cubicBezTo>
                    <a:pt x="502667" y="5850636"/>
                    <a:pt x="546609" y="5799963"/>
                    <a:pt x="440436" y="5799963"/>
                  </a:cubicBezTo>
                  <a:cubicBezTo>
                    <a:pt x="431673" y="5799963"/>
                    <a:pt x="421895" y="5800344"/>
                    <a:pt x="410972" y="5801106"/>
                  </a:cubicBezTo>
                  <a:lnTo>
                    <a:pt x="410972" y="5878702"/>
                  </a:lnTo>
                  <a:cubicBezTo>
                    <a:pt x="698627" y="5947537"/>
                    <a:pt x="511175" y="6098920"/>
                    <a:pt x="602615" y="6201663"/>
                  </a:cubicBezTo>
                  <a:cubicBezTo>
                    <a:pt x="517399" y="6172072"/>
                    <a:pt x="488315" y="6123812"/>
                    <a:pt x="309881" y="6123812"/>
                  </a:cubicBezTo>
                  <a:lnTo>
                    <a:pt x="296546" y="6124066"/>
                  </a:lnTo>
                  <a:cubicBezTo>
                    <a:pt x="298324" y="6141846"/>
                    <a:pt x="278258" y="6152387"/>
                    <a:pt x="258192" y="6162928"/>
                  </a:cubicBezTo>
                  <a:cubicBezTo>
                    <a:pt x="303404" y="6169024"/>
                    <a:pt x="344933" y="6176644"/>
                    <a:pt x="373000" y="6188709"/>
                  </a:cubicBezTo>
                  <a:cubicBezTo>
                    <a:pt x="125096" y="6302374"/>
                    <a:pt x="698754" y="6447535"/>
                    <a:pt x="373000" y="6576313"/>
                  </a:cubicBezTo>
                  <a:cubicBezTo>
                    <a:pt x="335281" y="6558914"/>
                    <a:pt x="271019" y="6550532"/>
                    <a:pt x="219965" y="6537706"/>
                  </a:cubicBezTo>
                  <a:cubicBezTo>
                    <a:pt x="313818" y="6706870"/>
                    <a:pt x="81027" y="6860286"/>
                    <a:pt x="373000" y="7028561"/>
                  </a:cubicBezTo>
                  <a:cubicBezTo>
                    <a:pt x="314453" y="7052056"/>
                    <a:pt x="234951" y="7068058"/>
                    <a:pt x="258192" y="7118985"/>
                  </a:cubicBezTo>
                  <a:cubicBezTo>
                    <a:pt x="229871" y="7111492"/>
                    <a:pt x="205741" y="7107809"/>
                    <a:pt x="181611" y="7107809"/>
                  </a:cubicBezTo>
                  <a:cubicBezTo>
                    <a:pt x="157480" y="7107809"/>
                    <a:pt x="133351" y="7111619"/>
                    <a:pt x="105030" y="7118985"/>
                  </a:cubicBezTo>
                  <a:cubicBezTo>
                    <a:pt x="0" y="7263765"/>
                    <a:pt x="61215" y="7340727"/>
                    <a:pt x="28448" y="7480808"/>
                  </a:cubicBezTo>
                  <a:cubicBezTo>
                    <a:pt x="95759" y="7492619"/>
                    <a:pt x="98044" y="7526020"/>
                    <a:pt x="143003" y="7544562"/>
                  </a:cubicBezTo>
                  <a:cubicBezTo>
                    <a:pt x="38482" y="7791069"/>
                    <a:pt x="152147" y="8008747"/>
                    <a:pt x="410846" y="8216265"/>
                  </a:cubicBezTo>
                  <a:cubicBezTo>
                    <a:pt x="376810" y="8239125"/>
                    <a:pt x="318771" y="8253984"/>
                    <a:pt x="296292" y="8280781"/>
                  </a:cubicBezTo>
                  <a:cubicBezTo>
                    <a:pt x="421514" y="8336915"/>
                    <a:pt x="483871" y="8424038"/>
                    <a:pt x="449454" y="8487538"/>
                  </a:cubicBezTo>
                  <a:cubicBezTo>
                    <a:pt x="375159" y="8625079"/>
                    <a:pt x="343536" y="8708264"/>
                    <a:pt x="410719" y="8823453"/>
                  </a:cubicBezTo>
                  <a:cubicBezTo>
                    <a:pt x="454915" y="8898637"/>
                    <a:pt x="727838" y="8980552"/>
                    <a:pt x="602362" y="9094725"/>
                  </a:cubicBezTo>
                  <a:cubicBezTo>
                    <a:pt x="698247" y="9122792"/>
                    <a:pt x="668275" y="9193023"/>
                    <a:pt x="793624" y="9211056"/>
                  </a:cubicBezTo>
                  <a:lnTo>
                    <a:pt x="804292" y="9248522"/>
                  </a:lnTo>
                  <a:lnTo>
                    <a:pt x="11686412" y="9248522"/>
                  </a:lnTo>
                  <a:cubicBezTo>
                    <a:pt x="11762358" y="9159622"/>
                    <a:pt x="11957557" y="9066150"/>
                    <a:pt x="11846559" y="8991601"/>
                  </a:cubicBezTo>
                  <a:lnTo>
                    <a:pt x="11846559" y="8991601"/>
                  </a:lnTo>
                  <a:lnTo>
                    <a:pt x="11834748" y="8991728"/>
                  </a:lnTo>
                  <a:cubicBezTo>
                    <a:pt x="11763882" y="8991728"/>
                    <a:pt x="11731624" y="8978774"/>
                    <a:pt x="11738482" y="8952739"/>
                  </a:cubicBezTo>
                  <a:cubicBezTo>
                    <a:pt x="11804268" y="8944865"/>
                    <a:pt x="11735180" y="8891398"/>
                    <a:pt x="11814555" y="8888223"/>
                  </a:cubicBezTo>
                  <a:cubicBezTo>
                    <a:pt x="11829287" y="8894318"/>
                    <a:pt x="11841098" y="8896731"/>
                    <a:pt x="11851385" y="8896731"/>
                  </a:cubicBezTo>
                  <a:cubicBezTo>
                    <a:pt x="11870943" y="8896731"/>
                    <a:pt x="11884659" y="8887968"/>
                    <a:pt x="11901042" y="8879205"/>
                  </a:cubicBezTo>
                  <a:cubicBezTo>
                    <a:pt x="11917425" y="8870442"/>
                    <a:pt x="11936602" y="8861679"/>
                    <a:pt x="11967209" y="8861679"/>
                  </a:cubicBezTo>
                  <a:cubicBezTo>
                    <a:pt x="11987275" y="8861679"/>
                    <a:pt x="12012040" y="8865489"/>
                    <a:pt x="12044171" y="8875395"/>
                  </a:cubicBezTo>
                  <a:cubicBezTo>
                    <a:pt x="12075794" y="8829294"/>
                    <a:pt x="12203556" y="8798433"/>
                    <a:pt x="12082525" y="8772017"/>
                  </a:cubicBezTo>
                  <a:lnTo>
                    <a:pt x="12082525" y="8772017"/>
                  </a:lnTo>
                  <a:cubicBezTo>
                    <a:pt x="12008993" y="8806053"/>
                    <a:pt x="11912092" y="8812530"/>
                    <a:pt x="11813158" y="8812530"/>
                  </a:cubicBezTo>
                  <a:cubicBezTo>
                    <a:pt x="11782297" y="8812530"/>
                    <a:pt x="11751182" y="8811895"/>
                    <a:pt x="11720575" y="8811261"/>
                  </a:cubicBezTo>
                  <a:lnTo>
                    <a:pt x="11630659" y="8809991"/>
                  </a:lnTo>
                  <a:cubicBezTo>
                    <a:pt x="11570842" y="8809991"/>
                    <a:pt x="11515470" y="8812658"/>
                    <a:pt x="11470258" y="8823580"/>
                  </a:cubicBezTo>
                  <a:cubicBezTo>
                    <a:pt x="11470385" y="8810753"/>
                    <a:pt x="11439270" y="8808213"/>
                    <a:pt x="11431904" y="8797799"/>
                  </a:cubicBezTo>
                  <a:cubicBezTo>
                    <a:pt x="11488038" y="8749919"/>
                    <a:pt x="11513692" y="8775574"/>
                    <a:pt x="11393804" y="8746237"/>
                  </a:cubicBezTo>
                  <a:lnTo>
                    <a:pt x="11393804" y="8746237"/>
                  </a:lnTo>
                  <a:lnTo>
                    <a:pt x="11434571" y="8746744"/>
                  </a:lnTo>
                  <a:cubicBezTo>
                    <a:pt x="11753087" y="8746744"/>
                    <a:pt x="11813158" y="8659495"/>
                    <a:pt x="12013818" y="8617077"/>
                  </a:cubicBezTo>
                  <a:lnTo>
                    <a:pt x="12030074" y="8617077"/>
                  </a:lnTo>
                  <a:cubicBezTo>
                    <a:pt x="12117196" y="8617077"/>
                    <a:pt x="12213081" y="8609711"/>
                    <a:pt x="12291821" y="8597138"/>
                  </a:cubicBezTo>
                  <a:lnTo>
                    <a:pt x="12291821" y="8597138"/>
                  </a:lnTo>
                  <a:lnTo>
                    <a:pt x="12291821" y="8521700"/>
                  </a:lnTo>
                  <a:lnTo>
                    <a:pt x="12291821" y="8521700"/>
                  </a:lnTo>
                  <a:cubicBezTo>
                    <a:pt x="12208255" y="8535924"/>
                    <a:pt x="12088748" y="8537956"/>
                    <a:pt x="11967336" y="8539353"/>
                  </a:cubicBezTo>
                  <a:cubicBezTo>
                    <a:pt x="11985751" y="8498840"/>
                    <a:pt x="11919965" y="8486648"/>
                    <a:pt x="11852782" y="8474710"/>
                  </a:cubicBezTo>
                  <a:cubicBezTo>
                    <a:pt x="11839955" y="8525128"/>
                    <a:pt x="11639803" y="8513699"/>
                    <a:pt x="11584939" y="8578088"/>
                  </a:cubicBezTo>
                  <a:cubicBezTo>
                    <a:pt x="11530837" y="8483219"/>
                    <a:pt x="11912599" y="8453628"/>
                    <a:pt x="11699746" y="8384286"/>
                  </a:cubicBezTo>
                  <a:cubicBezTo>
                    <a:pt x="11780138" y="8381746"/>
                    <a:pt x="11823953" y="8349996"/>
                    <a:pt x="11879452" y="8349996"/>
                  </a:cubicBezTo>
                  <a:cubicBezTo>
                    <a:pt x="11894819" y="8349996"/>
                    <a:pt x="11911075" y="8352409"/>
                    <a:pt x="11929363" y="8358632"/>
                  </a:cubicBezTo>
                  <a:cubicBezTo>
                    <a:pt x="11917679" y="8384794"/>
                    <a:pt x="11852781" y="8392922"/>
                    <a:pt x="11814428" y="8410194"/>
                  </a:cubicBezTo>
                  <a:cubicBezTo>
                    <a:pt x="12009372" y="8405240"/>
                    <a:pt x="12171806" y="8390000"/>
                    <a:pt x="12291694" y="8368030"/>
                  </a:cubicBezTo>
                  <a:lnTo>
                    <a:pt x="12291694" y="8368030"/>
                  </a:lnTo>
                  <a:lnTo>
                    <a:pt x="12291694" y="8317484"/>
                  </a:lnTo>
                  <a:lnTo>
                    <a:pt x="12209017" y="8316087"/>
                  </a:lnTo>
                  <a:cubicBezTo>
                    <a:pt x="12143358" y="8316087"/>
                    <a:pt x="12070333" y="8319516"/>
                    <a:pt x="11967209" y="8332597"/>
                  </a:cubicBezTo>
                  <a:cubicBezTo>
                    <a:pt x="11948667" y="8281543"/>
                    <a:pt x="12094971" y="8184134"/>
                    <a:pt x="11967209" y="8151749"/>
                  </a:cubicBezTo>
                  <a:lnTo>
                    <a:pt x="11967209" y="8151749"/>
                  </a:lnTo>
                  <a:cubicBezTo>
                    <a:pt x="11951715" y="8184642"/>
                    <a:pt x="11930252" y="8215122"/>
                    <a:pt x="11814428" y="8242173"/>
                  </a:cubicBezTo>
                  <a:cubicBezTo>
                    <a:pt x="11787122" y="8199628"/>
                    <a:pt x="11572620" y="8220456"/>
                    <a:pt x="11622784" y="8151749"/>
                  </a:cubicBezTo>
                  <a:cubicBezTo>
                    <a:pt x="12115037" y="8112887"/>
                    <a:pt x="12120497" y="7950581"/>
                    <a:pt x="11929363" y="7802880"/>
                  </a:cubicBezTo>
                  <a:cubicBezTo>
                    <a:pt x="12132181" y="7789673"/>
                    <a:pt x="12080746" y="7690486"/>
                    <a:pt x="12158852" y="7634860"/>
                  </a:cubicBezTo>
                  <a:cubicBezTo>
                    <a:pt x="12125196" y="7627493"/>
                    <a:pt x="12097130" y="7624700"/>
                    <a:pt x="12072872" y="7624700"/>
                  </a:cubicBezTo>
                  <a:cubicBezTo>
                    <a:pt x="12031343" y="7624700"/>
                    <a:pt x="12000737" y="7632955"/>
                    <a:pt x="11972162" y="7641337"/>
                  </a:cubicBezTo>
                  <a:cubicBezTo>
                    <a:pt x="11943587" y="7649718"/>
                    <a:pt x="11916917" y="7657974"/>
                    <a:pt x="11883134" y="7657974"/>
                  </a:cubicBezTo>
                  <a:cubicBezTo>
                    <a:pt x="11863322" y="7657974"/>
                    <a:pt x="11840970" y="7655180"/>
                    <a:pt x="11814428" y="7647814"/>
                  </a:cubicBezTo>
                  <a:cubicBezTo>
                    <a:pt x="11829159" y="7631177"/>
                    <a:pt x="11841987" y="7626478"/>
                    <a:pt x="11860021" y="7626478"/>
                  </a:cubicBezTo>
                  <a:cubicBezTo>
                    <a:pt x="11882754" y="7626478"/>
                    <a:pt x="11913869" y="7634098"/>
                    <a:pt x="11967209" y="7634987"/>
                  </a:cubicBezTo>
                  <a:cubicBezTo>
                    <a:pt x="11899899" y="7570470"/>
                    <a:pt x="12003658" y="7528815"/>
                    <a:pt x="12005817" y="7454139"/>
                  </a:cubicBezTo>
                  <a:lnTo>
                    <a:pt x="12053442" y="7456425"/>
                  </a:lnTo>
                  <a:cubicBezTo>
                    <a:pt x="12127991" y="7456425"/>
                    <a:pt x="12174092" y="7437756"/>
                    <a:pt x="12211176" y="7419214"/>
                  </a:cubicBezTo>
                  <a:cubicBezTo>
                    <a:pt x="12240640" y="7404355"/>
                    <a:pt x="12264262" y="7389495"/>
                    <a:pt x="12291820" y="7384162"/>
                  </a:cubicBezTo>
                  <a:lnTo>
                    <a:pt x="12291820" y="7384162"/>
                  </a:lnTo>
                  <a:lnTo>
                    <a:pt x="12291820" y="7253478"/>
                  </a:lnTo>
                  <a:lnTo>
                    <a:pt x="12291820" y="7253478"/>
                  </a:lnTo>
                  <a:cubicBezTo>
                    <a:pt x="12132689" y="7264527"/>
                    <a:pt x="12019025" y="7290816"/>
                    <a:pt x="11929489" y="7325233"/>
                  </a:cubicBezTo>
                  <a:cubicBezTo>
                    <a:pt x="11941427" y="7307835"/>
                    <a:pt x="11983591" y="7300723"/>
                    <a:pt x="11967335" y="7273672"/>
                  </a:cubicBezTo>
                  <a:lnTo>
                    <a:pt x="11938887" y="7273164"/>
                  </a:lnTo>
                  <a:cubicBezTo>
                    <a:pt x="11862814" y="7273164"/>
                    <a:pt x="11863449" y="7286880"/>
                    <a:pt x="11869418" y="7300595"/>
                  </a:cubicBezTo>
                  <a:cubicBezTo>
                    <a:pt x="11875388" y="7314311"/>
                    <a:pt x="11886309" y="7328027"/>
                    <a:pt x="11830937" y="7328027"/>
                  </a:cubicBezTo>
                  <a:cubicBezTo>
                    <a:pt x="11817221" y="7328027"/>
                    <a:pt x="11799314" y="7327138"/>
                    <a:pt x="11776327" y="7325233"/>
                  </a:cubicBezTo>
                  <a:lnTo>
                    <a:pt x="11776327" y="7325233"/>
                  </a:lnTo>
                  <a:cubicBezTo>
                    <a:pt x="11994640" y="7415530"/>
                    <a:pt x="11582652" y="7460489"/>
                    <a:pt x="11508484" y="7531990"/>
                  </a:cubicBezTo>
                  <a:cubicBezTo>
                    <a:pt x="11451968" y="7520941"/>
                    <a:pt x="11453239" y="7490461"/>
                    <a:pt x="11432157" y="7467474"/>
                  </a:cubicBezTo>
                  <a:cubicBezTo>
                    <a:pt x="11518771" y="7456552"/>
                    <a:pt x="11537059" y="7422389"/>
                    <a:pt x="11585318" y="7422389"/>
                  </a:cubicBezTo>
                  <a:cubicBezTo>
                    <a:pt x="11604241" y="7422389"/>
                    <a:pt x="11627737" y="7427595"/>
                    <a:pt x="11661646" y="7441566"/>
                  </a:cubicBezTo>
                  <a:cubicBezTo>
                    <a:pt x="11659487" y="7340855"/>
                    <a:pt x="11734289" y="7237350"/>
                    <a:pt x="11852908" y="7144513"/>
                  </a:cubicBezTo>
                  <a:cubicBezTo>
                    <a:pt x="11935839" y="7184644"/>
                    <a:pt x="12076427" y="7185533"/>
                    <a:pt x="12158977" y="7196075"/>
                  </a:cubicBezTo>
                  <a:cubicBezTo>
                    <a:pt x="12214349" y="7174104"/>
                    <a:pt x="12243686" y="7143243"/>
                    <a:pt x="12291820" y="7118731"/>
                  </a:cubicBezTo>
                  <a:lnTo>
                    <a:pt x="12291820" y="7118731"/>
                  </a:lnTo>
                  <a:lnTo>
                    <a:pt x="12291820" y="6988810"/>
                  </a:lnTo>
                  <a:lnTo>
                    <a:pt x="12291820" y="6988810"/>
                  </a:lnTo>
                  <a:cubicBezTo>
                    <a:pt x="12281913" y="6989572"/>
                    <a:pt x="12270991" y="6989953"/>
                    <a:pt x="12251434" y="6989953"/>
                  </a:cubicBezTo>
                  <a:lnTo>
                    <a:pt x="12235177" y="6989445"/>
                  </a:lnTo>
                  <a:cubicBezTo>
                    <a:pt x="12234415" y="6949949"/>
                    <a:pt x="12251560" y="6916548"/>
                    <a:pt x="12291820" y="6891020"/>
                  </a:cubicBezTo>
                  <a:lnTo>
                    <a:pt x="12291820" y="6891020"/>
                  </a:lnTo>
                  <a:lnTo>
                    <a:pt x="12291820" y="6890766"/>
                  </a:lnTo>
                  <a:lnTo>
                    <a:pt x="12286232" y="6021324"/>
                  </a:lnTo>
                  <a:lnTo>
                    <a:pt x="12273786" y="6020816"/>
                  </a:lnTo>
                  <a:cubicBezTo>
                    <a:pt x="12177266" y="5927217"/>
                    <a:pt x="12263753" y="5912866"/>
                    <a:pt x="12235178" y="5814060"/>
                  </a:cubicBezTo>
                  <a:cubicBezTo>
                    <a:pt x="12122529" y="5812790"/>
                    <a:pt x="11962255" y="5760974"/>
                    <a:pt x="12082397" y="5723636"/>
                  </a:cubicBezTo>
                  <a:lnTo>
                    <a:pt x="12082397" y="5723636"/>
                  </a:lnTo>
                  <a:cubicBezTo>
                    <a:pt x="12088874" y="5742813"/>
                    <a:pt x="12068808" y="5771261"/>
                    <a:pt x="12120751" y="5775325"/>
                  </a:cubicBezTo>
                  <a:cubicBezTo>
                    <a:pt x="12149834" y="5694935"/>
                    <a:pt x="12045186" y="5658612"/>
                    <a:pt x="11917043" y="5658612"/>
                  </a:cubicBezTo>
                  <a:lnTo>
                    <a:pt x="11890754" y="5659120"/>
                  </a:lnTo>
                  <a:cubicBezTo>
                    <a:pt x="11952730" y="5641213"/>
                    <a:pt x="12088112" y="5648199"/>
                    <a:pt x="12120751" y="5620386"/>
                  </a:cubicBezTo>
                  <a:cubicBezTo>
                    <a:pt x="11993497" y="5611623"/>
                    <a:pt x="12106146" y="5521833"/>
                    <a:pt x="11967462" y="5517135"/>
                  </a:cubicBezTo>
                  <a:lnTo>
                    <a:pt x="11967462" y="5517135"/>
                  </a:lnTo>
                  <a:cubicBezTo>
                    <a:pt x="11871323" y="5541264"/>
                    <a:pt x="12047853" y="5584191"/>
                    <a:pt x="11890880" y="5594478"/>
                  </a:cubicBezTo>
                  <a:cubicBezTo>
                    <a:pt x="11882499" y="5575936"/>
                    <a:pt x="11827888" y="5572761"/>
                    <a:pt x="11814680" y="5555869"/>
                  </a:cubicBezTo>
                  <a:cubicBezTo>
                    <a:pt x="11851002" y="5533517"/>
                    <a:pt x="11956032" y="5534533"/>
                    <a:pt x="11929488" y="5491226"/>
                  </a:cubicBezTo>
                  <a:cubicBezTo>
                    <a:pt x="11917042" y="5483480"/>
                    <a:pt x="11903707" y="5480939"/>
                    <a:pt x="11890245" y="5480939"/>
                  </a:cubicBezTo>
                  <a:cubicBezTo>
                    <a:pt x="11876783" y="5480939"/>
                    <a:pt x="11863067" y="5483480"/>
                    <a:pt x="11849859" y="5486019"/>
                  </a:cubicBezTo>
                  <a:lnTo>
                    <a:pt x="11811759" y="5491099"/>
                  </a:lnTo>
                  <a:cubicBezTo>
                    <a:pt x="11798551" y="5491099"/>
                    <a:pt x="11786486" y="5487924"/>
                    <a:pt x="11782168" y="5470398"/>
                  </a:cubicBezTo>
                  <a:lnTo>
                    <a:pt x="11797281" y="5467858"/>
                  </a:lnTo>
                  <a:cubicBezTo>
                    <a:pt x="11804393" y="5467858"/>
                    <a:pt x="11812394" y="5469763"/>
                    <a:pt x="11821284" y="5471541"/>
                  </a:cubicBezTo>
                  <a:lnTo>
                    <a:pt x="11850621" y="5475224"/>
                  </a:lnTo>
                  <a:cubicBezTo>
                    <a:pt x="11862813" y="5475224"/>
                    <a:pt x="11876275" y="5472811"/>
                    <a:pt x="11890753" y="5465191"/>
                  </a:cubicBezTo>
                  <a:cubicBezTo>
                    <a:pt x="11796265" y="5400040"/>
                    <a:pt x="11896975" y="5292217"/>
                    <a:pt x="11776325" y="5258562"/>
                  </a:cubicBezTo>
                  <a:cubicBezTo>
                    <a:pt x="11816076" y="5228844"/>
                    <a:pt x="11925043" y="5222622"/>
                    <a:pt x="11967333" y="5194047"/>
                  </a:cubicBezTo>
                  <a:lnTo>
                    <a:pt x="11853160" y="5193919"/>
                  </a:lnTo>
                  <a:lnTo>
                    <a:pt x="11782421" y="5193411"/>
                  </a:lnTo>
                  <a:cubicBezTo>
                    <a:pt x="11715873" y="5193411"/>
                    <a:pt x="11656056" y="5195697"/>
                    <a:pt x="11622909" y="5207000"/>
                  </a:cubicBezTo>
                  <a:cubicBezTo>
                    <a:pt x="11643610" y="5188712"/>
                    <a:pt x="11581380" y="5142230"/>
                    <a:pt x="11657961" y="5142230"/>
                  </a:cubicBezTo>
                  <a:lnTo>
                    <a:pt x="11661644" y="5142357"/>
                  </a:lnTo>
                  <a:cubicBezTo>
                    <a:pt x="11685139" y="5155185"/>
                    <a:pt x="11710285" y="5162804"/>
                    <a:pt x="11737082" y="5162804"/>
                  </a:cubicBezTo>
                  <a:cubicBezTo>
                    <a:pt x="11761466" y="5162804"/>
                    <a:pt x="11787247" y="5156581"/>
                    <a:pt x="11814552" y="5142357"/>
                  </a:cubicBezTo>
                  <a:lnTo>
                    <a:pt x="11814552" y="5142357"/>
                  </a:lnTo>
                  <a:lnTo>
                    <a:pt x="11773658" y="5143247"/>
                  </a:lnTo>
                  <a:cubicBezTo>
                    <a:pt x="11709777" y="5143247"/>
                    <a:pt x="11669137" y="5135373"/>
                    <a:pt x="11661644" y="5116450"/>
                  </a:cubicBezTo>
                  <a:lnTo>
                    <a:pt x="11661644" y="5116450"/>
                  </a:lnTo>
                  <a:cubicBezTo>
                    <a:pt x="11686282" y="5123435"/>
                    <a:pt x="11699998" y="5125721"/>
                    <a:pt x="11710920" y="5125721"/>
                  </a:cubicBezTo>
                  <a:lnTo>
                    <a:pt x="11743305" y="5121022"/>
                  </a:lnTo>
                  <a:cubicBezTo>
                    <a:pt x="11756640" y="5118736"/>
                    <a:pt x="11775182" y="5116323"/>
                    <a:pt x="11809472" y="5116323"/>
                  </a:cubicBezTo>
                  <a:lnTo>
                    <a:pt x="11814679" y="5116323"/>
                  </a:lnTo>
                  <a:cubicBezTo>
                    <a:pt x="11820521" y="5084319"/>
                    <a:pt x="11794994" y="5062729"/>
                    <a:pt x="11738606" y="5051680"/>
                  </a:cubicBezTo>
                  <a:cubicBezTo>
                    <a:pt x="11719810" y="5066920"/>
                    <a:pt x="11697331" y="5080890"/>
                    <a:pt x="11661771" y="5090415"/>
                  </a:cubicBezTo>
                  <a:cubicBezTo>
                    <a:pt x="11616305" y="5062729"/>
                    <a:pt x="11495782" y="5060316"/>
                    <a:pt x="11432155" y="5038599"/>
                  </a:cubicBezTo>
                  <a:cubicBezTo>
                    <a:pt x="11486130" y="5021708"/>
                    <a:pt x="11569569" y="4970273"/>
                    <a:pt x="11432155" y="4961256"/>
                  </a:cubicBezTo>
                  <a:cubicBezTo>
                    <a:pt x="11384276" y="5044187"/>
                    <a:pt x="11238353" y="5055998"/>
                    <a:pt x="11278866" y="5129277"/>
                  </a:cubicBezTo>
                  <a:cubicBezTo>
                    <a:pt x="11203301" y="5150994"/>
                    <a:pt x="10997307" y="5128896"/>
                    <a:pt x="11049631" y="5193793"/>
                  </a:cubicBezTo>
                  <a:cubicBezTo>
                    <a:pt x="11062077" y="5201540"/>
                    <a:pt x="11075285" y="5204080"/>
                    <a:pt x="11088747" y="5204080"/>
                  </a:cubicBezTo>
                  <a:cubicBezTo>
                    <a:pt x="11102209" y="5204080"/>
                    <a:pt x="11115798" y="5201540"/>
                    <a:pt x="11129006" y="5199000"/>
                  </a:cubicBezTo>
                  <a:lnTo>
                    <a:pt x="11167106" y="5193920"/>
                  </a:lnTo>
                  <a:cubicBezTo>
                    <a:pt x="11180314" y="5193920"/>
                    <a:pt x="11192379" y="5197095"/>
                    <a:pt x="11202539" y="5206874"/>
                  </a:cubicBezTo>
                  <a:cubicBezTo>
                    <a:pt x="11088366" y="5208017"/>
                    <a:pt x="11108813" y="5242815"/>
                    <a:pt x="11175107" y="5242815"/>
                  </a:cubicBezTo>
                  <a:cubicBezTo>
                    <a:pt x="11194030" y="5242815"/>
                    <a:pt x="11216636" y="5240021"/>
                    <a:pt x="11240893" y="5232782"/>
                  </a:cubicBezTo>
                  <a:lnTo>
                    <a:pt x="11240893" y="5232782"/>
                  </a:lnTo>
                  <a:cubicBezTo>
                    <a:pt x="11286359" y="5271263"/>
                    <a:pt x="11251688" y="5276851"/>
                    <a:pt x="11202539" y="5310252"/>
                  </a:cubicBezTo>
                  <a:lnTo>
                    <a:pt x="11241020" y="5314062"/>
                  </a:lnTo>
                  <a:cubicBezTo>
                    <a:pt x="11263626" y="5314062"/>
                    <a:pt x="11283438" y="5310252"/>
                    <a:pt x="11299948" y="5306315"/>
                  </a:cubicBezTo>
                  <a:cubicBezTo>
                    <a:pt x="11316458" y="5302378"/>
                    <a:pt x="11329667" y="5298568"/>
                    <a:pt x="11347573" y="5298568"/>
                  </a:cubicBezTo>
                  <a:lnTo>
                    <a:pt x="11355447" y="5310125"/>
                  </a:lnTo>
                  <a:cubicBezTo>
                    <a:pt x="11355447" y="5323079"/>
                    <a:pt x="11386816" y="5325492"/>
                    <a:pt x="11394309" y="5336033"/>
                  </a:cubicBezTo>
                  <a:cubicBezTo>
                    <a:pt x="11360400" y="5346955"/>
                    <a:pt x="11302234" y="5349749"/>
                    <a:pt x="11235941" y="5349749"/>
                  </a:cubicBezTo>
                  <a:lnTo>
                    <a:pt x="11164440" y="5348987"/>
                  </a:lnTo>
                  <a:cubicBezTo>
                    <a:pt x="11173710" y="5306823"/>
                    <a:pt x="11088621" y="5309617"/>
                    <a:pt x="10973050" y="5284344"/>
                  </a:cubicBezTo>
                  <a:cubicBezTo>
                    <a:pt x="10973558" y="5267072"/>
                    <a:pt x="11040360" y="5272406"/>
                    <a:pt x="11049758" y="5258436"/>
                  </a:cubicBezTo>
                  <a:cubicBezTo>
                    <a:pt x="11024993" y="5251451"/>
                    <a:pt x="11011150" y="5249038"/>
                    <a:pt x="11000228" y="5249038"/>
                  </a:cubicBezTo>
                  <a:cubicBezTo>
                    <a:pt x="10989305" y="5249038"/>
                    <a:pt x="10981051" y="5251451"/>
                    <a:pt x="10967589" y="5253737"/>
                  </a:cubicBezTo>
                  <a:cubicBezTo>
                    <a:pt x="10954127" y="5256023"/>
                    <a:pt x="10935584" y="5258436"/>
                    <a:pt x="10901295" y="5258436"/>
                  </a:cubicBezTo>
                  <a:lnTo>
                    <a:pt x="10896469" y="5258436"/>
                  </a:lnTo>
                  <a:cubicBezTo>
                    <a:pt x="10908280" y="5241037"/>
                    <a:pt x="10950825" y="5233798"/>
                    <a:pt x="10934442" y="5206747"/>
                  </a:cubicBezTo>
                  <a:cubicBezTo>
                    <a:pt x="10879324" y="5193412"/>
                    <a:pt x="10839192" y="5188332"/>
                    <a:pt x="10804267" y="5188332"/>
                  </a:cubicBezTo>
                  <a:cubicBezTo>
                    <a:pt x="10736703" y="5188332"/>
                    <a:pt x="10688951" y="5207001"/>
                    <a:pt x="10590272" y="5219701"/>
                  </a:cubicBezTo>
                  <a:cubicBezTo>
                    <a:pt x="10664059" y="5174997"/>
                    <a:pt x="10642216" y="5094098"/>
                    <a:pt x="10563729" y="5094098"/>
                  </a:cubicBezTo>
                  <a:cubicBezTo>
                    <a:pt x="10548997" y="5094098"/>
                    <a:pt x="10532360" y="5096892"/>
                    <a:pt x="10513945" y="5103369"/>
                  </a:cubicBezTo>
                  <a:cubicBezTo>
                    <a:pt x="10523597" y="5029963"/>
                    <a:pt x="10525883" y="5049902"/>
                    <a:pt x="10666853" y="5038853"/>
                  </a:cubicBezTo>
                  <a:cubicBezTo>
                    <a:pt x="10532233" y="4979798"/>
                    <a:pt x="10488037" y="4935094"/>
                    <a:pt x="10475718" y="4858005"/>
                  </a:cubicBezTo>
                  <a:cubicBezTo>
                    <a:pt x="10456922" y="4869308"/>
                    <a:pt x="10435332" y="4873880"/>
                    <a:pt x="10414250" y="4873880"/>
                  </a:cubicBezTo>
                  <a:cubicBezTo>
                    <a:pt x="10334367" y="4873880"/>
                    <a:pt x="10260199" y="4808602"/>
                    <a:pt x="10361037" y="4793362"/>
                  </a:cubicBezTo>
                  <a:lnTo>
                    <a:pt x="10361037" y="4793362"/>
                  </a:lnTo>
                  <a:cubicBezTo>
                    <a:pt x="10439015" y="4797172"/>
                    <a:pt x="10435967" y="4828287"/>
                    <a:pt x="10514071" y="4832097"/>
                  </a:cubicBezTo>
                  <a:cubicBezTo>
                    <a:pt x="10551028" y="4746372"/>
                    <a:pt x="10484480" y="4745356"/>
                    <a:pt x="10512420" y="4690111"/>
                  </a:cubicBezTo>
                  <a:cubicBezTo>
                    <a:pt x="10264136" y="4690111"/>
                    <a:pt x="10478765" y="4770883"/>
                    <a:pt x="10245975" y="4780535"/>
                  </a:cubicBezTo>
                  <a:cubicBezTo>
                    <a:pt x="10227052" y="4718051"/>
                    <a:pt x="10052045" y="4708272"/>
                    <a:pt x="10016486" y="4651376"/>
                  </a:cubicBezTo>
                  <a:cubicBezTo>
                    <a:pt x="10098781" y="4634739"/>
                    <a:pt x="10151741" y="4665219"/>
                    <a:pt x="10125198" y="4599306"/>
                  </a:cubicBezTo>
                  <a:lnTo>
                    <a:pt x="10114529" y="4599179"/>
                  </a:lnTo>
                  <a:cubicBezTo>
                    <a:pt x="10055348" y="4599179"/>
                    <a:pt x="10052045" y="4617720"/>
                    <a:pt x="10016358" y="4625468"/>
                  </a:cubicBezTo>
                  <a:cubicBezTo>
                    <a:pt x="10057888" y="4592448"/>
                    <a:pt x="9900027" y="4563873"/>
                    <a:pt x="10016358" y="4547998"/>
                  </a:cubicBezTo>
                  <a:lnTo>
                    <a:pt x="10016358" y="4547998"/>
                  </a:lnTo>
                  <a:cubicBezTo>
                    <a:pt x="10040362" y="4564126"/>
                    <a:pt x="10065127" y="4570350"/>
                    <a:pt x="10089383" y="4570350"/>
                  </a:cubicBezTo>
                  <a:cubicBezTo>
                    <a:pt x="10131293" y="4570350"/>
                    <a:pt x="10172188" y="4552062"/>
                    <a:pt x="10207620" y="4535044"/>
                  </a:cubicBezTo>
                  <a:cubicBezTo>
                    <a:pt x="10231242" y="4552951"/>
                    <a:pt x="10354687" y="4537076"/>
                    <a:pt x="10360655" y="4560952"/>
                  </a:cubicBezTo>
                  <a:cubicBezTo>
                    <a:pt x="10376912" y="4602735"/>
                    <a:pt x="10310490" y="4672712"/>
                    <a:pt x="10437363" y="4677284"/>
                  </a:cubicBezTo>
                  <a:cubicBezTo>
                    <a:pt x="10479019" y="4624071"/>
                    <a:pt x="10458826" y="4559301"/>
                    <a:pt x="10536931" y="4559301"/>
                  </a:cubicBezTo>
                  <a:lnTo>
                    <a:pt x="10551917" y="4560825"/>
                  </a:lnTo>
                  <a:cubicBezTo>
                    <a:pt x="10433553" y="4516883"/>
                    <a:pt x="10494513" y="4491864"/>
                    <a:pt x="10590144" y="4457447"/>
                  </a:cubicBezTo>
                  <a:lnTo>
                    <a:pt x="10558394" y="4455923"/>
                  </a:lnTo>
                  <a:cubicBezTo>
                    <a:pt x="10490830" y="4455923"/>
                    <a:pt x="10504546" y="4483228"/>
                    <a:pt x="10437490" y="4483355"/>
                  </a:cubicBezTo>
                  <a:cubicBezTo>
                    <a:pt x="10388341" y="4439794"/>
                    <a:pt x="10365100" y="4427856"/>
                    <a:pt x="10334239" y="4427856"/>
                  </a:cubicBezTo>
                  <a:cubicBezTo>
                    <a:pt x="10315570" y="4427856"/>
                    <a:pt x="10294234" y="4432174"/>
                    <a:pt x="10262738" y="4436492"/>
                  </a:cubicBezTo>
                  <a:cubicBezTo>
                    <a:pt x="10231242" y="4440810"/>
                    <a:pt x="10189586" y="4445128"/>
                    <a:pt x="10130531" y="4445128"/>
                  </a:cubicBezTo>
                  <a:lnTo>
                    <a:pt x="10093066" y="4444619"/>
                  </a:lnTo>
                  <a:cubicBezTo>
                    <a:pt x="10103226" y="4389755"/>
                    <a:pt x="10113513" y="4334637"/>
                    <a:pt x="9979148" y="4328414"/>
                  </a:cubicBezTo>
                  <a:lnTo>
                    <a:pt x="9979148" y="4328414"/>
                  </a:lnTo>
                  <a:lnTo>
                    <a:pt x="10009374" y="4329176"/>
                  </a:lnTo>
                  <a:cubicBezTo>
                    <a:pt x="10091289" y="4329176"/>
                    <a:pt x="10083795" y="4309492"/>
                    <a:pt x="10081129" y="4289933"/>
                  </a:cubicBezTo>
                  <a:cubicBezTo>
                    <a:pt x="10078462" y="4270375"/>
                    <a:pt x="10080621" y="4250691"/>
                    <a:pt x="10182094" y="4250691"/>
                  </a:cubicBezTo>
                  <a:lnTo>
                    <a:pt x="10207875" y="4251072"/>
                  </a:lnTo>
                  <a:cubicBezTo>
                    <a:pt x="10271503" y="4291457"/>
                    <a:pt x="10065508" y="4303650"/>
                    <a:pt x="10169521" y="4315587"/>
                  </a:cubicBezTo>
                  <a:cubicBezTo>
                    <a:pt x="10238355" y="4291330"/>
                    <a:pt x="10396470" y="4297426"/>
                    <a:pt x="10360910" y="4237991"/>
                  </a:cubicBezTo>
                  <a:lnTo>
                    <a:pt x="10360910" y="4237991"/>
                  </a:lnTo>
                  <a:lnTo>
                    <a:pt x="10300331" y="4238753"/>
                  </a:lnTo>
                  <a:cubicBezTo>
                    <a:pt x="10230354" y="4238753"/>
                    <a:pt x="10173966" y="4234307"/>
                    <a:pt x="10169521" y="4212082"/>
                  </a:cubicBezTo>
                  <a:cubicBezTo>
                    <a:pt x="10179681" y="4204970"/>
                    <a:pt x="10193397" y="4202557"/>
                    <a:pt x="10208256" y="4202557"/>
                  </a:cubicBezTo>
                  <a:cubicBezTo>
                    <a:pt x="10222607" y="4202557"/>
                    <a:pt x="10238355" y="4204717"/>
                    <a:pt x="10253214" y="4206875"/>
                  </a:cubicBezTo>
                  <a:lnTo>
                    <a:pt x="10294107" y="4211320"/>
                  </a:lnTo>
                  <a:cubicBezTo>
                    <a:pt x="10312523" y="4211320"/>
                    <a:pt x="10324461" y="4205860"/>
                    <a:pt x="10322301" y="4186301"/>
                  </a:cubicBezTo>
                  <a:cubicBezTo>
                    <a:pt x="10211430" y="4184778"/>
                    <a:pt x="10144882" y="4177411"/>
                    <a:pt x="10086716" y="4177411"/>
                  </a:cubicBezTo>
                  <a:cubicBezTo>
                    <a:pt x="10028677" y="4177411"/>
                    <a:pt x="9978893" y="4184650"/>
                    <a:pt x="9901550" y="4212082"/>
                  </a:cubicBezTo>
                  <a:cubicBezTo>
                    <a:pt x="9866244" y="4153917"/>
                    <a:pt x="9999848" y="4139057"/>
                    <a:pt x="10133579" y="4139057"/>
                  </a:cubicBezTo>
                  <a:cubicBezTo>
                    <a:pt x="10204953" y="4139057"/>
                    <a:pt x="10276454" y="4143375"/>
                    <a:pt x="10322301" y="4147567"/>
                  </a:cubicBezTo>
                  <a:cubicBezTo>
                    <a:pt x="10295123" y="4108070"/>
                    <a:pt x="10361798" y="4100576"/>
                    <a:pt x="10360909" y="4069970"/>
                  </a:cubicBezTo>
                  <a:lnTo>
                    <a:pt x="10360909" y="4069970"/>
                  </a:lnTo>
                  <a:cubicBezTo>
                    <a:pt x="10323190" y="4087115"/>
                    <a:pt x="10290297" y="4093592"/>
                    <a:pt x="10261468" y="4093592"/>
                  </a:cubicBezTo>
                  <a:cubicBezTo>
                    <a:pt x="10216890" y="4093592"/>
                    <a:pt x="10182474" y="4077970"/>
                    <a:pt x="10155549" y="4062350"/>
                  </a:cubicBezTo>
                  <a:cubicBezTo>
                    <a:pt x="10128624" y="4046729"/>
                    <a:pt x="10109321" y="4031235"/>
                    <a:pt x="10093193" y="4031235"/>
                  </a:cubicBezTo>
                  <a:cubicBezTo>
                    <a:pt x="10093193" y="4031235"/>
                    <a:pt x="10093065" y="4031235"/>
                    <a:pt x="10093065" y="4031235"/>
                  </a:cubicBezTo>
                  <a:cubicBezTo>
                    <a:pt x="10052934" y="4067811"/>
                    <a:pt x="10155931" y="4119881"/>
                    <a:pt x="10093065" y="4121658"/>
                  </a:cubicBezTo>
                  <a:cubicBezTo>
                    <a:pt x="10051283" y="4094607"/>
                    <a:pt x="10046202" y="4081654"/>
                    <a:pt x="10030582" y="4081654"/>
                  </a:cubicBezTo>
                  <a:cubicBezTo>
                    <a:pt x="10017374" y="4081654"/>
                    <a:pt x="9996673" y="4090925"/>
                    <a:pt x="9939903" y="4108832"/>
                  </a:cubicBezTo>
                  <a:cubicBezTo>
                    <a:pt x="9967335" y="4035680"/>
                    <a:pt x="9837922" y="3988817"/>
                    <a:pt x="10016485" y="3966592"/>
                  </a:cubicBezTo>
                  <a:lnTo>
                    <a:pt x="10016485" y="3966592"/>
                  </a:lnTo>
                  <a:cubicBezTo>
                    <a:pt x="9983465" y="3970529"/>
                    <a:pt x="9959462" y="3972053"/>
                    <a:pt x="9940793" y="3972053"/>
                  </a:cubicBezTo>
                  <a:cubicBezTo>
                    <a:pt x="9884150" y="3972053"/>
                    <a:pt x="9878436" y="3957701"/>
                    <a:pt x="9824969" y="3953637"/>
                  </a:cubicBezTo>
                  <a:cubicBezTo>
                    <a:pt x="9883388" y="3919601"/>
                    <a:pt x="9962256" y="3899535"/>
                    <a:pt x="10016358" y="3837305"/>
                  </a:cubicBezTo>
                  <a:lnTo>
                    <a:pt x="10016358" y="3837305"/>
                  </a:lnTo>
                  <a:lnTo>
                    <a:pt x="9955398" y="3838067"/>
                  </a:lnTo>
                  <a:cubicBezTo>
                    <a:pt x="9885802" y="3838067"/>
                    <a:pt x="9829795" y="3833495"/>
                    <a:pt x="9831573" y="3811016"/>
                  </a:cubicBezTo>
                  <a:lnTo>
                    <a:pt x="9843765" y="3810762"/>
                  </a:lnTo>
                  <a:cubicBezTo>
                    <a:pt x="9861799" y="3810762"/>
                    <a:pt x="9876912" y="3812794"/>
                    <a:pt x="9889485" y="3814953"/>
                  </a:cubicBezTo>
                  <a:cubicBezTo>
                    <a:pt x="9902058" y="3817112"/>
                    <a:pt x="9912345" y="3819017"/>
                    <a:pt x="9928728" y="3819017"/>
                  </a:cubicBezTo>
                  <a:lnTo>
                    <a:pt x="9939904" y="3811524"/>
                  </a:lnTo>
                  <a:cubicBezTo>
                    <a:pt x="9789155" y="3784854"/>
                    <a:pt x="9751182" y="3720211"/>
                    <a:pt x="9633707" y="3682365"/>
                  </a:cubicBezTo>
                  <a:lnTo>
                    <a:pt x="9633707" y="3682365"/>
                  </a:lnTo>
                  <a:cubicBezTo>
                    <a:pt x="9660251" y="3720465"/>
                    <a:pt x="9599799" y="3805809"/>
                    <a:pt x="9710034" y="3850386"/>
                  </a:cubicBezTo>
                  <a:cubicBezTo>
                    <a:pt x="9685904" y="3847084"/>
                    <a:pt x="9667363" y="3845560"/>
                    <a:pt x="9653266" y="3845560"/>
                  </a:cubicBezTo>
                  <a:cubicBezTo>
                    <a:pt x="9613388" y="3845560"/>
                    <a:pt x="9606784" y="3856736"/>
                    <a:pt x="9600307" y="3868039"/>
                  </a:cubicBezTo>
                  <a:cubicBezTo>
                    <a:pt x="9593830" y="3879342"/>
                    <a:pt x="9587099" y="3890518"/>
                    <a:pt x="9547221" y="3890518"/>
                  </a:cubicBezTo>
                  <a:lnTo>
                    <a:pt x="9519154" y="3889121"/>
                  </a:lnTo>
                  <a:cubicBezTo>
                    <a:pt x="9491087" y="3837813"/>
                    <a:pt x="9491087" y="3837178"/>
                    <a:pt x="9519154" y="3785870"/>
                  </a:cubicBezTo>
                  <a:lnTo>
                    <a:pt x="9365233" y="3785870"/>
                  </a:lnTo>
                  <a:cubicBezTo>
                    <a:pt x="9345929" y="3819144"/>
                    <a:pt x="9349104" y="3833749"/>
                    <a:pt x="9288906" y="3876294"/>
                  </a:cubicBezTo>
                  <a:lnTo>
                    <a:pt x="9347072" y="3896487"/>
                  </a:lnTo>
                  <a:lnTo>
                    <a:pt x="9359772" y="3899916"/>
                  </a:lnTo>
                  <a:lnTo>
                    <a:pt x="9365233" y="3901948"/>
                  </a:lnTo>
                  <a:lnTo>
                    <a:pt x="9353168" y="3898392"/>
                  </a:lnTo>
                  <a:lnTo>
                    <a:pt x="9347072" y="3896614"/>
                  </a:lnTo>
                  <a:cubicBezTo>
                    <a:pt x="9279635" y="3880231"/>
                    <a:pt x="9154794" y="3883152"/>
                    <a:pt x="9097517" y="3863340"/>
                  </a:cubicBezTo>
                  <a:cubicBezTo>
                    <a:pt x="9208007" y="3815207"/>
                    <a:pt x="9070847" y="3779012"/>
                    <a:pt x="9289033" y="3734181"/>
                  </a:cubicBezTo>
                  <a:cubicBezTo>
                    <a:pt x="9300336" y="3752469"/>
                    <a:pt x="9357740" y="3772789"/>
                    <a:pt x="9408540" y="3772789"/>
                  </a:cubicBezTo>
                  <a:cubicBezTo>
                    <a:pt x="9438512" y="3772789"/>
                    <a:pt x="9466071" y="3765677"/>
                    <a:pt x="9474326" y="3747262"/>
                  </a:cubicBezTo>
                  <a:lnTo>
                    <a:pt x="9474326" y="3747262"/>
                  </a:lnTo>
                  <a:lnTo>
                    <a:pt x="9462007" y="3747389"/>
                  </a:lnTo>
                  <a:cubicBezTo>
                    <a:pt x="9401428" y="3747389"/>
                    <a:pt x="9358248" y="3733165"/>
                    <a:pt x="9322815" y="3718941"/>
                  </a:cubicBezTo>
                  <a:cubicBezTo>
                    <a:pt x="9287381" y="3704717"/>
                    <a:pt x="9259696" y="3690493"/>
                    <a:pt x="9230358" y="3690493"/>
                  </a:cubicBezTo>
                  <a:cubicBezTo>
                    <a:pt x="9212959" y="3690493"/>
                    <a:pt x="9194926" y="3695446"/>
                    <a:pt x="9174225" y="3708400"/>
                  </a:cubicBezTo>
                  <a:cubicBezTo>
                    <a:pt x="9046335" y="3610229"/>
                    <a:pt x="9214103" y="3579241"/>
                    <a:pt x="9020935" y="3463036"/>
                  </a:cubicBezTo>
                  <a:lnTo>
                    <a:pt x="9020935" y="3463036"/>
                  </a:lnTo>
                  <a:cubicBezTo>
                    <a:pt x="8927717" y="3493516"/>
                    <a:pt x="9078467" y="3487039"/>
                    <a:pt x="9059670" y="3527679"/>
                  </a:cubicBezTo>
                  <a:cubicBezTo>
                    <a:pt x="8989820" y="3532886"/>
                    <a:pt x="8965309" y="3553714"/>
                    <a:pt x="8875775" y="3553714"/>
                  </a:cubicBezTo>
                  <a:lnTo>
                    <a:pt x="8868281" y="3553587"/>
                  </a:lnTo>
                  <a:lnTo>
                    <a:pt x="8868281" y="3553587"/>
                  </a:lnTo>
                  <a:cubicBezTo>
                    <a:pt x="8850882" y="3619627"/>
                    <a:pt x="9029317" y="3619627"/>
                    <a:pt x="9021063" y="3682619"/>
                  </a:cubicBezTo>
                  <a:lnTo>
                    <a:pt x="8995155" y="3681349"/>
                  </a:lnTo>
                  <a:cubicBezTo>
                    <a:pt x="8925813" y="3681349"/>
                    <a:pt x="8868790" y="3708781"/>
                    <a:pt x="8815577" y="3736213"/>
                  </a:cubicBezTo>
                  <a:cubicBezTo>
                    <a:pt x="8762364" y="3763645"/>
                    <a:pt x="8712960" y="3791077"/>
                    <a:pt x="8658985" y="3791077"/>
                  </a:cubicBezTo>
                  <a:cubicBezTo>
                    <a:pt x="8628632" y="3791077"/>
                    <a:pt x="8596882" y="3782441"/>
                    <a:pt x="8562212" y="3760216"/>
                  </a:cubicBezTo>
                  <a:lnTo>
                    <a:pt x="8562212" y="3760216"/>
                  </a:lnTo>
                  <a:cubicBezTo>
                    <a:pt x="8605772" y="3763645"/>
                    <a:pt x="8627870" y="3774313"/>
                    <a:pt x="8681845" y="3774313"/>
                  </a:cubicBezTo>
                  <a:lnTo>
                    <a:pt x="8715246" y="3773170"/>
                  </a:lnTo>
                  <a:cubicBezTo>
                    <a:pt x="8697340" y="3710432"/>
                    <a:pt x="8464167" y="3720084"/>
                    <a:pt x="8524112" y="3631057"/>
                  </a:cubicBezTo>
                  <a:lnTo>
                    <a:pt x="8524112" y="3631057"/>
                  </a:lnTo>
                  <a:cubicBezTo>
                    <a:pt x="8472550" y="3642741"/>
                    <a:pt x="8432799" y="3647694"/>
                    <a:pt x="8398255" y="3647694"/>
                  </a:cubicBezTo>
                  <a:cubicBezTo>
                    <a:pt x="8333739" y="3647694"/>
                    <a:pt x="8287511" y="3630168"/>
                    <a:pt x="8217788" y="3605276"/>
                  </a:cubicBezTo>
                  <a:cubicBezTo>
                    <a:pt x="8217788" y="3661283"/>
                    <a:pt x="8150985" y="3694811"/>
                    <a:pt x="8064499" y="3721608"/>
                  </a:cubicBezTo>
                  <a:cubicBezTo>
                    <a:pt x="8139937" y="3686683"/>
                    <a:pt x="8087613" y="3608705"/>
                    <a:pt x="8105392" y="3553714"/>
                  </a:cubicBezTo>
                  <a:lnTo>
                    <a:pt x="8109583" y="3553714"/>
                  </a:lnTo>
                  <a:cubicBezTo>
                    <a:pt x="8158605" y="3553714"/>
                    <a:pt x="8188451" y="3560191"/>
                    <a:pt x="8218041" y="3566668"/>
                  </a:cubicBezTo>
                  <a:cubicBezTo>
                    <a:pt x="8197594" y="3548380"/>
                    <a:pt x="8259697" y="3501897"/>
                    <a:pt x="8183497" y="3501897"/>
                  </a:cubicBezTo>
                  <a:lnTo>
                    <a:pt x="8179941" y="3502025"/>
                  </a:lnTo>
                  <a:cubicBezTo>
                    <a:pt x="8172448" y="3510661"/>
                    <a:pt x="8154287" y="3515487"/>
                    <a:pt x="8116314" y="3515487"/>
                  </a:cubicBezTo>
                  <a:lnTo>
                    <a:pt x="8103360" y="3514978"/>
                  </a:lnTo>
                  <a:cubicBezTo>
                    <a:pt x="8104503" y="3454145"/>
                    <a:pt x="8266682" y="3362197"/>
                    <a:pt x="8064752" y="3308095"/>
                  </a:cubicBezTo>
                  <a:lnTo>
                    <a:pt x="8064752" y="3308095"/>
                  </a:lnTo>
                  <a:cubicBezTo>
                    <a:pt x="8059164" y="3323462"/>
                    <a:pt x="8071737" y="3344799"/>
                    <a:pt x="8026779" y="3346957"/>
                  </a:cubicBezTo>
                  <a:cubicBezTo>
                    <a:pt x="7934069" y="3313683"/>
                    <a:pt x="7623808" y="3245103"/>
                    <a:pt x="7835644" y="3191890"/>
                  </a:cubicBezTo>
                  <a:lnTo>
                    <a:pt x="7835644" y="3191890"/>
                  </a:lnTo>
                  <a:cubicBezTo>
                    <a:pt x="7894700" y="3210686"/>
                    <a:pt x="7869300" y="3258057"/>
                    <a:pt x="7873744" y="3295268"/>
                  </a:cubicBezTo>
                  <a:cubicBezTo>
                    <a:pt x="8124062" y="3283330"/>
                    <a:pt x="7795131" y="3218052"/>
                    <a:pt x="7988552" y="3178936"/>
                  </a:cubicBezTo>
                  <a:cubicBezTo>
                    <a:pt x="7852408" y="3168776"/>
                    <a:pt x="7844534" y="3115563"/>
                    <a:pt x="7720836" y="3101339"/>
                  </a:cubicBezTo>
                  <a:lnTo>
                    <a:pt x="7720836" y="3101339"/>
                  </a:lnTo>
                  <a:cubicBezTo>
                    <a:pt x="7705596" y="3123564"/>
                    <a:pt x="7777478" y="3134486"/>
                    <a:pt x="7720836" y="3140201"/>
                  </a:cubicBezTo>
                  <a:cubicBezTo>
                    <a:pt x="7630792" y="3129152"/>
                    <a:pt x="7722741" y="3073399"/>
                    <a:pt x="7764904" y="3062350"/>
                  </a:cubicBezTo>
                  <a:lnTo>
                    <a:pt x="7775573" y="3062223"/>
                  </a:lnTo>
                  <a:cubicBezTo>
                    <a:pt x="7803513" y="3062223"/>
                    <a:pt x="7821547" y="3065525"/>
                    <a:pt x="7839580" y="3068827"/>
                  </a:cubicBezTo>
                  <a:cubicBezTo>
                    <a:pt x="7857614" y="3072129"/>
                    <a:pt x="7875775" y="3075431"/>
                    <a:pt x="7906637" y="3075431"/>
                  </a:cubicBezTo>
                  <a:lnTo>
                    <a:pt x="7912352" y="3075304"/>
                  </a:lnTo>
                  <a:cubicBezTo>
                    <a:pt x="7921115" y="3037331"/>
                    <a:pt x="7860282" y="3004565"/>
                    <a:pt x="7988806" y="2959099"/>
                  </a:cubicBezTo>
                  <a:cubicBezTo>
                    <a:pt x="7864346" y="2946272"/>
                    <a:pt x="7855964" y="2878327"/>
                    <a:pt x="7760588" y="2878327"/>
                  </a:cubicBezTo>
                  <a:lnTo>
                    <a:pt x="7721091" y="2881629"/>
                  </a:lnTo>
                  <a:cubicBezTo>
                    <a:pt x="7744585" y="2847466"/>
                    <a:pt x="7797037" y="2864611"/>
                    <a:pt x="7874126" y="2829813"/>
                  </a:cubicBezTo>
                  <a:lnTo>
                    <a:pt x="7874126" y="2829813"/>
                  </a:lnTo>
                  <a:cubicBezTo>
                    <a:pt x="7894445" y="2848101"/>
                    <a:pt x="7832089" y="2894583"/>
                    <a:pt x="7908669" y="2894583"/>
                  </a:cubicBezTo>
                  <a:lnTo>
                    <a:pt x="7912479" y="2894456"/>
                  </a:lnTo>
                  <a:cubicBezTo>
                    <a:pt x="8103868" y="2688336"/>
                    <a:pt x="7899652" y="2386711"/>
                    <a:pt x="8023477" y="2145411"/>
                  </a:cubicBezTo>
                  <a:lnTo>
                    <a:pt x="8023477" y="2145411"/>
                  </a:lnTo>
                  <a:lnTo>
                    <a:pt x="8016365" y="2145411"/>
                  </a:lnTo>
                  <a:cubicBezTo>
                    <a:pt x="7956167" y="2145411"/>
                    <a:pt x="7938260" y="2131059"/>
                    <a:pt x="7950706" y="2106549"/>
                  </a:cubicBezTo>
                  <a:lnTo>
                    <a:pt x="7950706" y="2106549"/>
                  </a:lnTo>
                  <a:cubicBezTo>
                    <a:pt x="7702421" y="2118868"/>
                    <a:pt x="7880221" y="2226818"/>
                    <a:pt x="7744458" y="2226818"/>
                  </a:cubicBezTo>
                  <a:cubicBezTo>
                    <a:pt x="7715376" y="2226818"/>
                    <a:pt x="7671688" y="2221865"/>
                    <a:pt x="7606282" y="2209800"/>
                  </a:cubicBezTo>
                  <a:lnTo>
                    <a:pt x="7606282" y="2209800"/>
                  </a:lnTo>
                  <a:cubicBezTo>
                    <a:pt x="7634095" y="2249424"/>
                    <a:pt x="7540242" y="2247900"/>
                    <a:pt x="7568182" y="2287270"/>
                  </a:cubicBezTo>
                  <a:lnTo>
                    <a:pt x="7597646" y="2285746"/>
                  </a:lnTo>
                  <a:cubicBezTo>
                    <a:pt x="7691245" y="2285746"/>
                    <a:pt x="7612887" y="2343785"/>
                    <a:pt x="7682609" y="2351913"/>
                  </a:cubicBezTo>
                  <a:cubicBezTo>
                    <a:pt x="7457946" y="2403221"/>
                    <a:pt x="7741283" y="2457069"/>
                    <a:pt x="7529320" y="2545715"/>
                  </a:cubicBezTo>
                  <a:cubicBezTo>
                    <a:pt x="7541766" y="2553462"/>
                    <a:pt x="7555102" y="2556002"/>
                    <a:pt x="7568690" y="2556002"/>
                  </a:cubicBezTo>
                  <a:cubicBezTo>
                    <a:pt x="7582278" y="2556002"/>
                    <a:pt x="7595868" y="2553462"/>
                    <a:pt x="7609203" y="2550922"/>
                  </a:cubicBezTo>
                  <a:lnTo>
                    <a:pt x="7647430" y="2545842"/>
                  </a:lnTo>
                  <a:cubicBezTo>
                    <a:pt x="7660638" y="2545842"/>
                    <a:pt x="7672576" y="2549017"/>
                    <a:pt x="7682609" y="2558669"/>
                  </a:cubicBezTo>
                  <a:cubicBezTo>
                    <a:pt x="7676514" y="2570480"/>
                    <a:pt x="7662163" y="2574544"/>
                    <a:pt x="7643875" y="2574544"/>
                  </a:cubicBezTo>
                  <a:cubicBezTo>
                    <a:pt x="7625206" y="2574544"/>
                    <a:pt x="7602600" y="2570480"/>
                    <a:pt x="7580502" y="2566289"/>
                  </a:cubicBezTo>
                  <a:cubicBezTo>
                    <a:pt x="7558404" y="2562098"/>
                    <a:pt x="7536814" y="2558034"/>
                    <a:pt x="7520304" y="2558034"/>
                  </a:cubicBezTo>
                  <a:cubicBezTo>
                    <a:pt x="7505191" y="2558034"/>
                    <a:pt x="7494396" y="2561463"/>
                    <a:pt x="7491475" y="2571623"/>
                  </a:cubicBezTo>
                  <a:cubicBezTo>
                    <a:pt x="7554467" y="2577338"/>
                    <a:pt x="7554467" y="2669286"/>
                    <a:pt x="7491475" y="2675001"/>
                  </a:cubicBezTo>
                  <a:lnTo>
                    <a:pt x="7460232" y="2675763"/>
                  </a:lnTo>
                  <a:cubicBezTo>
                    <a:pt x="7316976" y="2675763"/>
                    <a:pt x="7342250" y="2618740"/>
                    <a:pt x="7261985" y="2597404"/>
                  </a:cubicBezTo>
                  <a:lnTo>
                    <a:pt x="7261985" y="2597404"/>
                  </a:lnTo>
                  <a:cubicBezTo>
                    <a:pt x="7343392" y="2683256"/>
                    <a:pt x="7224520" y="2752090"/>
                    <a:pt x="7261985" y="2791333"/>
                  </a:cubicBezTo>
                  <a:cubicBezTo>
                    <a:pt x="7269479" y="2772410"/>
                    <a:pt x="7310245" y="2764536"/>
                    <a:pt x="7374127" y="2764536"/>
                  </a:cubicBezTo>
                  <a:lnTo>
                    <a:pt x="7415147" y="2765425"/>
                  </a:lnTo>
                  <a:cubicBezTo>
                    <a:pt x="7310372" y="2801112"/>
                    <a:pt x="7471281" y="2777617"/>
                    <a:pt x="7491729" y="2804160"/>
                  </a:cubicBezTo>
                  <a:cubicBezTo>
                    <a:pt x="7452740" y="2810637"/>
                    <a:pt x="7423276" y="2812288"/>
                    <a:pt x="7398130" y="2812288"/>
                  </a:cubicBezTo>
                  <a:cubicBezTo>
                    <a:pt x="7384795" y="2812288"/>
                    <a:pt x="7372603" y="2811780"/>
                    <a:pt x="7361046" y="2811399"/>
                  </a:cubicBezTo>
                  <a:lnTo>
                    <a:pt x="7327010" y="2810510"/>
                  </a:lnTo>
                  <a:cubicBezTo>
                    <a:pt x="7307325" y="2810510"/>
                    <a:pt x="7287005" y="2811907"/>
                    <a:pt x="7262113" y="2817241"/>
                  </a:cubicBezTo>
                  <a:cubicBezTo>
                    <a:pt x="7270876" y="2845562"/>
                    <a:pt x="7274179" y="2871851"/>
                    <a:pt x="7199248" y="2871851"/>
                  </a:cubicBezTo>
                  <a:cubicBezTo>
                    <a:pt x="7185024" y="2871851"/>
                    <a:pt x="7167880" y="2870962"/>
                    <a:pt x="7147432" y="2868803"/>
                  </a:cubicBezTo>
                  <a:lnTo>
                    <a:pt x="7147432" y="2868803"/>
                  </a:lnTo>
                  <a:cubicBezTo>
                    <a:pt x="7153782" y="2887980"/>
                    <a:pt x="7133843" y="2916428"/>
                    <a:pt x="7185405" y="2920492"/>
                  </a:cubicBezTo>
                  <a:lnTo>
                    <a:pt x="7185405" y="2881757"/>
                  </a:lnTo>
                  <a:cubicBezTo>
                    <a:pt x="7252334" y="2881884"/>
                    <a:pt x="7239126" y="2909062"/>
                    <a:pt x="7307071" y="2909062"/>
                  </a:cubicBezTo>
                  <a:lnTo>
                    <a:pt x="7338821" y="2907538"/>
                  </a:lnTo>
                  <a:cubicBezTo>
                    <a:pt x="7372603" y="2861818"/>
                    <a:pt x="7240269" y="2840863"/>
                    <a:pt x="7376921" y="2829941"/>
                  </a:cubicBezTo>
                  <a:cubicBezTo>
                    <a:pt x="7384922" y="2955036"/>
                    <a:pt x="7409560" y="2998597"/>
                    <a:pt x="7529829" y="3075432"/>
                  </a:cubicBezTo>
                  <a:cubicBezTo>
                    <a:pt x="7509128" y="3077972"/>
                    <a:pt x="7492745" y="3079115"/>
                    <a:pt x="7479537" y="3079115"/>
                  </a:cubicBezTo>
                  <a:cubicBezTo>
                    <a:pt x="7416418" y="3079115"/>
                    <a:pt x="7426578" y="3054223"/>
                    <a:pt x="7376793" y="3049651"/>
                  </a:cubicBezTo>
                  <a:cubicBezTo>
                    <a:pt x="7363966" y="3134614"/>
                    <a:pt x="7348472" y="3198368"/>
                    <a:pt x="7376793" y="3269361"/>
                  </a:cubicBezTo>
                  <a:lnTo>
                    <a:pt x="7336662" y="3268472"/>
                  </a:lnTo>
                  <a:cubicBezTo>
                    <a:pt x="7272400" y="3268472"/>
                    <a:pt x="7231379" y="3276219"/>
                    <a:pt x="7223885" y="3295269"/>
                  </a:cubicBezTo>
                  <a:cubicBezTo>
                    <a:pt x="7350885" y="3299714"/>
                    <a:pt x="7359649" y="3344290"/>
                    <a:pt x="7453120" y="3359912"/>
                  </a:cubicBezTo>
                  <a:cubicBezTo>
                    <a:pt x="7460614" y="3311271"/>
                    <a:pt x="7522208" y="3300983"/>
                    <a:pt x="7529702" y="3282442"/>
                  </a:cubicBezTo>
                  <a:lnTo>
                    <a:pt x="7529702" y="3282442"/>
                  </a:lnTo>
                  <a:cubicBezTo>
                    <a:pt x="7601203" y="3307714"/>
                    <a:pt x="7544307" y="3383914"/>
                    <a:pt x="7444231" y="3383914"/>
                  </a:cubicBezTo>
                  <a:cubicBezTo>
                    <a:pt x="7423403" y="3383914"/>
                    <a:pt x="7400543" y="3380612"/>
                    <a:pt x="7376667" y="3372738"/>
                  </a:cubicBezTo>
                  <a:lnTo>
                    <a:pt x="7376667" y="3372738"/>
                  </a:lnTo>
                  <a:cubicBezTo>
                    <a:pt x="7417053" y="3420871"/>
                    <a:pt x="7296276" y="3414521"/>
                    <a:pt x="7261985" y="3437254"/>
                  </a:cubicBezTo>
                  <a:cubicBezTo>
                    <a:pt x="7307070" y="3439286"/>
                    <a:pt x="7370570" y="3435095"/>
                    <a:pt x="7376667" y="3450208"/>
                  </a:cubicBezTo>
                  <a:cubicBezTo>
                    <a:pt x="7323073" y="3510152"/>
                    <a:pt x="7081773" y="3513708"/>
                    <a:pt x="6955789" y="3514851"/>
                  </a:cubicBezTo>
                  <a:cubicBezTo>
                    <a:pt x="6968616" y="3545077"/>
                    <a:pt x="6995032" y="3570604"/>
                    <a:pt x="7070596" y="3579494"/>
                  </a:cubicBezTo>
                  <a:cubicBezTo>
                    <a:pt x="7077328" y="3560317"/>
                    <a:pt x="7056880" y="3531869"/>
                    <a:pt x="7108569" y="3527932"/>
                  </a:cubicBezTo>
                  <a:cubicBezTo>
                    <a:pt x="7128254" y="3542283"/>
                    <a:pt x="7157464" y="3546474"/>
                    <a:pt x="7190992" y="3546474"/>
                  </a:cubicBezTo>
                  <a:cubicBezTo>
                    <a:pt x="7213979" y="3546474"/>
                    <a:pt x="7238999" y="3544442"/>
                    <a:pt x="7264399" y="3542537"/>
                  </a:cubicBezTo>
                  <a:lnTo>
                    <a:pt x="7339329" y="3538600"/>
                  </a:lnTo>
                  <a:cubicBezTo>
                    <a:pt x="7388224" y="3538600"/>
                    <a:pt x="7431022" y="3546728"/>
                    <a:pt x="7453121" y="3579494"/>
                  </a:cubicBezTo>
                  <a:cubicBezTo>
                    <a:pt x="7421752" y="3573017"/>
                    <a:pt x="7398892" y="3570223"/>
                    <a:pt x="7381874" y="3570223"/>
                  </a:cubicBezTo>
                  <a:cubicBezTo>
                    <a:pt x="7313040" y="3570223"/>
                    <a:pt x="7341488" y="3615943"/>
                    <a:pt x="7300340" y="3644137"/>
                  </a:cubicBezTo>
                  <a:lnTo>
                    <a:pt x="7355967" y="3644518"/>
                  </a:lnTo>
                  <a:lnTo>
                    <a:pt x="7367777" y="3644518"/>
                  </a:lnTo>
                  <a:cubicBezTo>
                    <a:pt x="7408545" y="3644518"/>
                    <a:pt x="7445501" y="3645788"/>
                    <a:pt x="7453121" y="3656964"/>
                  </a:cubicBezTo>
                  <a:cubicBezTo>
                    <a:pt x="7312405" y="3702811"/>
                    <a:pt x="7446263" y="3762628"/>
                    <a:pt x="7338694" y="3812031"/>
                  </a:cubicBezTo>
                  <a:cubicBezTo>
                    <a:pt x="7366761" y="3841241"/>
                    <a:pt x="7454010" y="3850766"/>
                    <a:pt x="7529702" y="3863720"/>
                  </a:cubicBezTo>
                  <a:cubicBezTo>
                    <a:pt x="7638921" y="3813809"/>
                    <a:pt x="7562087" y="3727703"/>
                    <a:pt x="7568437" y="3682872"/>
                  </a:cubicBezTo>
                  <a:lnTo>
                    <a:pt x="7568437" y="3682872"/>
                  </a:lnTo>
                  <a:cubicBezTo>
                    <a:pt x="7662417" y="3776471"/>
                    <a:pt x="7937626" y="3792219"/>
                    <a:pt x="7836153" y="3902582"/>
                  </a:cubicBezTo>
                  <a:cubicBezTo>
                    <a:pt x="7851901" y="3911091"/>
                    <a:pt x="7866887" y="3914393"/>
                    <a:pt x="7881365" y="3914393"/>
                  </a:cubicBezTo>
                  <a:cubicBezTo>
                    <a:pt x="7904606" y="3914393"/>
                    <a:pt x="7926196" y="3906011"/>
                    <a:pt x="7946262" y="3897629"/>
                  </a:cubicBezTo>
                  <a:cubicBezTo>
                    <a:pt x="7966327" y="3889247"/>
                    <a:pt x="7984616" y="3880865"/>
                    <a:pt x="8001506" y="3880865"/>
                  </a:cubicBezTo>
                  <a:cubicBezTo>
                    <a:pt x="8010650" y="3880865"/>
                    <a:pt x="8019287" y="3883405"/>
                    <a:pt x="8027414" y="3889628"/>
                  </a:cubicBezTo>
                  <a:cubicBezTo>
                    <a:pt x="8017000" y="3929252"/>
                    <a:pt x="7855964" y="3918076"/>
                    <a:pt x="7836152" y="3954271"/>
                  </a:cubicBezTo>
                  <a:cubicBezTo>
                    <a:pt x="7813419" y="3928236"/>
                    <a:pt x="7924798" y="3915282"/>
                    <a:pt x="7826881" y="3915282"/>
                  </a:cubicBezTo>
                  <a:lnTo>
                    <a:pt x="7797417" y="3915535"/>
                  </a:lnTo>
                  <a:cubicBezTo>
                    <a:pt x="7775065" y="3942205"/>
                    <a:pt x="7845042" y="4000371"/>
                    <a:pt x="7759444" y="4005959"/>
                  </a:cubicBezTo>
                  <a:cubicBezTo>
                    <a:pt x="7815325" y="3965319"/>
                    <a:pt x="7634984" y="3938522"/>
                    <a:pt x="7568437" y="3915535"/>
                  </a:cubicBezTo>
                  <a:cubicBezTo>
                    <a:pt x="7548497" y="3908551"/>
                    <a:pt x="7617205" y="3894707"/>
                    <a:pt x="7606537" y="3889627"/>
                  </a:cubicBezTo>
                  <a:cubicBezTo>
                    <a:pt x="7568944" y="3872482"/>
                    <a:pt x="7526145" y="3866767"/>
                    <a:pt x="7488680" y="3866767"/>
                  </a:cubicBezTo>
                  <a:cubicBezTo>
                    <a:pt x="7450072" y="3866767"/>
                    <a:pt x="7417179" y="3872864"/>
                    <a:pt x="7401685" y="3878959"/>
                  </a:cubicBezTo>
                  <a:cubicBezTo>
                    <a:pt x="7386192" y="3885055"/>
                    <a:pt x="7388224" y="3891151"/>
                    <a:pt x="7419466" y="3891151"/>
                  </a:cubicBezTo>
                  <a:lnTo>
                    <a:pt x="7453247" y="3889500"/>
                  </a:lnTo>
                  <a:lnTo>
                    <a:pt x="7453247" y="3889500"/>
                  </a:lnTo>
                  <a:cubicBezTo>
                    <a:pt x="7449438" y="3922647"/>
                    <a:pt x="7310372" y="3910201"/>
                    <a:pt x="7262113" y="3928235"/>
                  </a:cubicBezTo>
                  <a:cubicBezTo>
                    <a:pt x="7365744" y="3968875"/>
                    <a:pt x="7370317" y="3993132"/>
                    <a:pt x="7376794" y="4044440"/>
                  </a:cubicBezTo>
                  <a:cubicBezTo>
                    <a:pt x="7271130" y="4053203"/>
                    <a:pt x="7289291" y="4046853"/>
                    <a:pt x="7224013" y="4083175"/>
                  </a:cubicBezTo>
                  <a:cubicBezTo>
                    <a:pt x="7224013" y="4070348"/>
                    <a:pt x="7193152" y="4068062"/>
                    <a:pt x="7185405" y="4057521"/>
                  </a:cubicBezTo>
                  <a:cubicBezTo>
                    <a:pt x="7206995" y="4025898"/>
                    <a:pt x="7333614" y="4030089"/>
                    <a:pt x="7300467" y="3979924"/>
                  </a:cubicBezTo>
                  <a:lnTo>
                    <a:pt x="7267828" y="3979035"/>
                  </a:lnTo>
                  <a:cubicBezTo>
                    <a:pt x="7229474" y="3979035"/>
                    <a:pt x="7203058" y="3983099"/>
                    <a:pt x="7176515" y="3987036"/>
                  </a:cubicBezTo>
                  <a:cubicBezTo>
                    <a:pt x="7149971" y="3990973"/>
                    <a:pt x="7123556" y="3995037"/>
                    <a:pt x="7085329" y="3995037"/>
                  </a:cubicBezTo>
                  <a:lnTo>
                    <a:pt x="7032624" y="3992878"/>
                  </a:lnTo>
                  <a:lnTo>
                    <a:pt x="7032624" y="3992878"/>
                  </a:lnTo>
                  <a:cubicBezTo>
                    <a:pt x="6983475" y="4021580"/>
                    <a:pt x="7033258" y="4083683"/>
                    <a:pt x="6893431" y="4083683"/>
                  </a:cubicBezTo>
                  <a:lnTo>
                    <a:pt x="6879715" y="4083302"/>
                  </a:lnTo>
                  <a:cubicBezTo>
                    <a:pt x="6767574" y="4055108"/>
                    <a:pt x="7074787" y="4011674"/>
                    <a:pt x="6879715" y="3992878"/>
                  </a:cubicBezTo>
                  <a:lnTo>
                    <a:pt x="6879715" y="3992878"/>
                  </a:lnTo>
                  <a:cubicBezTo>
                    <a:pt x="6742047" y="4041265"/>
                    <a:pt x="6837551" y="4048250"/>
                    <a:pt x="6688453" y="4083302"/>
                  </a:cubicBezTo>
                  <a:cubicBezTo>
                    <a:pt x="6711694" y="4101336"/>
                    <a:pt x="6835646" y="4085207"/>
                    <a:pt x="6841234" y="4109210"/>
                  </a:cubicBezTo>
                  <a:cubicBezTo>
                    <a:pt x="6696074" y="4142738"/>
                    <a:pt x="6937881" y="4152898"/>
                    <a:pt x="6917942" y="4186553"/>
                  </a:cubicBezTo>
                  <a:cubicBezTo>
                    <a:pt x="6797927" y="4203698"/>
                    <a:pt x="6775956" y="4253609"/>
                    <a:pt x="6605395" y="4253609"/>
                  </a:cubicBezTo>
                  <a:lnTo>
                    <a:pt x="6535291" y="4251196"/>
                  </a:lnTo>
                  <a:cubicBezTo>
                    <a:pt x="6568946" y="4209667"/>
                    <a:pt x="6435977" y="4224399"/>
                    <a:pt x="6420356" y="4199634"/>
                  </a:cubicBezTo>
                  <a:cubicBezTo>
                    <a:pt x="6597013" y="4171948"/>
                    <a:pt x="6277608" y="4065522"/>
                    <a:pt x="6496683" y="4018659"/>
                  </a:cubicBezTo>
                  <a:lnTo>
                    <a:pt x="6496683" y="4018659"/>
                  </a:lnTo>
                  <a:lnTo>
                    <a:pt x="6612127" y="4096129"/>
                  </a:lnTo>
                  <a:lnTo>
                    <a:pt x="6606666" y="4095875"/>
                  </a:lnTo>
                  <a:lnTo>
                    <a:pt x="6596633" y="4095748"/>
                  </a:lnTo>
                  <a:cubicBezTo>
                    <a:pt x="6498716" y="4095748"/>
                    <a:pt x="6530466" y="4139182"/>
                    <a:pt x="6496684" y="4160772"/>
                  </a:cubicBezTo>
                  <a:cubicBezTo>
                    <a:pt x="6609587" y="4127117"/>
                    <a:pt x="6673849" y="4157597"/>
                    <a:pt x="6764781" y="4122037"/>
                  </a:cubicBezTo>
                  <a:cubicBezTo>
                    <a:pt x="6750557" y="4113147"/>
                    <a:pt x="6733031" y="4110353"/>
                    <a:pt x="6715124" y="4110353"/>
                  </a:cubicBezTo>
                  <a:lnTo>
                    <a:pt x="6670420" y="4114290"/>
                  </a:lnTo>
                  <a:cubicBezTo>
                    <a:pt x="6656196" y="4116195"/>
                    <a:pt x="6643242" y="4118227"/>
                    <a:pt x="6622287" y="4118227"/>
                  </a:cubicBezTo>
                  <a:lnTo>
                    <a:pt x="6612000" y="4109210"/>
                  </a:lnTo>
                  <a:cubicBezTo>
                    <a:pt x="6636131" y="4063363"/>
                    <a:pt x="6624827" y="4044821"/>
                    <a:pt x="6726427" y="4005705"/>
                  </a:cubicBezTo>
                  <a:cubicBezTo>
                    <a:pt x="6684518" y="3998593"/>
                    <a:pt x="6649846" y="3996307"/>
                    <a:pt x="6619494" y="3996307"/>
                  </a:cubicBezTo>
                  <a:cubicBezTo>
                    <a:pt x="6595110" y="3996307"/>
                    <a:pt x="6573520" y="3997704"/>
                    <a:pt x="6553326" y="3999101"/>
                  </a:cubicBezTo>
                  <a:lnTo>
                    <a:pt x="6495033" y="4001895"/>
                  </a:lnTo>
                  <a:cubicBezTo>
                    <a:pt x="6471412" y="4001895"/>
                    <a:pt x="6447408" y="3999736"/>
                    <a:pt x="6420357" y="3992751"/>
                  </a:cubicBezTo>
                  <a:cubicBezTo>
                    <a:pt x="6456044" y="3961382"/>
                    <a:pt x="6518401" y="3951476"/>
                    <a:pt x="6584314" y="3951476"/>
                  </a:cubicBezTo>
                  <a:cubicBezTo>
                    <a:pt x="6640957" y="3951476"/>
                    <a:pt x="6700138" y="3958715"/>
                    <a:pt x="6747383" y="3966081"/>
                  </a:cubicBezTo>
                  <a:cubicBezTo>
                    <a:pt x="6792087" y="3972939"/>
                    <a:pt x="6826123" y="3979797"/>
                    <a:pt x="6838950" y="3979797"/>
                  </a:cubicBezTo>
                  <a:cubicBezTo>
                    <a:pt x="6839712" y="3979797"/>
                    <a:pt x="6840347" y="3979797"/>
                    <a:pt x="6840982" y="3979670"/>
                  </a:cubicBezTo>
                  <a:cubicBezTo>
                    <a:pt x="6770877" y="3917440"/>
                    <a:pt x="6719570" y="3954397"/>
                    <a:pt x="6840982" y="3902200"/>
                  </a:cubicBezTo>
                  <a:lnTo>
                    <a:pt x="6703695" y="3901184"/>
                  </a:lnTo>
                  <a:cubicBezTo>
                    <a:pt x="6544437" y="3901184"/>
                    <a:pt x="6400673" y="3906518"/>
                    <a:pt x="6305550" y="3927981"/>
                  </a:cubicBezTo>
                  <a:cubicBezTo>
                    <a:pt x="6377051" y="3903343"/>
                    <a:pt x="6309868" y="3895596"/>
                    <a:pt x="6305550" y="3863465"/>
                  </a:cubicBezTo>
                  <a:cubicBezTo>
                    <a:pt x="6328537" y="3855337"/>
                    <a:pt x="6348603" y="3852797"/>
                    <a:pt x="6367145" y="3852797"/>
                  </a:cubicBezTo>
                  <a:cubicBezTo>
                    <a:pt x="6381623" y="3852797"/>
                    <a:pt x="6395085" y="3854321"/>
                    <a:pt x="6408420" y="3855845"/>
                  </a:cubicBezTo>
                  <a:lnTo>
                    <a:pt x="6448044" y="3858893"/>
                  </a:lnTo>
                  <a:cubicBezTo>
                    <a:pt x="6463411" y="3858893"/>
                    <a:pt x="6479159" y="3856861"/>
                    <a:pt x="6496558" y="3850638"/>
                  </a:cubicBezTo>
                  <a:cubicBezTo>
                    <a:pt x="6500495" y="3814062"/>
                    <a:pt x="6345428" y="3765167"/>
                    <a:pt x="6420231" y="3747133"/>
                  </a:cubicBezTo>
                  <a:lnTo>
                    <a:pt x="6420231" y="3747133"/>
                  </a:lnTo>
                  <a:cubicBezTo>
                    <a:pt x="6492240" y="3770247"/>
                    <a:pt x="6597649" y="3782058"/>
                    <a:pt x="6649974" y="3811649"/>
                  </a:cubicBezTo>
                  <a:cubicBezTo>
                    <a:pt x="6640576" y="3830191"/>
                    <a:pt x="6586982" y="3833493"/>
                    <a:pt x="6573266" y="3850638"/>
                  </a:cubicBezTo>
                  <a:lnTo>
                    <a:pt x="6611493" y="3849622"/>
                  </a:lnTo>
                  <a:cubicBezTo>
                    <a:pt x="6701790" y="3849622"/>
                    <a:pt x="6733667" y="3869434"/>
                    <a:pt x="6764782" y="3889373"/>
                  </a:cubicBezTo>
                  <a:cubicBezTo>
                    <a:pt x="6807454" y="3877689"/>
                    <a:pt x="6877177" y="3869815"/>
                    <a:pt x="6933057" y="3869815"/>
                  </a:cubicBezTo>
                  <a:cubicBezTo>
                    <a:pt x="7004177" y="3869815"/>
                    <a:pt x="7052691" y="3882388"/>
                    <a:pt x="6994272" y="3915281"/>
                  </a:cubicBezTo>
                  <a:cubicBezTo>
                    <a:pt x="7039484" y="3912233"/>
                    <a:pt x="7075425" y="3911598"/>
                    <a:pt x="7105524" y="3911598"/>
                  </a:cubicBezTo>
                  <a:cubicBezTo>
                    <a:pt x="7118351" y="3911598"/>
                    <a:pt x="7130162" y="3911725"/>
                    <a:pt x="7141084" y="3911852"/>
                  </a:cubicBezTo>
                  <a:lnTo>
                    <a:pt x="7171690" y="3912105"/>
                  </a:lnTo>
                  <a:cubicBezTo>
                    <a:pt x="7204837" y="3912105"/>
                    <a:pt x="7231380" y="3910581"/>
                    <a:pt x="7262114" y="3902327"/>
                  </a:cubicBezTo>
                  <a:cubicBezTo>
                    <a:pt x="7169404" y="3888992"/>
                    <a:pt x="7134987" y="3788661"/>
                    <a:pt x="7223887" y="3773167"/>
                  </a:cubicBezTo>
                  <a:lnTo>
                    <a:pt x="7223887" y="3773167"/>
                  </a:lnTo>
                  <a:cubicBezTo>
                    <a:pt x="7224649" y="3807458"/>
                    <a:pt x="7202551" y="3849240"/>
                    <a:pt x="7300468" y="3850764"/>
                  </a:cubicBezTo>
                  <a:cubicBezTo>
                    <a:pt x="7275703" y="3787391"/>
                    <a:pt x="7293737" y="3789931"/>
                    <a:pt x="7300468" y="3721478"/>
                  </a:cubicBezTo>
                  <a:lnTo>
                    <a:pt x="7274434" y="3720335"/>
                  </a:lnTo>
                  <a:cubicBezTo>
                    <a:pt x="7240271" y="3720335"/>
                    <a:pt x="7228967" y="3728082"/>
                    <a:pt x="7217665" y="3735702"/>
                  </a:cubicBezTo>
                  <a:cubicBezTo>
                    <a:pt x="7206363" y="3743322"/>
                    <a:pt x="7194932" y="3751069"/>
                    <a:pt x="7160642" y="3751069"/>
                  </a:cubicBezTo>
                  <a:cubicBezTo>
                    <a:pt x="7147307" y="3751069"/>
                    <a:pt x="7130416" y="3749926"/>
                    <a:pt x="7108826" y="3747132"/>
                  </a:cubicBezTo>
                  <a:cubicBezTo>
                    <a:pt x="7083680" y="3675377"/>
                    <a:pt x="7131940" y="3612512"/>
                    <a:pt x="7032499" y="3592065"/>
                  </a:cubicBezTo>
                  <a:lnTo>
                    <a:pt x="7032499" y="3592065"/>
                  </a:lnTo>
                  <a:cubicBezTo>
                    <a:pt x="6971157" y="3700904"/>
                    <a:pt x="7105905" y="3790947"/>
                    <a:pt x="6994272" y="3850637"/>
                  </a:cubicBezTo>
                  <a:cubicBezTo>
                    <a:pt x="6926073" y="3795646"/>
                    <a:pt x="6636386" y="3777231"/>
                    <a:pt x="6573140" y="3760086"/>
                  </a:cubicBezTo>
                  <a:cubicBezTo>
                    <a:pt x="6636005" y="3747767"/>
                    <a:pt x="6682741" y="3729733"/>
                    <a:pt x="6724651" y="3710429"/>
                  </a:cubicBezTo>
                  <a:lnTo>
                    <a:pt x="6724651" y="3710429"/>
                  </a:lnTo>
                  <a:cubicBezTo>
                    <a:pt x="6685407" y="3735829"/>
                    <a:pt x="6751067" y="3750180"/>
                    <a:pt x="6809487" y="3750180"/>
                  </a:cubicBezTo>
                  <a:cubicBezTo>
                    <a:pt x="6855842" y="3750180"/>
                    <a:pt x="6897879" y="3741163"/>
                    <a:pt x="6879591" y="3721351"/>
                  </a:cubicBezTo>
                  <a:cubicBezTo>
                    <a:pt x="6874892" y="3709794"/>
                    <a:pt x="6842888" y="3707762"/>
                    <a:pt x="6804915" y="3707762"/>
                  </a:cubicBezTo>
                  <a:cubicBezTo>
                    <a:pt x="6794628" y="3707762"/>
                    <a:pt x="6783960" y="3707889"/>
                    <a:pt x="6773165" y="3708016"/>
                  </a:cubicBezTo>
                  <a:lnTo>
                    <a:pt x="6728207" y="3708270"/>
                  </a:lnTo>
                  <a:cubicBezTo>
                    <a:pt x="6754496" y="3695824"/>
                    <a:pt x="6779769" y="3683124"/>
                    <a:pt x="6797168" y="3669535"/>
                  </a:cubicBezTo>
                  <a:lnTo>
                    <a:pt x="6797168" y="3669535"/>
                  </a:lnTo>
                  <a:lnTo>
                    <a:pt x="6785992" y="3669535"/>
                  </a:lnTo>
                  <a:cubicBezTo>
                    <a:pt x="6727445" y="3669535"/>
                    <a:pt x="6681217" y="3665598"/>
                    <a:pt x="6649975" y="3656454"/>
                  </a:cubicBezTo>
                  <a:lnTo>
                    <a:pt x="6649975" y="3656454"/>
                  </a:lnTo>
                  <a:cubicBezTo>
                    <a:pt x="6655563" y="3688458"/>
                    <a:pt x="6630036" y="3710048"/>
                    <a:pt x="6570346" y="3713985"/>
                  </a:cubicBezTo>
                  <a:lnTo>
                    <a:pt x="6550914" y="3711953"/>
                  </a:lnTo>
                  <a:cubicBezTo>
                    <a:pt x="6543167" y="3711953"/>
                    <a:pt x="6534023" y="3712969"/>
                    <a:pt x="6524498" y="3713985"/>
                  </a:cubicBezTo>
                  <a:lnTo>
                    <a:pt x="6496304" y="3716017"/>
                  </a:lnTo>
                  <a:cubicBezTo>
                    <a:pt x="6478143" y="3716017"/>
                    <a:pt x="6462776" y="3711826"/>
                    <a:pt x="6458585" y="3695189"/>
                  </a:cubicBezTo>
                  <a:cubicBezTo>
                    <a:pt x="6539865" y="3671186"/>
                    <a:pt x="6643498" y="3654295"/>
                    <a:pt x="6649848" y="3604765"/>
                  </a:cubicBezTo>
                  <a:lnTo>
                    <a:pt x="6649848" y="3604765"/>
                  </a:lnTo>
                  <a:lnTo>
                    <a:pt x="6622542" y="3605654"/>
                  </a:lnTo>
                  <a:cubicBezTo>
                    <a:pt x="6584824" y="3605654"/>
                    <a:pt x="6544818" y="3600828"/>
                    <a:pt x="6508369" y="3596129"/>
                  </a:cubicBezTo>
                  <a:cubicBezTo>
                    <a:pt x="6471921" y="3591430"/>
                    <a:pt x="6439281" y="3586477"/>
                    <a:pt x="6416294" y="3586477"/>
                  </a:cubicBezTo>
                  <a:cubicBezTo>
                    <a:pt x="6393816" y="3586477"/>
                    <a:pt x="6380480" y="3591049"/>
                    <a:pt x="6382004" y="3604638"/>
                  </a:cubicBezTo>
                  <a:cubicBezTo>
                    <a:pt x="6283833" y="3573269"/>
                    <a:pt x="6237986" y="3524247"/>
                    <a:pt x="6152134" y="3488433"/>
                  </a:cubicBezTo>
                  <a:lnTo>
                    <a:pt x="6152134" y="3488433"/>
                  </a:lnTo>
                  <a:cubicBezTo>
                    <a:pt x="6075172" y="3499228"/>
                    <a:pt x="6235192" y="3567681"/>
                    <a:pt x="6085205" y="3567681"/>
                  </a:cubicBezTo>
                  <a:lnTo>
                    <a:pt x="6037580" y="3566030"/>
                  </a:lnTo>
                  <a:cubicBezTo>
                    <a:pt x="6049265" y="3548631"/>
                    <a:pt x="6091936" y="3541519"/>
                    <a:pt x="6075807" y="3514468"/>
                  </a:cubicBezTo>
                  <a:cubicBezTo>
                    <a:pt x="6054091" y="3511674"/>
                    <a:pt x="6037327" y="3510531"/>
                    <a:pt x="6023992" y="3510531"/>
                  </a:cubicBezTo>
                  <a:cubicBezTo>
                    <a:pt x="5989829" y="3510531"/>
                    <a:pt x="5978399" y="3518277"/>
                    <a:pt x="5967096" y="3525898"/>
                  </a:cubicBezTo>
                  <a:cubicBezTo>
                    <a:pt x="5955792" y="3533518"/>
                    <a:pt x="5944362" y="3541392"/>
                    <a:pt x="5910073" y="3541392"/>
                  </a:cubicBezTo>
                  <a:lnTo>
                    <a:pt x="5884165" y="3540249"/>
                  </a:lnTo>
                  <a:cubicBezTo>
                    <a:pt x="5916296" y="3498847"/>
                    <a:pt x="5916804" y="3513452"/>
                    <a:pt x="5853304" y="3488560"/>
                  </a:cubicBezTo>
                  <a:lnTo>
                    <a:pt x="5866893" y="3488560"/>
                  </a:lnTo>
                  <a:cubicBezTo>
                    <a:pt x="5923916" y="3488560"/>
                    <a:pt x="5968874" y="3492624"/>
                    <a:pt x="5999354" y="3501641"/>
                  </a:cubicBezTo>
                  <a:cubicBezTo>
                    <a:pt x="5912486" y="3468748"/>
                    <a:pt x="5994400" y="3382006"/>
                    <a:pt x="5888863" y="3382006"/>
                  </a:cubicBezTo>
                  <a:lnTo>
                    <a:pt x="5846318" y="3385435"/>
                  </a:lnTo>
                  <a:cubicBezTo>
                    <a:pt x="5905373" y="3394198"/>
                    <a:pt x="5732780" y="3418455"/>
                    <a:pt x="5884165" y="3436997"/>
                  </a:cubicBezTo>
                  <a:lnTo>
                    <a:pt x="5731001" y="3436997"/>
                  </a:lnTo>
                  <a:cubicBezTo>
                    <a:pt x="5719317" y="3462397"/>
                    <a:pt x="5782309" y="3462651"/>
                    <a:pt x="5807328" y="3475732"/>
                  </a:cubicBezTo>
                  <a:cubicBezTo>
                    <a:pt x="5786246" y="3498719"/>
                    <a:pt x="5787770" y="3529453"/>
                    <a:pt x="5731001" y="3540248"/>
                  </a:cubicBezTo>
                  <a:cubicBezTo>
                    <a:pt x="5687948" y="3537581"/>
                    <a:pt x="5671565" y="3526024"/>
                    <a:pt x="5654674" y="3514467"/>
                  </a:cubicBezTo>
                  <a:cubicBezTo>
                    <a:pt x="5681471" y="3428869"/>
                    <a:pt x="5697473" y="3339588"/>
                    <a:pt x="5960490" y="3333492"/>
                  </a:cubicBezTo>
                  <a:cubicBezTo>
                    <a:pt x="5908039" y="3294503"/>
                    <a:pt x="5978778" y="3287518"/>
                    <a:pt x="5958966" y="3226431"/>
                  </a:cubicBezTo>
                  <a:lnTo>
                    <a:pt x="5955791" y="3224780"/>
                  </a:lnTo>
                  <a:cubicBezTo>
                    <a:pt x="5948806" y="3224780"/>
                    <a:pt x="5938265" y="3255514"/>
                    <a:pt x="5909944" y="3286248"/>
                  </a:cubicBezTo>
                  <a:cubicBezTo>
                    <a:pt x="5881623" y="3316982"/>
                    <a:pt x="5835395" y="3347589"/>
                    <a:pt x="5756782" y="3347589"/>
                  </a:cubicBezTo>
                  <a:lnTo>
                    <a:pt x="5730874" y="3346573"/>
                  </a:lnTo>
                  <a:cubicBezTo>
                    <a:pt x="5731001" y="3333492"/>
                    <a:pt x="5699886" y="3331079"/>
                    <a:pt x="5692520" y="3320665"/>
                  </a:cubicBezTo>
                  <a:cubicBezTo>
                    <a:pt x="5881623" y="3299329"/>
                    <a:pt x="5651372" y="3170043"/>
                    <a:pt x="5768847" y="3126863"/>
                  </a:cubicBezTo>
                  <a:lnTo>
                    <a:pt x="5768847" y="3126863"/>
                  </a:lnTo>
                  <a:cubicBezTo>
                    <a:pt x="5825616" y="3129276"/>
                    <a:pt x="5803899" y="3158232"/>
                    <a:pt x="5807201" y="3178552"/>
                  </a:cubicBezTo>
                  <a:cubicBezTo>
                    <a:pt x="5856985" y="3174234"/>
                    <a:pt x="5879464" y="3171567"/>
                    <a:pt x="5893561" y="3171567"/>
                  </a:cubicBezTo>
                  <a:cubicBezTo>
                    <a:pt x="5914262" y="3171567"/>
                    <a:pt x="5916548" y="3177282"/>
                    <a:pt x="5960363" y="3191506"/>
                  </a:cubicBezTo>
                  <a:cubicBezTo>
                    <a:pt x="5953378" y="3167122"/>
                    <a:pt x="5959347" y="3155692"/>
                    <a:pt x="5982588" y="3155692"/>
                  </a:cubicBezTo>
                  <a:cubicBezTo>
                    <a:pt x="5995288" y="3155692"/>
                    <a:pt x="6013195" y="3159121"/>
                    <a:pt x="6036944" y="3165598"/>
                  </a:cubicBezTo>
                  <a:cubicBezTo>
                    <a:pt x="6053073" y="3112766"/>
                    <a:pt x="5911214" y="3113274"/>
                    <a:pt x="5960363" y="3049266"/>
                  </a:cubicBezTo>
                  <a:lnTo>
                    <a:pt x="6113652" y="3049266"/>
                  </a:lnTo>
                  <a:cubicBezTo>
                    <a:pt x="5937249" y="3000498"/>
                    <a:pt x="6012052" y="2928743"/>
                    <a:pt x="5960490" y="2855591"/>
                  </a:cubicBezTo>
                  <a:lnTo>
                    <a:pt x="6016243" y="2855083"/>
                  </a:lnTo>
                  <a:lnTo>
                    <a:pt x="6026276" y="2855083"/>
                  </a:lnTo>
                  <a:cubicBezTo>
                    <a:pt x="6067679" y="2855083"/>
                    <a:pt x="6105905" y="2853940"/>
                    <a:pt x="6113652" y="2842510"/>
                  </a:cubicBezTo>
                  <a:cubicBezTo>
                    <a:pt x="6056502" y="2827524"/>
                    <a:pt x="5957443" y="2826508"/>
                    <a:pt x="5922390" y="2803775"/>
                  </a:cubicBezTo>
                  <a:cubicBezTo>
                    <a:pt x="5999352" y="2747133"/>
                    <a:pt x="6169151" y="2600194"/>
                    <a:pt x="5960618" y="2532630"/>
                  </a:cubicBezTo>
                  <a:lnTo>
                    <a:pt x="5960618" y="2532630"/>
                  </a:lnTo>
                  <a:cubicBezTo>
                    <a:pt x="5878957" y="2540758"/>
                    <a:pt x="5924677" y="2612259"/>
                    <a:pt x="5960618" y="2623181"/>
                  </a:cubicBezTo>
                  <a:lnTo>
                    <a:pt x="5954521" y="2622927"/>
                  </a:lnTo>
                  <a:lnTo>
                    <a:pt x="5943726" y="2622800"/>
                  </a:lnTo>
                  <a:cubicBezTo>
                    <a:pt x="5884798" y="2622800"/>
                    <a:pt x="5881496" y="2641342"/>
                    <a:pt x="5845810" y="2649089"/>
                  </a:cubicBezTo>
                  <a:cubicBezTo>
                    <a:pt x="5874257" y="2587113"/>
                    <a:pt x="5747512" y="2571238"/>
                    <a:pt x="5665724" y="2571238"/>
                  </a:cubicBezTo>
                  <a:lnTo>
                    <a:pt x="5654802" y="2571492"/>
                  </a:lnTo>
                  <a:cubicBezTo>
                    <a:pt x="5659247" y="2538726"/>
                    <a:pt x="5710174" y="2521454"/>
                    <a:pt x="5807583" y="2519930"/>
                  </a:cubicBezTo>
                  <a:cubicBezTo>
                    <a:pt x="5802249" y="2470146"/>
                    <a:pt x="5837555" y="2406646"/>
                    <a:pt x="5731129" y="2390771"/>
                  </a:cubicBezTo>
                  <a:lnTo>
                    <a:pt x="5731129" y="2390771"/>
                  </a:lnTo>
                  <a:cubicBezTo>
                    <a:pt x="5804154" y="2508246"/>
                    <a:pt x="5537073" y="2533011"/>
                    <a:pt x="5271516" y="2533011"/>
                  </a:cubicBezTo>
                  <a:lnTo>
                    <a:pt x="5233543" y="2532884"/>
                  </a:lnTo>
                  <a:cubicBezTo>
                    <a:pt x="5314569" y="2516628"/>
                    <a:pt x="5383530" y="2476369"/>
                    <a:pt x="5457825" y="2476369"/>
                  </a:cubicBezTo>
                  <a:cubicBezTo>
                    <a:pt x="5484114" y="2476369"/>
                    <a:pt x="5510911" y="2481449"/>
                    <a:pt x="5539232" y="2494276"/>
                  </a:cubicBezTo>
                  <a:cubicBezTo>
                    <a:pt x="5527802" y="2437761"/>
                    <a:pt x="5652770" y="2436745"/>
                    <a:pt x="5577967" y="2390771"/>
                  </a:cubicBezTo>
                  <a:lnTo>
                    <a:pt x="5577967" y="2390771"/>
                  </a:lnTo>
                  <a:cubicBezTo>
                    <a:pt x="5601081" y="2393692"/>
                    <a:pt x="5619496" y="2394962"/>
                    <a:pt x="5634101" y="2394962"/>
                  </a:cubicBezTo>
                  <a:cubicBezTo>
                    <a:pt x="5689600" y="2394962"/>
                    <a:pt x="5691124" y="2376674"/>
                    <a:pt x="5692775" y="2358513"/>
                  </a:cubicBezTo>
                  <a:cubicBezTo>
                    <a:pt x="5694426" y="2340352"/>
                    <a:pt x="5695823" y="2322064"/>
                    <a:pt x="5751195" y="2322064"/>
                  </a:cubicBezTo>
                  <a:cubicBezTo>
                    <a:pt x="5765800" y="2322064"/>
                    <a:pt x="5784342" y="2323334"/>
                    <a:pt x="5807456" y="2326255"/>
                  </a:cubicBezTo>
                  <a:cubicBezTo>
                    <a:pt x="5835523" y="2282059"/>
                    <a:pt x="5666359" y="2304919"/>
                    <a:pt x="5654675" y="2274439"/>
                  </a:cubicBezTo>
                  <a:lnTo>
                    <a:pt x="5677916" y="2260215"/>
                  </a:lnTo>
                  <a:lnTo>
                    <a:pt x="5654675" y="2248658"/>
                  </a:lnTo>
                  <a:lnTo>
                    <a:pt x="5654675" y="2248658"/>
                  </a:lnTo>
                  <a:cubicBezTo>
                    <a:pt x="5675376" y="2255516"/>
                    <a:pt x="5689981" y="2257929"/>
                    <a:pt x="5702935" y="2257929"/>
                  </a:cubicBezTo>
                  <a:lnTo>
                    <a:pt x="5744591" y="2252722"/>
                  </a:lnTo>
                  <a:cubicBezTo>
                    <a:pt x="5760466" y="2250055"/>
                    <a:pt x="5780151" y="2247515"/>
                    <a:pt x="5809234" y="2247515"/>
                  </a:cubicBezTo>
                  <a:lnTo>
                    <a:pt x="5845810" y="2248658"/>
                  </a:lnTo>
                  <a:cubicBezTo>
                    <a:pt x="5748909" y="2290822"/>
                    <a:pt x="6000496" y="2300220"/>
                    <a:pt x="6036183" y="2338066"/>
                  </a:cubicBezTo>
                  <a:cubicBezTo>
                    <a:pt x="6017133" y="2314825"/>
                    <a:pt x="6081903" y="2263136"/>
                    <a:pt x="5998845" y="2261612"/>
                  </a:cubicBezTo>
                  <a:cubicBezTo>
                    <a:pt x="5997448" y="2271899"/>
                    <a:pt x="5983478" y="2275836"/>
                    <a:pt x="5965698" y="2275836"/>
                  </a:cubicBezTo>
                  <a:cubicBezTo>
                    <a:pt x="5928995" y="2275836"/>
                    <a:pt x="5876036" y="2259326"/>
                    <a:pt x="5883910" y="2248658"/>
                  </a:cubicBezTo>
                  <a:cubicBezTo>
                    <a:pt x="5991860" y="2235577"/>
                    <a:pt x="5873496" y="2193794"/>
                    <a:pt x="5883910" y="2171315"/>
                  </a:cubicBezTo>
                  <a:cubicBezTo>
                    <a:pt x="5912231" y="2163822"/>
                    <a:pt x="5936488" y="2160012"/>
                    <a:pt x="5960618" y="2160012"/>
                  </a:cubicBezTo>
                  <a:cubicBezTo>
                    <a:pt x="5984748" y="2160012"/>
                    <a:pt x="6009005" y="2163822"/>
                    <a:pt x="6037199" y="2171315"/>
                  </a:cubicBezTo>
                  <a:cubicBezTo>
                    <a:pt x="6085713" y="2127246"/>
                    <a:pt x="6123686" y="2079748"/>
                    <a:pt x="6151753" y="2029075"/>
                  </a:cubicBezTo>
                  <a:cubicBezTo>
                    <a:pt x="5987034" y="2015994"/>
                    <a:pt x="5968238" y="1953256"/>
                    <a:pt x="5922518" y="1899916"/>
                  </a:cubicBezTo>
                  <a:cubicBezTo>
                    <a:pt x="5931535" y="1864229"/>
                    <a:pt x="6064504" y="1870452"/>
                    <a:pt x="6113780" y="1848354"/>
                  </a:cubicBezTo>
                  <a:cubicBezTo>
                    <a:pt x="6126734" y="1828034"/>
                    <a:pt x="6116320" y="1765677"/>
                    <a:pt x="6151753" y="1706241"/>
                  </a:cubicBezTo>
                  <a:lnTo>
                    <a:pt x="6102731" y="1704590"/>
                  </a:lnTo>
                  <a:cubicBezTo>
                    <a:pt x="6077585" y="1704590"/>
                    <a:pt x="6049772" y="1705479"/>
                    <a:pt x="6021959" y="1706368"/>
                  </a:cubicBezTo>
                  <a:lnTo>
                    <a:pt x="5941187" y="1708146"/>
                  </a:lnTo>
                  <a:cubicBezTo>
                    <a:pt x="5894705" y="1708146"/>
                    <a:pt x="5857367" y="1705098"/>
                    <a:pt x="5845937" y="1693160"/>
                  </a:cubicBezTo>
                  <a:cubicBezTo>
                    <a:pt x="5949442" y="1671697"/>
                    <a:pt x="5926582" y="1578860"/>
                    <a:pt x="5880862" y="1512312"/>
                  </a:cubicBezTo>
                  <a:lnTo>
                    <a:pt x="5874766" y="1512312"/>
                  </a:lnTo>
                  <a:cubicBezTo>
                    <a:pt x="5763514" y="1512312"/>
                    <a:pt x="5688203" y="1524758"/>
                    <a:pt x="5654929" y="1551047"/>
                  </a:cubicBezTo>
                  <a:lnTo>
                    <a:pt x="5658739" y="1550539"/>
                  </a:lnTo>
                  <a:lnTo>
                    <a:pt x="5665724" y="1550285"/>
                  </a:lnTo>
                  <a:cubicBezTo>
                    <a:pt x="5689219" y="1550285"/>
                    <a:pt x="5701030" y="1563620"/>
                    <a:pt x="5701030" y="1576955"/>
                  </a:cubicBezTo>
                  <a:cubicBezTo>
                    <a:pt x="5701030" y="1590290"/>
                    <a:pt x="5689219" y="1603625"/>
                    <a:pt x="5662422" y="1603625"/>
                  </a:cubicBezTo>
                  <a:lnTo>
                    <a:pt x="5655056" y="1602736"/>
                  </a:lnTo>
                  <a:cubicBezTo>
                    <a:pt x="5600573" y="1601847"/>
                    <a:pt x="5619623" y="1575939"/>
                    <a:pt x="5555615" y="1575939"/>
                  </a:cubicBezTo>
                  <a:lnTo>
                    <a:pt x="5539613" y="1576955"/>
                  </a:lnTo>
                  <a:cubicBezTo>
                    <a:pt x="5621528" y="1658870"/>
                    <a:pt x="5664962" y="1680968"/>
                    <a:pt x="5807837" y="1693160"/>
                  </a:cubicBezTo>
                  <a:cubicBezTo>
                    <a:pt x="5647309" y="1712210"/>
                    <a:pt x="5705094" y="1745357"/>
                    <a:pt x="5796915" y="1745357"/>
                  </a:cubicBezTo>
                  <a:lnTo>
                    <a:pt x="5807837" y="1744976"/>
                  </a:lnTo>
                  <a:lnTo>
                    <a:pt x="5807837" y="1744976"/>
                  </a:lnTo>
                  <a:cubicBezTo>
                    <a:pt x="5780913" y="1757803"/>
                    <a:pt x="5753100" y="1763010"/>
                    <a:pt x="5725033" y="1763010"/>
                  </a:cubicBezTo>
                  <a:cubicBezTo>
                    <a:pt x="5657469" y="1763010"/>
                    <a:pt x="5588000" y="1732403"/>
                    <a:pt x="5524627" y="1701796"/>
                  </a:cubicBezTo>
                  <a:cubicBezTo>
                    <a:pt x="5461254" y="1671189"/>
                    <a:pt x="5403850" y="1640709"/>
                    <a:pt x="5356352" y="1640709"/>
                  </a:cubicBezTo>
                  <a:lnTo>
                    <a:pt x="5348732" y="1641471"/>
                  </a:lnTo>
                  <a:cubicBezTo>
                    <a:pt x="5380736" y="1685667"/>
                    <a:pt x="5293995" y="1718052"/>
                    <a:pt x="5205476" y="1718052"/>
                  </a:cubicBezTo>
                  <a:lnTo>
                    <a:pt x="5157470" y="1714750"/>
                  </a:lnTo>
                  <a:lnTo>
                    <a:pt x="5157470" y="1714750"/>
                  </a:lnTo>
                  <a:cubicBezTo>
                    <a:pt x="5171059" y="1728847"/>
                    <a:pt x="5142738" y="1757168"/>
                    <a:pt x="5157470" y="1770757"/>
                  </a:cubicBezTo>
                  <a:cubicBezTo>
                    <a:pt x="5133721" y="1767582"/>
                    <a:pt x="5115560" y="1766185"/>
                    <a:pt x="5101463" y="1766185"/>
                  </a:cubicBezTo>
                  <a:cubicBezTo>
                    <a:pt x="5026279" y="1766185"/>
                    <a:pt x="5066411" y="1805047"/>
                    <a:pt x="5004308" y="1809492"/>
                  </a:cubicBezTo>
                  <a:cubicBezTo>
                    <a:pt x="4895977" y="1747897"/>
                    <a:pt x="5094097" y="1702304"/>
                    <a:pt x="4966208" y="1680333"/>
                  </a:cubicBezTo>
                  <a:cubicBezTo>
                    <a:pt x="5005959" y="1641979"/>
                    <a:pt x="5160010" y="1642360"/>
                    <a:pt x="5118989" y="1576955"/>
                  </a:cubicBezTo>
                  <a:lnTo>
                    <a:pt x="5118989" y="1576955"/>
                  </a:lnTo>
                  <a:cubicBezTo>
                    <a:pt x="5163058" y="1577717"/>
                    <a:pt x="5170551" y="1590417"/>
                    <a:pt x="5221859" y="1590417"/>
                  </a:cubicBezTo>
                  <a:lnTo>
                    <a:pt x="5233924" y="1589909"/>
                  </a:lnTo>
                  <a:cubicBezTo>
                    <a:pt x="5280787" y="1503041"/>
                    <a:pt x="5225034" y="1441827"/>
                    <a:pt x="5233924" y="1383153"/>
                  </a:cubicBezTo>
                  <a:lnTo>
                    <a:pt x="5233924" y="1383153"/>
                  </a:lnTo>
                  <a:cubicBezTo>
                    <a:pt x="5229098" y="1394329"/>
                    <a:pt x="5197984" y="1396615"/>
                    <a:pt x="5159884" y="1396615"/>
                  </a:cubicBezTo>
                  <a:lnTo>
                    <a:pt x="5118990" y="1396107"/>
                  </a:lnTo>
                  <a:lnTo>
                    <a:pt x="5118990" y="1396107"/>
                  </a:lnTo>
                  <a:cubicBezTo>
                    <a:pt x="5074921" y="1438144"/>
                    <a:pt x="5235956" y="1475609"/>
                    <a:pt x="5118990" y="1499485"/>
                  </a:cubicBezTo>
                  <a:cubicBezTo>
                    <a:pt x="5021327" y="1498088"/>
                    <a:pt x="4985131" y="1475736"/>
                    <a:pt x="4927474" y="1460750"/>
                  </a:cubicBezTo>
                  <a:cubicBezTo>
                    <a:pt x="4937380" y="1333369"/>
                    <a:pt x="5530978" y="1338957"/>
                    <a:pt x="5463414" y="1228213"/>
                  </a:cubicBezTo>
                  <a:lnTo>
                    <a:pt x="5424933" y="1226181"/>
                  </a:lnTo>
                  <a:cubicBezTo>
                    <a:pt x="5333874" y="1226181"/>
                    <a:pt x="5380483" y="1272663"/>
                    <a:pt x="5310633" y="1279902"/>
                  </a:cubicBezTo>
                  <a:cubicBezTo>
                    <a:pt x="5270374" y="1265805"/>
                    <a:pt x="5238116" y="1259074"/>
                    <a:pt x="5210557" y="1259074"/>
                  </a:cubicBezTo>
                  <a:cubicBezTo>
                    <a:pt x="5174489" y="1259074"/>
                    <a:pt x="5146422" y="1270631"/>
                    <a:pt x="5119117" y="1292856"/>
                  </a:cubicBezTo>
                  <a:cubicBezTo>
                    <a:pt x="4980687" y="1264027"/>
                    <a:pt x="4931538" y="1206115"/>
                    <a:pt x="5042663" y="1150743"/>
                  </a:cubicBezTo>
                  <a:lnTo>
                    <a:pt x="5042663" y="1150743"/>
                  </a:lnTo>
                  <a:cubicBezTo>
                    <a:pt x="5070349" y="1188843"/>
                    <a:pt x="5136262" y="1213862"/>
                    <a:pt x="5234052" y="1228213"/>
                  </a:cubicBezTo>
                  <a:cubicBezTo>
                    <a:pt x="5181474" y="1198749"/>
                    <a:pt x="5332477" y="1179572"/>
                    <a:pt x="5234052" y="1176397"/>
                  </a:cubicBezTo>
                  <a:lnTo>
                    <a:pt x="5234052" y="1176397"/>
                  </a:lnTo>
                  <a:cubicBezTo>
                    <a:pt x="5224781" y="1185922"/>
                    <a:pt x="5209033" y="1189732"/>
                    <a:pt x="5192015" y="1189732"/>
                  </a:cubicBezTo>
                  <a:cubicBezTo>
                    <a:pt x="5145914" y="1189732"/>
                    <a:pt x="5089526" y="1161411"/>
                    <a:pt x="5119117" y="1137535"/>
                  </a:cubicBezTo>
                  <a:cubicBezTo>
                    <a:pt x="5348733" y="1136011"/>
                    <a:pt x="5220463" y="1050921"/>
                    <a:pt x="5424679" y="1015742"/>
                  </a:cubicBezTo>
                  <a:lnTo>
                    <a:pt x="5403216" y="1014091"/>
                  </a:lnTo>
                  <a:cubicBezTo>
                    <a:pt x="5393818" y="1014091"/>
                    <a:pt x="5382388" y="1014980"/>
                    <a:pt x="5370577" y="1015996"/>
                  </a:cubicBezTo>
                  <a:lnTo>
                    <a:pt x="5335779" y="1017901"/>
                  </a:lnTo>
                  <a:cubicBezTo>
                    <a:pt x="5307839" y="1017901"/>
                    <a:pt x="5289170" y="1011678"/>
                    <a:pt x="5310633" y="982849"/>
                  </a:cubicBezTo>
                  <a:cubicBezTo>
                    <a:pt x="5230369" y="967863"/>
                    <a:pt x="5166869" y="988945"/>
                    <a:pt x="5119117" y="944114"/>
                  </a:cubicBezTo>
                  <a:cubicBezTo>
                    <a:pt x="5322063" y="912110"/>
                    <a:pt x="5196968" y="877312"/>
                    <a:pt x="5234052" y="827909"/>
                  </a:cubicBezTo>
                  <a:cubicBezTo>
                    <a:pt x="5091939" y="815463"/>
                    <a:pt x="4983735" y="791714"/>
                    <a:pt x="4889628" y="763266"/>
                  </a:cubicBezTo>
                  <a:cubicBezTo>
                    <a:pt x="4998721" y="705862"/>
                    <a:pt x="5215637" y="745359"/>
                    <a:pt x="5272025" y="698750"/>
                  </a:cubicBezTo>
                  <a:lnTo>
                    <a:pt x="5272025" y="698750"/>
                  </a:lnTo>
                  <a:lnTo>
                    <a:pt x="5243831" y="699258"/>
                  </a:lnTo>
                  <a:cubicBezTo>
                    <a:pt x="5122673" y="699258"/>
                    <a:pt x="5155185" y="663190"/>
                    <a:pt x="5154296" y="633980"/>
                  </a:cubicBezTo>
                  <a:lnTo>
                    <a:pt x="5147946" y="633980"/>
                  </a:lnTo>
                  <a:cubicBezTo>
                    <a:pt x="5031868" y="633980"/>
                    <a:pt x="4983862" y="674874"/>
                    <a:pt x="4813047" y="685796"/>
                  </a:cubicBezTo>
                  <a:cubicBezTo>
                    <a:pt x="4739260" y="735707"/>
                    <a:pt x="4910456" y="736596"/>
                    <a:pt x="4774820" y="776220"/>
                  </a:cubicBezTo>
                  <a:cubicBezTo>
                    <a:pt x="4956938" y="776855"/>
                    <a:pt x="4835145" y="829052"/>
                    <a:pt x="4938015" y="829052"/>
                  </a:cubicBezTo>
                  <a:lnTo>
                    <a:pt x="4966082" y="828036"/>
                  </a:lnTo>
                  <a:lnTo>
                    <a:pt x="4966082" y="828036"/>
                  </a:lnTo>
                  <a:cubicBezTo>
                    <a:pt x="4957446" y="852293"/>
                    <a:pt x="5009008" y="856484"/>
                    <a:pt x="5004309" y="879598"/>
                  </a:cubicBezTo>
                  <a:cubicBezTo>
                    <a:pt x="4960240" y="873502"/>
                    <a:pt x="4928236" y="870581"/>
                    <a:pt x="4901058" y="870581"/>
                  </a:cubicBezTo>
                  <a:cubicBezTo>
                    <a:pt x="4856354" y="870581"/>
                    <a:pt x="4824858" y="878455"/>
                    <a:pt x="4774820" y="892552"/>
                  </a:cubicBezTo>
                  <a:cubicBezTo>
                    <a:pt x="4802379" y="943987"/>
                    <a:pt x="4802379" y="944495"/>
                    <a:pt x="4774820" y="995930"/>
                  </a:cubicBezTo>
                  <a:lnTo>
                    <a:pt x="4721988" y="994660"/>
                  </a:lnTo>
                  <a:cubicBezTo>
                    <a:pt x="4661917" y="994660"/>
                    <a:pt x="4618610" y="1000248"/>
                    <a:pt x="4583050" y="1008884"/>
                  </a:cubicBezTo>
                  <a:cubicBezTo>
                    <a:pt x="4619245" y="1048508"/>
                    <a:pt x="4702430" y="1072003"/>
                    <a:pt x="4736339" y="1112135"/>
                  </a:cubicBezTo>
                  <a:cubicBezTo>
                    <a:pt x="4774693" y="1095117"/>
                    <a:pt x="4798950" y="1073273"/>
                    <a:pt x="4851020" y="1060573"/>
                  </a:cubicBezTo>
                  <a:lnTo>
                    <a:pt x="4851020" y="1060573"/>
                  </a:lnTo>
                  <a:cubicBezTo>
                    <a:pt x="4840606" y="1083179"/>
                    <a:pt x="4958589" y="1124962"/>
                    <a:pt x="4849115" y="1138170"/>
                  </a:cubicBezTo>
                  <a:lnTo>
                    <a:pt x="4845432" y="1138170"/>
                  </a:lnTo>
                  <a:cubicBezTo>
                    <a:pt x="4796410" y="1138170"/>
                    <a:pt x="4765676" y="1131820"/>
                    <a:pt x="4736339" y="1125343"/>
                  </a:cubicBezTo>
                  <a:lnTo>
                    <a:pt x="4736339" y="1125343"/>
                  </a:lnTo>
                  <a:cubicBezTo>
                    <a:pt x="4701160" y="1251454"/>
                    <a:pt x="4641216" y="1286379"/>
                    <a:pt x="4774693" y="1435350"/>
                  </a:cubicBezTo>
                  <a:cubicBezTo>
                    <a:pt x="4738244" y="1427730"/>
                    <a:pt x="4721734" y="1424936"/>
                    <a:pt x="4706494" y="1424936"/>
                  </a:cubicBezTo>
                  <a:lnTo>
                    <a:pt x="4724147" y="1436874"/>
                  </a:lnTo>
                  <a:cubicBezTo>
                    <a:pt x="4728846" y="1442843"/>
                    <a:pt x="4725544" y="1448812"/>
                    <a:pt x="4677284" y="1448812"/>
                  </a:cubicBezTo>
                  <a:lnTo>
                    <a:pt x="4659631" y="1448304"/>
                  </a:lnTo>
                  <a:lnTo>
                    <a:pt x="4659631" y="1448304"/>
                  </a:lnTo>
                  <a:cubicBezTo>
                    <a:pt x="4598544" y="1559302"/>
                    <a:pt x="4751198" y="1598418"/>
                    <a:pt x="4774693" y="1680968"/>
                  </a:cubicBezTo>
                  <a:cubicBezTo>
                    <a:pt x="4754500" y="1673729"/>
                    <a:pt x="4727322" y="1670808"/>
                    <a:pt x="4698239" y="1670808"/>
                  </a:cubicBezTo>
                  <a:cubicBezTo>
                    <a:pt x="4641978" y="1670808"/>
                    <a:pt x="4578732" y="1681857"/>
                    <a:pt x="4545077" y="1693795"/>
                  </a:cubicBezTo>
                  <a:cubicBezTo>
                    <a:pt x="4659631" y="1706749"/>
                    <a:pt x="4620388" y="1771646"/>
                    <a:pt x="4659631" y="1810000"/>
                  </a:cubicBezTo>
                  <a:lnTo>
                    <a:pt x="4696461" y="1812032"/>
                  </a:lnTo>
                  <a:cubicBezTo>
                    <a:pt x="4738498" y="1812032"/>
                    <a:pt x="4749674" y="1801618"/>
                    <a:pt x="4760977" y="1791204"/>
                  </a:cubicBezTo>
                  <a:cubicBezTo>
                    <a:pt x="4772279" y="1780790"/>
                    <a:pt x="4783582" y="1770376"/>
                    <a:pt x="4825747" y="1770376"/>
                  </a:cubicBezTo>
                  <a:lnTo>
                    <a:pt x="4851147" y="1771392"/>
                  </a:lnTo>
                  <a:cubicBezTo>
                    <a:pt x="4948175" y="1785997"/>
                    <a:pt x="4937506" y="1836924"/>
                    <a:pt x="5004309" y="1861816"/>
                  </a:cubicBezTo>
                  <a:cubicBezTo>
                    <a:pt x="4986655" y="1856228"/>
                    <a:pt x="4973955" y="1853942"/>
                    <a:pt x="4964430" y="1853942"/>
                  </a:cubicBezTo>
                  <a:cubicBezTo>
                    <a:pt x="4940173" y="1853942"/>
                    <a:pt x="4935728" y="1868928"/>
                    <a:pt x="4917694" y="1883787"/>
                  </a:cubicBezTo>
                  <a:cubicBezTo>
                    <a:pt x="4899661" y="1898647"/>
                    <a:pt x="4868037" y="1913632"/>
                    <a:pt x="4784853" y="1913632"/>
                  </a:cubicBezTo>
                  <a:lnTo>
                    <a:pt x="4774819" y="1913505"/>
                  </a:lnTo>
                  <a:cubicBezTo>
                    <a:pt x="4772915" y="1895726"/>
                    <a:pt x="4792727" y="1885185"/>
                    <a:pt x="4812919" y="1874770"/>
                  </a:cubicBezTo>
                  <a:cubicBezTo>
                    <a:pt x="4790948" y="1872866"/>
                    <a:pt x="4772153" y="1872103"/>
                    <a:pt x="4755642" y="1872103"/>
                  </a:cubicBezTo>
                  <a:cubicBezTo>
                    <a:pt x="4645025" y="1872103"/>
                    <a:pt x="4644390" y="1909441"/>
                    <a:pt x="4545077" y="1913505"/>
                  </a:cubicBezTo>
                  <a:cubicBezTo>
                    <a:pt x="4542663" y="1957193"/>
                    <a:pt x="4614037" y="1968623"/>
                    <a:pt x="4506723" y="1990975"/>
                  </a:cubicBezTo>
                  <a:cubicBezTo>
                    <a:pt x="4500246" y="1971671"/>
                    <a:pt x="4520312" y="1943350"/>
                    <a:pt x="4468623" y="1939413"/>
                  </a:cubicBezTo>
                  <a:lnTo>
                    <a:pt x="4468623" y="1939413"/>
                  </a:lnTo>
                  <a:cubicBezTo>
                    <a:pt x="4385184" y="1962908"/>
                    <a:pt x="4475481" y="2044950"/>
                    <a:pt x="4392042" y="2068445"/>
                  </a:cubicBezTo>
                  <a:lnTo>
                    <a:pt x="4432936" y="2070223"/>
                  </a:lnTo>
                  <a:cubicBezTo>
                    <a:pt x="4548632" y="2070223"/>
                    <a:pt x="4514470" y="2019677"/>
                    <a:pt x="4621657" y="2016756"/>
                  </a:cubicBezTo>
                  <a:cubicBezTo>
                    <a:pt x="4629786" y="2032123"/>
                    <a:pt x="4642104" y="2068572"/>
                    <a:pt x="4701794" y="2068572"/>
                  </a:cubicBezTo>
                  <a:cubicBezTo>
                    <a:pt x="4720844" y="2068572"/>
                    <a:pt x="4744721" y="2064889"/>
                    <a:pt x="4774692" y="2055618"/>
                  </a:cubicBezTo>
                  <a:cubicBezTo>
                    <a:pt x="4745482" y="2044823"/>
                    <a:pt x="4744466" y="1933825"/>
                    <a:pt x="4851019" y="1926332"/>
                  </a:cubicBezTo>
                  <a:lnTo>
                    <a:pt x="4903471" y="1924047"/>
                  </a:lnTo>
                  <a:cubicBezTo>
                    <a:pt x="4940300" y="1924047"/>
                    <a:pt x="4965700" y="1927857"/>
                    <a:pt x="4991228" y="1931667"/>
                  </a:cubicBezTo>
                  <a:cubicBezTo>
                    <a:pt x="5016755" y="1935477"/>
                    <a:pt x="5042155" y="1939287"/>
                    <a:pt x="5080509" y="1939287"/>
                  </a:cubicBezTo>
                  <a:cubicBezTo>
                    <a:pt x="5080636" y="1939287"/>
                    <a:pt x="5080636" y="1939287"/>
                    <a:pt x="5080762" y="1939287"/>
                  </a:cubicBezTo>
                  <a:cubicBezTo>
                    <a:pt x="5174616" y="1891789"/>
                    <a:pt x="5166741" y="1782823"/>
                    <a:pt x="5348478" y="1732658"/>
                  </a:cubicBezTo>
                  <a:cubicBezTo>
                    <a:pt x="5353304" y="1772409"/>
                    <a:pt x="5503291" y="1750184"/>
                    <a:pt x="5539486" y="1771393"/>
                  </a:cubicBezTo>
                  <a:cubicBezTo>
                    <a:pt x="5435092" y="1800603"/>
                    <a:pt x="5442458" y="1867659"/>
                    <a:pt x="5271771" y="1874771"/>
                  </a:cubicBezTo>
                  <a:cubicBezTo>
                    <a:pt x="5362449" y="1887344"/>
                    <a:pt x="5392674" y="1920110"/>
                    <a:pt x="5501641" y="1926460"/>
                  </a:cubicBezTo>
                  <a:cubicBezTo>
                    <a:pt x="5460366" y="1930524"/>
                    <a:pt x="5426584" y="1931921"/>
                    <a:pt x="5398136" y="1931921"/>
                  </a:cubicBezTo>
                  <a:cubicBezTo>
                    <a:pt x="5364735" y="1931921"/>
                    <a:pt x="5338827" y="1929889"/>
                    <a:pt x="5317237" y="1927984"/>
                  </a:cubicBezTo>
                  <a:cubicBezTo>
                    <a:pt x="5295647" y="1926079"/>
                    <a:pt x="5278375" y="1924047"/>
                    <a:pt x="5261992" y="1924047"/>
                  </a:cubicBezTo>
                  <a:lnTo>
                    <a:pt x="5233798" y="1926460"/>
                  </a:lnTo>
                  <a:cubicBezTo>
                    <a:pt x="5321809" y="1937763"/>
                    <a:pt x="5340224" y="1987420"/>
                    <a:pt x="5233798" y="2004057"/>
                  </a:cubicBezTo>
                  <a:cubicBezTo>
                    <a:pt x="5161788" y="1979419"/>
                    <a:pt x="5256150" y="1980689"/>
                    <a:pt x="5233798" y="1939414"/>
                  </a:cubicBezTo>
                  <a:lnTo>
                    <a:pt x="5233798" y="1939414"/>
                  </a:lnTo>
                  <a:cubicBezTo>
                    <a:pt x="4984751" y="1969767"/>
                    <a:pt x="5286884" y="2046094"/>
                    <a:pt x="5271771" y="2068573"/>
                  </a:cubicBezTo>
                  <a:cubicBezTo>
                    <a:pt x="5308347" y="2057778"/>
                    <a:pt x="5289297" y="2028441"/>
                    <a:pt x="5357496" y="2028441"/>
                  </a:cubicBezTo>
                  <a:lnTo>
                    <a:pt x="5386832" y="2029838"/>
                  </a:lnTo>
                  <a:cubicBezTo>
                    <a:pt x="5424171" y="2060191"/>
                    <a:pt x="5551171" y="2060445"/>
                    <a:pt x="5616194" y="2081400"/>
                  </a:cubicBezTo>
                  <a:cubicBezTo>
                    <a:pt x="5352797" y="2092068"/>
                    <a:pt x="5677916" y="2222243"/>
                    <a:pt x="5425186" y="2236467"/>
                  </a:cubicBezTo>
                  <a:cubicBezTo>
                    <a:pt x="5464937" y="2199764"/>
                    <a:pt x="5464937" y="2182619"/>
                    <a:pt x="5425186" y="2146043"/>
                  </a:cubicBezTo>
                  <a:lnTo>
                    <a:pt x="5334635" y="2145789"/>
                  </a:lnTo>
                  <a:lnTo>
                    <a:pt x="5274056" y="2145408"/>
                  </a:lnTo>
                  <a:cubicBezTo>
                    <a:pt x="5209160" y="2145408"/>
                    <a:pt x="5150485" y="2147567"/>
                    <a:pt x="5118862" y="2158870"/>
                  </a:cubicBezTo>
                  <a:cubicBezTo>
                    <a:pt x="5037963" y="2150234"/>
                    <a:pt x="5138421" y="2080130"/>
                    <a:pt x="5031232" y="2080130"/>
                  </a:cubicBezTo>
                  <a:lnTo>
                    <a:pt x="5004054" y="2081273"/>
                  </a:lnTo>
                  <a:cubicBezTo>
                    <a:pt x="5053838" y="2169030"/>
                    <a:pt x="4820920" y="2215766"/>
                    <a:pt x="5004054" y="2288029"/>
                  </a:cubicBezTo>
                  <a:cubicBezTo>
                    <a:pt x="5042789" y="2270884"/>
                    <a:pt x="5039995" y="2240023"/>
                    <a:pt x="5118862" y="2236467"/>
                  </a:cubicBezTo>
                  <a:cubicBezTo>
                    <a:pt x="5148072" y="2241547"/>
                    <a:pt x="5170678" y="2242817"/>
                    <a:pt x="5188840" y="2242817"/>
                  </a:cubicBezTo>
                  <a:cubicBezTo>
                    <a:pt x="5199380" y="2242817"/>
                    <a:pt x="5208398" y="2242309"/>
                    <a:pt x="5224527" y="2241420"/>
                  </a:cubicBezTo>
                  <a:lnTo>
                    <a:pt x="5237988" y="2240912"/>
                  </a:lnTo>
                  <a:cubicBezTo>
                    <a:pt x="5250307" y="2240912"/>
                    <a:pt x="5260594" y="2242563"/>
                    <a:pt x="5271771" y="2249167"/>
                  </a:cubicBezTo>
                  <a:cubicBezTo>
                    <a:pt x="5204334" y="2295268"/>
                    <a:pt x="5179061" y="2355593"/>
                    <a:pt x="5004055" y="2365372"/>
                  </a:cubicBezTo>
                  <a:cubicBezTo>
                    <a:pt x="5096765" y="2373373"/>
                    <a:pt x="5153661" y="2376675"/>
                    <a:pt x="5189475" y="2376675"/>
                  </a:cubicBezTo>
                  <a:cubicBezTo>
                    <a:pt x="5306950" y="2376675"/>
                    <a:pt x="5197984" y="2341623"/>
                    <a:pt x="5386833" y="2326637"/>
                  </a:cubicBezTo>
                  <a:cubicBezTo>
                    <a:pt x="5399533" y="2280790"/>
                    <a:pt x="5388865" y="2259835"/>
                    <a:pt x="5425187" y="2249040"/>
                  </a:cubicBezTo>
                  <a:cubicBezTo>
                    <a:pt x="5425695" y="2266185"/>
                    <a:pt x="5492370" y="2260978"/>
                    <a:pt x="5501641" y="2274948"/>
                  </a:cubicBezTo>
                  <a:cubicBezTo>
                    <a:pt x="5568443" y="2373246"/>
                    <a:pt x="5470525" y="2470274"/>
                    <a:pt x="5158741" y="2470274"/>
                  </a:cubicBezTo>
                  <a:cubicBezTo>
                    <a:pt x="5091685" y="2470274"/>
                    <a:pt x="5014723" y="2465829"/>
                    <a:pt x="4927347" y="2455923"/>
                  </a:cubicBezTo>
                  <a:lnTo>
                    <a:pt x="4927347" y="2455923"/>
                  </a:lnTo>
                  <a:cubicBezTo>
                    <a:pt x="4742816" y="2533393"/>
                    <a:pt x="4944111" y="2585463"/>
                    <a:pt x="4774566" y="2662552"/>
                  </a:cubicBezTo>
                  <a:cubicBezTo>
                    <a:pt x="4819524" y="2664711"/>
                    <a:pt x="4883024" y="2660393"/>
                    <a:pt x="4889247" y="2675633"/>
                  </a:cubicBezTo>
                  <a:cubicBezTo>
                    <a:pt x="4821556" y="2687317"/>
                    <a:pt x="4825619" y="2723131"/>
                    <a:pt x="4736212" y="2727195"/>
                  </a:cubicBezTo>
                  <a:cubicBezTo>
                    <a:pt x="4785615" y="2710177"/>
                    <a:pt x="4786250" y="2679189"/>
                    <a:pt x="4698112" y="2675633"/>
                  </a:cubicBezTo>
                  <a:lnTo>
                    <a:pt x="4698112" y="2675633"/>
                  </a:lnTo>
                  <a:cubicBezTo>
                    <a:pt x="4666743" y="2704081"/>
                    <a:pt x="4709415" y="2744467"/>
                    <a:pt x="4582796" y="2766057"/>
                  </a:cubicBezTo>
                  <a:cubicBezTo>
                    <a:pt x="4602481" y="2764914"/>
                    <a:pt x="4617213" y="2764533"/>
                    <a:pt x="4627881" y="2764533"/>
                  </a:cubicBezTo>
                  <a:cubicBezTo>
                    <a:pt x="4708399" y="2764533"/>
                    <a:pt x="4565016" y="2791838"/>
                    <a:pt x="4659377" y="2792092"/>
                  </a:cubicBezTo>
                  <a:cubicBezTo>
                    <a:pt x="4669283" y="2773804"/>
                    <a:pt x="4743451" y="2777233"/>
                    <a:pt x="4774439" y="2766184"/>
                  </a:cubicBezTo>
                  <a:lnTo>
                    <a:pt x="4774439" y="2766184"/>
                  </a:lnTo>
                  <a:cubicBezTo>
                    <a:pt x="4765930" y="2790441"/>
                    <a:pt x="4817746" y="2794632"/>
                    <a:pt x="4812666" y="2817873"/>
                  </a:cubicBezTo>
                  <a:lnTo>
                    <a:pt x="4807078" y="2817619"/>
                  </a:lnTo>
                  <a:lnTo>
                    <a:pt x="4797045" y="2817492"/>
                  </a:lnTo>
                  <a:cubicBezTo>
                    <a:pt x="4768978" y="2817492"/>
                    <a:pt x="4750944" y="2820794"/>
                    <a:pt x="4732656" y="2824223"/>
                  </a:cubicBezTo>
                  <a:cubicBezTo>
                    <a:pt x="4714368" y="2827652"/>
                    <a:pt x="4696207" y="2830954"/>
                    <a:pt x="4665346" y="2830954"/>
                  </a:cubicBezTo>
                  <a:lnTo>
                    <a:pt x="4659377" y="2830827"/>
                  </a:lnTo>
                  <a:cubicBezTo>
                    <a:pt x="4651122" y="2820921"/>
                    <a:pt x="4658615" y="2805427"/>
                    <a:pt x="4621404" y="2804919"/>
                  </a:cubicBezTo>
                  <a:lnTo>
                    <a:pt x="4621404" y="2804919"/>
                  </a:lnTo>
                  <a:cubicBezTo>
                    <a:pt x="4618229" y="2827398"/>
                    <a:pt x="4629913" y="2845051"/>
                    <a:pt x="4659377" y="2856608"/>
                  </a:cubicBezTo>
                  <a:cubicBezTo>
                    <a:pt x="4604259" y="2851020"/>
                    <a:pt x="4556507" y="2821429"/>
                    <a:pt x="4516756" y="2821429"/>
                  </a:cubicBezTo>
                  <a:cubicBezTo>
                    <a:pt x="4499103" y="2821429"/>
                    <a:pt x="4482847" y="2827271"/>
                    <a:pt x="4468369" y="2843654"/>
                  </a:cubicBezTo>
                  <a:cubicBezTo>
                    <a:pt x="4793616" y="2871213"/>
                    <a:pt x="4397503" y="3076445"/>
                    <a:pt x="4687063" y="3076445"/>
                  </a:cubicBezTo>
                  <a:lnTo>
                    <a:pt x="4698112" y="3076191"/>
                  </a:lnTo>
                  <a:lnTo>
                    <a:pt x="4698112" y="3076191"/>
                  </a:lnTo>
                  <a:cubicBezTo>
                    <a:pt x="4595877" y="3080509"/>
                    <a:pt x="4563492" y="3108449"/>
                    <a:pt x="4468369" y="3114926"/>
                  </a:cubicBezTo>
                  <a:cubicBezTo>
                    <a:pt x="4403472" y="3047235"/>
                    <a:pt x="4528821" y="2996816"/>
                    <a:pt x="4544950" y="2921124"/>
                  </a:cubicBezTo>
                  <a:cubicBezTo>
                    <a:pt x="4510152" y="2885564"/>
                    <a:pt x="4273043" y="2918076"/>
                    <a:pt x="4315080" y="2856608"/>
                  </a:cubicBezTo>
                  <a:lnTo>
                    <a:pt x="4315080" y="2856608"/>
                  </a:lnTo>
                  <a:cubicBezTo>
                    <a:pt x="4335019" y="2862069"/>
                    <a:pt x="4350386" y="2864482"/>
                    <a:pt x="4362324" y="2864482"/>
                  </a:cubicBezTo>
                  <a:cubicBezTo>
                    <a:pt x="4398646" y="2864482"/>
                    <a:pt x="4404361" y="2842765"/>
                    <a:pt x="4417315" y="2821175"/>
                  </a:cubicBezTo>
                  <a:cubicBezTo>
                    <a:pt x="4430268" y="2799585"/>
                    <a:pt x="4450461" y="2777868"/>
                    <a:pt x="4515993" y="2777868"/>
                  </a:cubicBezTo>
                  <a:lnTo>
                    <a:pt x="4544949" y="2779138"/>
                  </a:lnTo>
                  <a:cubicBezTo>
                    <a:pt x="4476623" y="2717670"/>
                    <a:pt x="4592574" y="2708399"/>
                    <a:pt x="4621530" y="2649979"/>
                  </a:cubicBezTo>
                  <a:lnTo>
                    <a:pt x="4621530" y="2649979"/>
                  </a:lnTo>
                  <a:cubicBezTo>
                    <a:pt x="4571619" y="2654297"/>
                    <a:pt x="4549140" y="2656964"/>
                    <a:pt x="4535043" y="2656964"/>
                  </a:cubicBezTo>
                  <a:cubicBezTo>
                    <a:pt x="4514469" y="2656964"/>
                    <a:pt x="4512056" y="2651249"/>
                    <a:pt x="4468496" y="2637152"/>
                  </a:cubicBezTo>
                  <a:lnTo>
                    <a:pt x="4468496" y="2637152"/>
                  </a:lnTo>
                  <a:cubicBezTo>
                    <a:pt x="4465829" y="2659631"/>
                    <a:pt x="4477005" y="2677284"/>
                    <a:pt x="4506596" y="2688714"/>
                  </a:cubicBezTo>
                  <a:cubicBezTo>
                    <a:pt x="4362959" y="2704843"/>
                    <a:pt x="4265804" y="2736720"/>
                    <a:pt x="4162172" y="2766311"/>
                  </a:cubicBezTo>
                  <a:cubicBezTo>
                    <a:pt x="4234181" y="2769486"/>
                    <a:pt x="4140836" y="2787647"/>
                    <a:pt x="4200525" y="2792219"/>
                  </a:cubicBezTo>
                  <a:cubicBezTo>
                    <a:pt x="4208146" y="2783964"/>
                    <a:pt x="4288663" y="2770375"/>
                    <a:pt x="4347846" y="2770375"/>
                  </a:cubicBezTo>
                  <a:lnTo>
                    <a:pt x="4353687" y="2779138"/>
                  </a:lnTo>
                  <a:cubicBezTo>
                    <a:pt x="4270375" y="2788663"/>
                    <a:pt x="4183253" y="2824858"/>
                    <a:pt x="4102862" y="2824858"/>
                  </a:cubicBezTo>
                  <a:lnTo>
                    <a:pt x="4047491" y="2818000"/>
                  </a:lnTo>
                  <a:lnTo>
                    <a:pt x="4047491" y="2818000"/>
                  </a:lnTo>
                  <a:cubicBezTo>
                    <a:pt x="4080892" y="2884294"/>
                    <a:pt x="4109721" y="2875658"/>
                    <a:pt x="3894456" y="2895470"/>
                  </a:cubicBezTo>
                  <a:cubicBezTo>
                    <a:pt x="3951987" y="2955033"/>
                    <a:pt x="3893694" y="2948810"/>
                    <a:pt x="3779775" y="2973067"/>
                  </a:cubicBezTo>
                  <a:lnTo>
                    <a:pt x="3781807" y="2973067"/>
                  </a:lnTo>
                  <a:lnTo>
                    <a:pt x="3785617" y="2973067"/>
                  </a:lnTo>
                  <a:cubicBezTo>
                    <a:pt x="3894963" y="2973067"/>
                    <a:pt x="3887344" y="3073143"/>
                    <a:pt x="3856102" y="3076445"/>
                  </a:cubicBezTo>
                  <a:cubicBezTo>
                    <a:pt x="3846323" y="3055744"/>
                    <a:pt x="3832353" y="3048886"/>
                    <a:pt x="3814573" y="3048886"/>
                  </a:cubicBezTo>
                  <a:cubicBezTo>
                    <a:pt x="3796157" y="3048886"/>
                    <a:pt x="3773552" y="3056379"/>
                    <a:pt x="3747136" y="3063872"/>
                  </a:cubicBezTo>
                  <a:cubicBezTo>
                    <a:pt x="3720720" y="3071365"/>
                    <a:pt x="3690748" y="3078731"/>
                    <a:pt x="3657474" y="3078731"/>
                  </a:cubicBezTo>
                  <a:lnTo>
                    <a:pt x="3626232" y="3076445"/>
                  </a:lnTo>
                  <a:lnTo>
                    <a:pt x="3626232" y="3076445"/>
                  </a:lnTo>
                  <a:cubicBezTo>
                    <a:pt x="3682493" y="3115688"/>
                    <a:pt x="3708020" y="3112767"/>
                    <a:pt x="3626232" y="3153915"/>
                  </a:cubicBezTo>
                  <a:cubicBezTo>
                    <a:pt x="3839211" y="3177918"/>
                    <a:pt x="3722498" y="3203064"/>
                    <a:pt x="3779648" y="3257293"/>
                  </a:cubicBezTo>
                  <a:lnTo>
                    <a:pt x="3777616" y="3257293"/>
                  </a:lnTo>
                  <a:lnTo>
                    <a:pt x="3773552" y="3257293"/>
                  </a:lnTo>
                  <a:cubicBezTo>
                    <a:pt x="3711703" y="3257293"/>
                    <a:pt x="3680842" y="3267834"/>
                    <a:pt x="3664840" y="3283202"/>
                  </a:cubicBezTo>
                  <a:cubicBezTo>
                    <a:pt x="3718434" y="3286630"/>
                    <a:pt x="3708400" y="3311523"/>
                    <a:pt x="3741548" y="3321936"/>
                  </a:cubicBezTo>
                  <a:cubicBezTo>
                    <a:pt x="3694812" y="3349368"/>
                    <a:pt x="3597276" y="3359402"/>
                    <a:pt x="3588259" y="3399406"/>
                  </a:cubicBezTo>
                  <a:cubicBezTo>
                    <a:pt x="3641853" y="3424172"/>
                    <a:pt x="3689350" y="3451349"/>
                    <a:pt x="3702812" y="3489703"/>
                  </a:cubicBezTo>
                  <a:cubicBezTo>
                    <a:pt x="3687318" y="3484115"/>
                    <a:pt x="3665474" y="3481702"/>
                    <a:pt x="3641598" y="3481702"/>
                  </a:cubicBezTo>
                  <a:cubicBezTo>
                    <a:pt x="3595752" y="3481702"/>
                    <a:pt x="3542284" y="3490592"/>
                    <a:pt x="3511804" y="3502657"/>
                  </a:cubicBezTo>
                  <a:lnTo>
                    <a:pt x="3517011" y="3502403"/>
                  </a:lnTo>
                  <a:lnTo>
                    <a:pt x="3526409" y="3502276"/>
                  </a:lnTo>
                  <a:cubicBezTo>
                    <a:pt x="3614293" y="3502276"/>
                    <a:pt x="3587496" y="3540884"/>
                    <a:pt x="3643503" y="3551806"/>
                  </a:cubicBezTo>
                  <a:lnTo>
                    <a:pt x="3656965" y="3553203"/>
                  </a:lnTo>
                  <a:lnTo>
                    <a:pt x="3664839" y="3554346"/>
                  </a:lnTo>
                  <a:lnTo>
                    <a:pt x="3649472" y="3553076"/>
                  </a:lnTo>
                  <a:lnTo>
                    <a:pt x="3643376" y="3551933"/>
                  </a:lnTo>
                  <a:lnTo>
                    <a:pt x="3635121" y="3551171"/>
                  </a:lnTo>
                  <a:lnTo>
                    <a:pt x="3622040" y="3550790"/>
                  </a:lnTo>
                  <a:cubicBezTo>
                    <a:pt x="3584067" y="3550790"/>
                    <a:pt x="3586988" y="3564633"/>
                    <a:pt x="3589782" y="3578476"/>
                  </a:cubicBezTo>
                  <a:cubicBezTo>
                    <a:pt x="3592576" y="3592319"/>
                    <a:pt x="3595370" y="3606162"/>
                    <a:pt x="3554984" y="3606162"/>
                  </a:cubicBezTo>
                  <a:lnTo>
                    <a:pt x="3549904" y="3606035"/>
                  </a:lnTo>
                  <a:cubicBezTo>
                    <a:pt x="3556254" y="3580000"/>
                    <a:pt x="3523996" y="3567045"/>
                    <a:pt x="3447542" y="3567045"/>
                  </a:cubicBezTo>
                  <a:lnTo>
                    <a:pt x="3435223" y="3567299"/>
                  </a:lnTo>
                  <a:cubicBezTo>
                    <a:pt x="3427984" y="3575808"/>
                    <a:pt x="3410077" y="3580761"/>
                    <a:pt x="3371469" y="3580761"/>
                  </a:cubicBezTo>
                  <a:lnTo>
                    <a:pt x="3358388" y="3580253"/>
                  </a:lnTo>
                  <a:lnTo>
                    <a:pt x="3358388" y="3580253"/>
                  </a:lnTo>
                  <a:cubicBezTo>
                    <a:pt x="3449955" y="3699887"/>
                    <a:pt x="3398393" y="3774817"/>
                    <a:pt x="3281807" y="3851525"/>
                  </a:cubicBezTo>
                  <a:cubicBezTo>
                    <a:pt x="3459861" y="3913882"/>
                    <a:pt x="3297429" y="4001512"/>
                    <a:pt x="3243834" y="4083935"/>
                  </a:cubicBezTo>
                  <a:cubicBezTo>
                    <a:pt x="3369437" y="4087491"/>
                    <a:pt x="3356610" y="4144260"/>
                    <a:pt x="3304032" y="4144260"/>
                  </a:cubicBezTo>
                  <a:cubicBezTo>
                    <a:pt x="3287015" y="4144260"/>
                    <a:pt x="3265806" y="4138291"/>
                    <a:pt x="3243834" y="4122670"/>
                  </a:cubicBezTo>
                  <a:cubicBezTo>
                    <a:pt x="3231515" y="4140069"/>
                    <a:pt x="3189352" y="4147308"/>
                    <a:pt x="3211957" y="4174867"/>
                  </a:cubicBezTo>
                  <a:lnTo>
                    <a:pt x="3223896" y="4175121"/>
                  </a:lnTo>
                  <a:cubicBezTo>
                    <a:pt x="3241929" y="4175121"/>
                    <a:pt x="3257043" y="4173089"/>
                    <a:pt x="3269743" y="4171057"/>
                  </a:cubicBezTo>
                  <a:cubicBezTo>
                    <a:pt x="3282442" y="4169025"/>
                    <a:pt x="3292730" y="4166866"/>
                    <a:pt x="3309240" y="4166866"/>
                  </a:cubicBezTo>
                  <a:lnTo>
                    <a:pt x="3320416" y="4174359"/>
                  </a:lnTo>
                  <a:cubicBezTo>
                    <a:pt x="3303906" y="4199124"/>
                    <a:pt x="3237739" y="4206744"/>
                    <a:pt x="3250185" y="4239510"/>
                  </a:cubicBezTo>
                  <a:lnTo>
                    <a:pt x="3262123" y="4239764"/>
                  </a:lnTo>
                  <a:cubicBezTo>
                    <a:pt x="3280284" y="4239764"/>
                    <a:pt x="3295397" y="4237732"/>
                    <a:pt x="3308097" y="4235700"/>
                  </a:cubicBezTo>
                  <a:cubicBezTo>
                    <a:pt x="3320797" y="4233668"/>
                    <a:pt x="3331084" y="4231636"/>
                    <a:pt x="3347340" y="4231636"/>
                  </a:cubicBezTo>
                  <a:lnTo>
                    <a:pt x="3358261" y="4239128"/>
                  </a:lnTo>
                  <a:cubicBezTo>
                    <a:pt x="3341497" y="4287515"/>
                    <a:pt x="3352673" y="4305931"/>
                    <a:pt x="3243707" y="4342380"/>
                  </a:cubicBezTo>
                  <a:cubicBezTo>
                    <a:pt x="3303778" y="4343650"/>
                    <a:pt x="3376295" y="4340601"/>
                    <a:pt x="3358261" y="4368288"/>
                  </a:cubicBezTo>
                  <a:cubicBezTo>
                    <a:pt x="3320796" y="4359016"/>
                    <a:pt x="3296793" y="4355334"/>
                    <a:pt x="3281680" y="4355334"/>
                  </a:cubicBezTo>
                  <a:cubicBezTo>
                    <a:pt x="3222498" y="4355334"/>
                    <a:pt x="3299841" y="4412611"/>
                    <a:pt x="3243707" y="4419977"/>
                  </a:cubicBezTo>
                  <a:cubicBezTo>
                    <a:pt x="2991993" y="4397371"/>
                    <a:pt x="3291078" y="4307455"/>
                    <a:pt x="3243707" y="4264910"/>
                  </a:cubicBezTo>
                  <a:cubicBezTo>
                    <a:pt x="3048254" y="4148959"/>
                    <a:pt x="3298190" y="4058662"/>
                    <a:pt x="3167126" y="3916041"/>
                  </a:cubicBezTo>
                  <a:cubicBezTo>
                    <a:pt x="3150870" y="3898515"/>
                    <a:pt x="2918460" y="3799201"/>
                    <a:pt x="3167126" y="3760974"/>
                  </a:cubicBezTo>
                  <a:cubicBezTo>
                    <a:pt x="3084957" y="3715381"/>
                    <a:pt x="3081401" y="3643626"/>
                    <a:pt x="3013710" y="3592953"/>
                  </a:cubicBezTo>
                  <a:lnTo>
                    <a:pt x="3013710" y="3592953"/>
                  </a:lnTo>
                  <a:cubicBezTo>
                    <a:pt x="3037967" y="3601462"/>
                    <a:pt x="3059049" y="3604637"/>
                    <a:pt x="3078353" y="3604637"/>
                  </a:cubicBezTo>
                  <a:cubicBezTo>
                    <a:pt x="3122549" y="3604637"/>
                    <a:pt x="3158109" y="3588000"/>
                    <a:pt x="3205226" y="3580126"/>
                  </a:cubicBezTo>
                  <a:cubicBezTo>
                    <a:pt x="3160141" y="3540883"/>
                    <a:pt x="3090418" y="3511419"/>
                    <a:pt x="3205226" y="3476748"/>
                  </a:cubicBezTo>
                  <a:lnTo>
                    <a:pt x="3205226" y="3476748"/>
                  </a:lnTo>
                  <a:cubicBezTo>
                    <a:pt x="3185033" y="3503926"/>
                    <a:pt x="3210814" y="3514467"/>
                    <a:pt x="3246755" y="3514467"/>
                  </a:cubicBezTo>
                  <a:cubicBezTo>
                    <a:pt x="3270250" y="3514467"/>
                    <a:pt x="3297936" y="3510022"/>
                    <a:pt x="3320161" y="3502656"/>
                  </a:cubicBezTo>
                  <a:lnTo>
                    <a:pt x="3320161" y="3502656"/>
                  </a:lnTo>
                  <a:cubicBezTo>
                    <a:pt x="3313049" y="3537708"/>
                    <a:pt x="3312415" y="3549519"/>
                    <a:pt x="3319907" y="3549519"/>
                  </a:cubicBezTo>
                  <a:cubicBezTo>
                    <a:pt x="3334767" y="3549519"/>
                    <a:pt x="3381503" y="3503291"/>
                    <a:pt x="3473197" y="3502656"/>
                  </a:cubicBezTo>
                  <a:cubicBezTo>
                    <a:pt x="3397631" y="3453634"/>
                    <a:pt x="3610356" y="3407152"/>
                    <a:pt x="3473197" y="3347716"/>
                  </a:cubicBezTo>
                  <a:lnTo>
                    <a:pt x="3473197" y="3347716"/>
                  </a:lnTo>
                  <a:cubicBezTo>
                    <a:pt x="3471673" y="3364099"/>
                    <a:pt x="3464053" y="3370068"/>
                    <a:pt x="3452496" y="3370068"/>
                  </a:cubicBezTo>
                  <a:cubicBezTo>
                    <a:pt x="3436367" y="3370068"/>
                    <a:pt x="3412744" y="3358384"/>
                    <a:pt x="3387344" y="3346700"/>
                  </a:cubicBezTo>
                  <a:cubicBezTo>
                    <a:pt x="3361944" y="3335016"/>
                    <a:pt x="3335021" y="3323332"/>
                    <a:pt x="3312541" y="3323332"/>
                  </a:cubicBezTo>
                  <a:cubicBezTo>
                    <a:pt x="3300730" y="3323332"/>
                    <a:pt x="3290062" y="3326507"/>
                    <a:pt x="3281553" y="3334635"/>
                  </a:cubicBezTo>
                  <a:cubicBezTo>
                    <a:pt x="3349244" y="3337810"/>
                    <a:pt x="3369056" y="3356860"/>
                    <a:pt x="3358261" y="3386324"/>
                  </a:cubicBezTo>
                  <a:cubicBezTo>
                    <a:pt x="3333115" y="3380609"/>
                    <a:pt x="3312160" y="3378831"/>
                    <a:pt x="3293746" y="3378831"/>
                  </a:cubicBezTo>
                  <a:cubicBezTo>
                    <a:pt x="3277871" y="3378831"/>
                    <a:pt x="3264028" y="3380228"/>
                    <a:pt x="3251328" y="3381498"/>
                  </a:cubicBezTo>
                  <a:lnTo>
                    <a:pt x="3215260" y="3384165"/>
                  </a:lnTo>
                  <a:cubicBezTo>
                    <a:pt x="3199639" y="3384165"/>
                    <a:pt x="3184399" y="3381625"/>
                    <a:pt x="3167127" y="3373370"/>
                  </a:cubicBezTo>
                  <a:cubicBezTo>
                    <a:pt x="3238628" y="3348859"/>
                    <a:pt x="3144267" y="3350002"/>
                    <a:pt x="3169667" y="3308727"/>
                  </a:cubicBezTo>
                  <a:lnTo>
                    <a:pt x="3169667" y="3308727"/>
                  </a:lnTo>
                  <a:lnTo>
                    <a:pt x="3174620" y="3308727"/>
                  </a:lnTo>
                  <a:cubicBezTo>
                    <a:pt x="3235707" y="3308727"/>
                    <a:pt x="3265679" y="3298313"/>
                    <a:pt x="3281554" y="3282946"/>
                  </a:cubicBezTo>
                  <a:cubicBezTo>
                    <a:pt x="3164079" y="3203825"/>
                    <a:pt x="3300350" y="3123561"/>
                    <a:pt x="3243581" y="3037455"/>
                  </a:cubicBezTo>
                  <a:lnTo>
                    <a:pt x="3243581" y="3037455"/>
                  </a:lnTo>
                  <a:cubicBezTo>
                    <a:pt x="3235960" y="3054854"/>
                    <a:pt x="3223515" y="3061839"/>
                    <a:pt x="3210434" y="3061839"/>
                  </a:cubicBezTo>
                  <a:cubicBezTo>
                    <a:pt x="3159126" y="3061839"/>
                    <a:pt x="3098166" y="2955286"/>
                    <a:pt x="3281554" y="2947158"/>
                  </a:cubicBezTo>
                  <a:lnTo>
                    <a:pt x="3281554" y="2947158"/>
                  </a:lnTo>
                  <a:cubicBezTo>
                    <a:pt x="3243200" y="2978908"/>
                    <a:pt x="3212847" y="3026279"/>
                    <a:pt x="3349118" y="3026279"/>
                  </a:cubicBezTo>
                  <a:lnTo>
                    <a:pt x="3396743" y="3024755"/>
                  </a:lnTo>
                  <a:cubicBezTo>
                    <a:pt x="3319146" y="2976368"/>
                    <a:pt x="3488056" y="2961128"/>
                    <a:pt x="3388615" y="2907026"/>
                  </a:cubicBezTo>
                  <a:lnTo>
                    <a:pt x="3372993" y="2906391"/>
                  </a:lnTo>
                  <a:cubicBezTo>
                    <a:pt x="3352547" y="2906391"/>
                    <a:pt x="3333623" y="2910582"/>
                    <a:pt x="3316605" y="2914773"/>
                  </a:cubicBezTo>
                  <a:cubicBezTo>
                    <a:pt x="3299587" y="2918964"/>
                    <a:pt x="3284602" y="2923155"/>
                    <a:pt x="3272155" y="2923155"/>
                  </a:cubicBezTo>
                  <a:cubicBezTo>
                    <a:pt x="3260217" y="2923155"/>
                    <a:pt x="3250565" y="2919472"/>
                    <a:pt x="3243453" y="2908423"/>
                  </a:cubicBezTo>
                  <a:cubicBezTo>
                    <a:pt x="3427857" y="2886198"/>
                    <a:pt x="3029840" y="2802378"/>
                    <a:pt x="3358007" y="2792091"/>
                  </a:cubicBezTo>
                  <a:lnTo>
                    <a:pt x="3358007" y="2792091"/>
                  </a:lnTo>
                  <a:cubicBezTo>
                    <a:pt x="3373121" y="2831334"/>
                    <a:pt x="3257550" y="2857750"/>
                    <a:pt x="3396616" y="2869561"/>
                  </a:cubicBezTo>
                  <a:cubicBezTo>
                    <a:pt x="3503169" y="2674108"/>
                    <a:pt x="3310510" y="2526026"/>
                    <a:pt x="3473069" y="2327017"/>
                  </a:cubicBezTo>
                  <a:lnTo>
                    <a:pt x="3473069" y="2327017"/>
                  </a:lnTo>
                  <a:lnTo>
                    <a:pt x="3521329" y="2329430"/>
                  </a:lnTo>
                  <a:cubicBezTo>
                    <a:pt x="3634232" y="2329430"/>
                    <a:pt x="3653790" y="2284345"/>
                    <a:pt x="3581654" y="2261993"/>
                  </a:cubicBezTo>
                  <a:lnTo>
                    <a:pt x="3570478" y="2261866"/>
                  </a:lnTo>
                  <a:cubicBezTo>
                    <a:pt x="3512312" y="2261866"/>
                    <a:pt x="3508756" y="2280535"/>
                    <a:pt x="3473196" y="2288155"/>
                  </a:cubicBezTo>
                  <a:cubicBezTo>
                    <a:pt x="3407283" y="2271518"/>
                    <a:pt x="3322574" y="2261231"/>
                    <a:pt x="3320034" y="2223512"/>
                  </a:cubicBezTo>
                  <a:cubicBezTo>
                    <a:pt x="3480308" y="2214495"/>
                    <a:pt x="3426841" y="2126357"/>
                    <a:pt x="3320034" y="2107180"/>
                  </a:cubicBezTo>
                  <a:cubicBezTo>
                    <a:pt x="3315589" y="2118737"/>
                    <a:pt x="3283077" y="2120769"/>
                    <a:pt x="3244723" y="2120769"/>
                  </a:cubicBezTo>
                  <a:cubicBezTo>
                    <a:pt x="3234436" y="2120769"/>
                    <a:pt x="3223641" y="2120642"/>
                    <a:pt x="3212973" y="2120515"/>
                  </a:cubicBezTo>
                  <a:lnTo>
                    <a:pt x="3166999" y="2120261"/>
                  </a:lnTo>
                  <a:lnTo>
                    <a:pt x="3166999" y="2068572"/>
                  </a:lnTo>
                  <a:cubicBezTo>
                    <a:pt x="3181858" y="2077208"/>
                    <a:pt x="3195828" y="2080383"/>
                    <a:pt x="3209163" y="2080383"/>
                  </a:cubicBezTo>
                  <a:cubicBezTo>
                    <a:pt x="3226562" y="2080383"/>
                    <a:pt x="3242565" y="2075049"/>
                    <a:pt x="3257169" y="2069588"/>
                  </a:cubicBezTo>
                  <a:cubicBezTo>
                    <a:pt x="3271774" y="2064127"/>
                    <a:pt x="3285110" y="2058793"/>
                    <a:pt x="3305429" y="2058793"/>
                  </a:cubicBezTo>
                  <a:lnTo>
                    <a:pt x="3320034" y="2068572"/>
                  </a:lnTo>
                  <a:cubicBezTo>
                    <a:pt x="3321812" y="2075430"/>
                    <a:pt x="3324733" y="2081907"/>
                    <a:pt x="3349879" y="2081907"/>
                  </a:cubicBezTo>
                  <a:lnTo>
                    <a:pt x="3358007" y="2081399"/>
                  </a:lnTo>
                  <a:cubicBezTo>
                    <a:pt x="3293746" y="2038727"/>
                    <a:pt x="3335529" y="1998849"/>
                    <a:pt x="3358007" y="1952240"/>
                  </a:cubicBezTo>
                  <a:cubicBezTo>
                    <a:pt x="3307207" y="1939159"/>
                    <a:pt x="3215894" y="1939921"/>
                    <a:pt x="3205227" y="1913505"/>
                  </a:cubicBezTo>
                  <a:cubicBezTo>
                    <a:pt x="3197353" y="1876294"/>
                    <a:pt x="3214878" y="1847846"/>
                    <a:pt x="3281427" y="1835908"/>
                  </a:cubicBezTo>
                  <a:lnTo>
                    <a:pt x="3281427" y="1835908"/>
                  </a:lnTo>
                  <a:cubicBezTo>
                    <a:pt x="3374644" y="1846068"/>
                    <a:pt x="3177413" y="1913505"/>
                    <a:pt x="3354071" y="1913505"/>
                  </a:cubicBezTo>
                  <a:lnTo>
                    <a:pt x="3358007" y="1913505"/>
                  </a:lnTo>
                  <a:cubicBezTo>
                    <a:pt x="3372486" y="1894709"/>
                    <a:pt x="3488691" y="1891026"/>
                    <a:pt x="3625723" y="1887597"/>
                  </a:cubicBezTo>
                  <a:cubicBezTo>
                    <a:pt x="3595370" y="1794760"/>
                    <a:pt x="3621405" y="1725545"/>
                    <a:pt x="3702304" y="1629152"/>
                  </a:cubicBezTo>
                  <a:lnTo>
                    <a:pt x="3702304" y="1629152"/>
                  </a:lnTo>
                  <a:cubicBezTo>
                    <a:pt x="3812921" y="1667887"/>
                    <a:pt x="3589020" y="1836035"/>
                    <a:pt x="3881501" y="1836035"/>
                  </a:cubicBezTo>
                  <a:lnTo>
                    <a:pt x="3893820" y="1835781"/>
                  </a:lnTo>
                  <a:lnTo>
                    <a:pt x="3893820" y="1835781"/>
                  </a:lnTo>
                  <a:cubicBezTo>
                    <a:pt x="3803777" y="1913124"/>
                    <a:pt x="3670300" y="2069715"/>
                    <a:pt x="3893820" y="2158742"/>
                  </a:cubicBezTo>
                  <a:cubicBezTo>
                    <a:pt x="3942080" y="2032377"/>
                    <a:pt x="3890264" y="1961511"/>
                    <a:pt x="3893820" y="1848735"/>
                  </a:cubicBezTo>
                  <a:cubicBezTo>
                    <a:pt x="3965194" y="1846957"/>
                    <a:pt x="4021836" y="1840226"/>
                    <a:pt x="4046855" y="1822954"/>
                  </a:cubicBezTo>
                  <a:cubicBezTo>
                    <a:pt x="4043299" y="1786632"/>
                    <a:pt x="3928872" y="1760470"/>
                    <a:pt x="4008628" y="1719576"/>
                  </a:cubicBezTo>
                  <a:lnTo>
                    <a:pt x="4008628" y="1719576"/>
                  </a:lnTo>
                  <a:cubicBezTo>
                    <a:pt x="4012565" y="1733419"/>
                    <a:pt x="4018153" y="1746373"/>
                    <a:pt x="4069080" y="1746373"/>
                  </a:cubicBezTo>
                  <a:lnTo>
                    <a:pt x="4084955" y="1745484"/>
                  </a:lnTo>
                  <a:cubicBezTo>
                    <a:pt x="4069080" y="1664458"/>
                    <a:pt x="4125087" y="1525266"/>
                    <a:pt x="3893693" y="1512820"/>
                  </a:cubicBezTo>
                  <a:cubicBezTo>
                    <a:pt x="3929888" y="1502152"/>
                    <a:pt x="3910965" y="1472688"/>
                    <a:pt x="3979291" y="1472688"/>
                  </a:cubicBezTo>
                  <a:lnTo>
                    <a:pt x="4008628" y="1474085"/>
                  </a:lnTo>
                  <a:cubicBezTo>
                    <a:pt x="3997579" y="1481959"/>
                    <a:pt x="3913378" y="1523615"/>
                    <a:pt x="4008628" y="1525774"/>
                  </a:cubicBezTo>
                  <a:cubicBezTo>
                    <a:pt x="4200144" y="1370199"/>
                    <a:pt x="3903218" y="1259201"/>
                    <a:pt x="3969893" y="1112262"/>
                  </a:cubicBezTo>
                  <a:lnTo>
                    <a:pt x="3969893" y="1112262"/>
                  </a:lnTo>
                  <a:cubicBezTo>
                    <a:pt x="3998849" y="1118739"/>
                    <a:pt x="4017391" y="1121279"/>
                    <a:pt x="4028186" y="1121279"/>
                  </a:cubicBezTo>
                  <a:cubicBezTo>
                    <a:pt x="4067683" y="1121279"/>
                    <a:pt x="4004564" y="1086354"/>
                    <a:pt x="3969893" y="1073527"/>
                  </a:cubicBezTo>
                  <a:lnTo>
                    <a:pt x="4084955" y="1073527"/>
                  </a:lnTo>
                  <a:cubicBezTo>
                    <a:pt x="4097782" y="1026283"/>
                    <a:pt x="4025900" y="1007233"/>
                    <a:pt x="3931920" y="996057"/>
                  </a:cubicBezTo>
                  <a:cubicBezTo>
                    <a:pt x="3878834" y="1088640"/>
                    <a:pt x="3776091" y="1183128"/>
                    <a:pt x="3778885" y="1241421"/>
                  </a:cubicBezTo>
                  <a:cubicBezTo>
                    <a:pt x="3721608" y="1238881"/>
                    <a:pt x="3672840" y="1229229"/>
                    <a:pt x="3626485" y="1229229"/>
                  </a:cubicBezTo>
                  <a:cubicBezTo>
                    <a:pt x="3600323" y="1229229"/>
                    <a:pt x="3574923" y="1232277"/>
                    <a:pt x="3549142" y="1241421"/>
                  </a:cubicBezTo>
                  <a:cubicBezTo>
                    <a:pt x="3551809" y="1279394"/>
                    <a:pt x="3666109" y="1279521"/>
                    <a:pt x="3702050" y="1306064"/>
                  </a:cubicBezTo>
                  <a:cubicBezTo>
                    <a:pt x="3645409" y="1321177"/>
                    <a:pt x="3594228" y="1338322"/>
                    <a:pt x="3549142" y="1357753"/>
                  </a:cubicBezTo>
                  <a:lnTo>
                    <a:pt x="3502660" y="1360166"/>
                  </a:lnTo>
                  <a:cubicBezTo>
                    <a:pt x="3426587" y="1360166"/>
                    <a:pt x="3424555" y="1335020"/>
                    <a:pt x="3396361" y="1319018"/>
                  </a:cubicBezTo>
                  <a:cubicBezTo>
                    <a:pt x="3433699" y="1293872"/>
                    <a:pt x="3585591" y="1279394"/>
                    <a:pt x="3472815" y="1241548"/>
                  </a:cubicBezTo>
                  <a:lnTo>
                    <a:pt x="3472815" y="1241548"/>
                  </a:lnTo>
                  <a:cubicBezTo>
                    <a:pt x="3221101" y="1249041"/>
                    <a:pt x="3425063" y="1341751"/>
                    <a:pt x="3281172" y="1370580"/>
                  </a:cubicBezTo>
                  <a:lnTo>
                    <a:pt x="3358388" y="1370453"/>
                  </a:lnTo>
                  <a:lnTo>
                    <a:pt x="3408426" y="1370072"/>
                  </a:lnTo>
                  <a:cubicBezTo>
                    <a:pt x="3494532" y="1370072"/>
                    <a:pt x="3566287" y="1374771"/>
                    <a:pt x="3549396" y="1409442"/>
                  </a:cubicBezTo>
                  <a:lnTo>
                    <a:pt x="3519170" y="1410839"/>
                  </a:lnTo>
                  <a:cubicBezTo>
                    <a:pt x="3483102" y="1410839"/>
                    <a:pt x="3468370" y="1403727"/>
                    <a:pt x="3453511" y="1396615"/>
                  </a:cubicBezTo>
                  <a:cubicBezTo>
                    <a:pt x="3438652" y="1389503"/>
                    <a:pt x="3423920" y="1382391"/>
                    <a:pt x="3387979" y="1382391"/>
                  </a:cubicBezTo>
                  <a:lnTo>
                    <a:pt x="3357880" y="1383788"/>
                  </a:lnTo>
                  <a:cubicBezTo>
                    <a:pt x="3299968" y="1450717"/>
                    <a:pt x="3532886" y="1419475"/>
                    <a:pt x="3549396" y="1461258"/>
                  </a:cubicBezTo>
                  <a:cubicBezTo>
                    <a:pt x="3490595" y="1473704"/>
                    <a:pt x="3478149" y="1481451"/>
                    <a:pt x="3443478" y="1481451"/>
                  </a:cubicBezTo>
                  <a:cubicBezTo>
                    <a:pt x="3424809" y="1481451"/>
                    <a:pt x="3399790" y="1479165"/>
                    <a:pt x="3357880" y="1474212"/>
                  </a:cubicBezTo>
                  <a:cubicBezTo>
                    <a:pt x="3352038" y="1534537"/>
                    <a:pt x="3259709" y="1517011"/>
                    <a:pt x="3319907" y="1577590"/>
                  </a:cubicBezTo>
                  <a:cubicBezTo>
                    <a:pt x="3341878" y="1584829"/>
                    <a:pt x="3357372" y="1587623"/>
                    <a:pt x="3370072" y="1587623"/>
                  </a:cubicBezTo>
                  <a:cubicBezTo>
                    <a:pt x="3402584" y="1587623"/>
                    <a:pt x="3416808" y="1569843"/>
                    <a:pt x="3472942" y="1564636"/>
                  </a:cubicBezTo>
                  <a:lnTo>
                    <a:pt x="3472942" y="1564636"/>
                  </a:lnTo>
                  <a:cubicBezTo>
                    <a:pt x="3479419" y="1583940"/>
                    <a:pt x="3459227" y="1612134"/>
                    <a:pt x="3511296" y="1616325"/>
                  </a:cubicBezTo>
                  <a:cubicBezTo>
                    <a:pt x="3529838" y="1600958"/>
                    <a:pt x="3552063" y="1587115"/>
                    <a:pt x="3587877" y="1577590"/>
                  </a:cubicBezTo>
                  <a:lnTo>
                    <a:pt x="3587877" y="1577590"/>
                  </a:lnTo>
                  <a:cubicBezTo>
                    <a:pt x="3619373" y="1612515"/>
                    <a:pt x="3380359" y="1715766"/>
                    <a:pt x="3511296" y="1784346"/>
                  </a:cubicBezTo>
                  <a:lnTo>
                    <a:pt x="3505073" y="1784092"/>
                  </a:lnTo>
                  <a:lnTo>
                    <a:pt x="3494152" y="1783965"/>
                  </a:lnTo>
                  <a:cubicBezTo>
                    <a:pt x="3435350" y="1783965"/>
                    <a:pt x="3431922" y="1802507"/>
                    <a:pt x="3396488" y="1810127"/>
                  </a:cubicBezTo>
                  <a:cubicBezTo>
                    <a:pt x="3371469" y="1794252"/>
                    <a:pt x="3346323" y="1788283"/>
                    <a:pt x="3319527" y="1788283"/>
                  </a:cubicBezTo>
                  <a:cubicBezTo>
                    <a:pt x="3285110" y="1788283"/>
                    <a:pt x="3247899" y="1798189"/>
                    <a:pt x="3205100" y="1810127"/>
                  </a:cubicBezTo>
                  <a:lnTo>
                    <a:pt x="3205100" y="1745611"/>
                  </a:lnTo>
                  <a:cubicBezTo>
                    <a:pt x="3220213" y="1748024"/>
                    <a:pt x="3277363" y="1760724"/>
                    <a:pt x="3317368" y="1760724"/>
                  </a:cubicBezTo>
                  <a:cubicBezTo>
                    <a:pt x="3339212" y="1760724"/>
                    <a:pt x="3355976" y="1756914"/>
                    <a:pt x="3357881" y="1745611"/>
                  </a:cubicBezTo>
                  <a:cubicBezTo>
                    <a:pt x="3298699" y="1742182"/>
                    <a:pt x="3331846" y="1717290"/>
                    <a:pt x="3357881" y="1706876"/>
                  </a:cubicBezTo>
                  <a:lnTo>
                    <a:pt x="3325877" y="1705225"/>
                  </a:lnTo>
                  <a:cubicBezTo>
                    <a:pt x="3258694" y="1705225"/>
                    <a:pt x="3272156" y="1732530"/>
                    <a:pt x="3205100" y="1732657"/>
                  </a:cubicBezTo>
                  <a:cubicBezTo>
                    <a:pt x="3233294" y="1659251"/>
                    <a:pt x="2965832" y="1627628"/>
                    <a:pt x="3128519" y="1551682"/>
                  </a:cubicBezTo>
                  <a:lnTo>
                    <a:pt x="3128519" y="1551682"/>
                  </a:lnTo>
                  <a:cubicBezTo>
                    <a:pt x="3147315" y="1567049"/>
                    <a:pt x="3169286" y="1581146"/>
                    <a:pt x="3205100" y="1590544"/>
                  </a:cubicBezTo>
                  <a:cubicBezTo>
                    <a:pt x="3114676" y="1555619"/>
                    <a:pt x="3273299" y="1516757"/>
                    <a:pt x="3166873" y="1487039"/>
                  </a:cubicBezTo>
                  <a:lnTo>
                    <a:pt x="3166873" y="1487039"/>
                  </a:lnTo>
                  <a:cubicBezTo>
                    <a:pt x="3113787" y="1495040"/>
                    <a:pt x="3161285" y="1536950"/>
                    <a:pt x="3090292" y="1538855"/>
                  </a:cubicBezTo>
                  <a:cubicBezTo>
                    <a:pt x="3089784" y="1521710"/>
                    <a:pt x="3023109" y="1527044"/>
                    <a:pt x="3013584" y="1512947"/>
                  </a:cubicBezTo>
                  <a:cubicBezTo>
                    <a:pt x="3116327" y="1467735"/>
                    <a:pt x="3112644" y="1457702"/>
                    <a:pt x="3128646" y="1396742"/>
                  </a:cubicBezTo>
                  <a:cubicBezTo>
                    <a:pt x="3083561" y="1394710"/>
                    <a:pt x="3019934" y="1399028"/>
                    <a:pt x="3013584" y="1383788"/>
                  </a:cubicBezTo>
                  <a:cubicBezTo>
                    <a:pt x="3135377" y="1376803"/>
                    <a:pt x="2978532" y="1306064"/>
                    <a:pt x="3045969" y="1306064"/>
                  </a:cubicBezTo>
                  <a:lnTo>
                    <a:pt x="3052192" y="1306445"/>
                  </a:lnTo>
                  <a:cubicBezTo>
                    <a:pt x="3093848" y="1313430"/>
                    <a:pt x="3129408" y="1328416"/>
                    <a:pt x="3158618" y="1328416"/>
                  </a:cubicBezTo>
                  <a:cubicBezTo>
                    <a:pt x="3176525" y="1328416"/>
                    <a:pt x="3192019" y="1322828"/>
                    <a:pt x="3205100" y="1306445"/>
                  </a:cubicBezTo>
                  <a:cubicBezTo>
                    <a:pt x="3063495" y="1302508"/>
                    <a:pt x="3061463" y="1251454"/>
                    <a:pt x="2975611" y="1228975"/>
                  </a:cubicBezTo>
                  <a:cubicBezTo>
                    <a:pt x="2998726" y="1222498"/>
                    <a:pt x="3023363" y="1221355"/>
                    <a:pt x="3049144" y="1221355"/>
                  </a:cubicBezTo>
                  <a:cubicBezTo>
                    <a:pt x="3056002" y="1221355"/>
                    <a:pt x="3062987" y="1221482"/>
                    <a:pt x="3076957" y="1221609"/>
                  </a:cubicBezTo>
                  <a:lnTo>
                    <a:pt x="3091054" y="1221736"/>
                  </a:lnTo>
                  <a:cubicBezTo>
                    <a:pt x="3128392" y="1221736"/>
                    <a:pt x="3167127" y="1219577"/>
                    <a:pt x="3205227" y="1203321"/>
                  </a:cubicBezTo>
                  <a:cubicBezTo>
                    <a:pt x="3190495" y="1194177"/>
                    <a:pt x="3173096" y="1191129"/>
                    <a:pt x="3154682" y="1191129"/>
                  </a:cubicBezTo>
                  <a:cubicBezTo>
                    <a:pt x="3137029" y="1191129"/>
                    <a:pt x="3118486" y="1193923"/>
                    <a:pt x="3100707" y="1196717"/>
                  </a:cubicBezTo>
                  <a:lnTo>
                    <a:pt x="3050796" y="1202305"/>
                  </a:lnTo>
                  <a:cubicBezTo>
                    <a:pt x="3035429" y="1202305"/>
                    <a:pt x="3022475" y="1199384"/>
                    <a:pt x="3013585" y="1190367"/>
                  </a:cubicBezTo>
                  <a:cubicBezTo>
                    <a:pt x="3079244" y="1164967"/>
                    <a:pt x="3131314" y="1135249"/>
                    <a:pt x="3243455" y="1125851"/>
                  </a:cubicBezTo>
                  <a:cubicBezTo>
                    <a:pt x="3145030" y="808351"/>
                    <a:pt x="3277745" y="660015"/>
                    <a:pt x="3281428" y="337816"/>
                  </a:cubicBezTo>
                  <a:cubicBezTo>
                    <a:pt x="3236597" y="335784"/>
                    <a:pt x="3173097" y="339975"/>
                    <a:pt x="3167001" y="324862"/>
                  </a:cubicBezTo>
                  <a:cubicBezTo>
                    <a:pt x="3162302" y="269617"/>
                    <a:pt x="3213864" y="261362"/>
                    <a:pt x="3281428" y="208530"/>
                  </a:cubicBezTo>
                  <a:cubicBezTo>
                    <a:pt x="2980057" y="188845"/>
                    <a:pt x="3283841" y="20570"/>
                    <a:pt x="2937385" y="2028"/>
                  </a:cubicBezTo>
                  <a:close/>
                </a:path>
              </a:pathLst>
            </a:custGeom>
            <a:blipFill>
              <a:blip r:embed="rId2"/>
              <a:stretch>
                <a:fillRect l="-4715" r="-4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46232" y="2673412"/>
            <a:ext cx="10227390" cy="2470088"/>
          </a:xfrm>
          <a:custGeom>
            <a:avLst/>
            <a:gdLst/>
            <a:ahLst/>
            <a:cxnLst/>
            <a:rect l="l" t="t" r="r" b="b"/>
            <a:pathLst>
              <a:path w="10227390" h="2470088">
                <a:moveTo>
                  <a:pt x="0" y="0"/>
                </a:moveTo>
                <a:lnTo>
                  <a:pt x="10227390" y="0"/>
                </a:lnTo>
                <a:lnTo>
                  <a:pt x="10227390" y="2470088"/>
                </a:lnTo>
                <a:lnTo>
                  <a:pt x="0" y="2470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49417" y="562958"/>
            <a:ext cx="11638583" cy="122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7330" y="6239056"/>
            <a:ext cx="8953653" cy="10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Trường</a:t>
            </a:r>
            <a:r>
              <a:rPr lang="en-US" sz="5799" b="1" dirty="0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7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giang</a:t>
            </a:r>
            <a:endParaRPr lang="en-US" sz="5799" b="1" dirty="0">
              <a:solidFill>
                <a:srgbClr val="866E2C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86272" y="480025"/>
            <a:ext cx="13002474" cy="9806975"/>
            <a:chOff x="0" y="0"/>
            <a:chExt cx="12262777" cy="9249067"/>
          </a:xfrm>
        </p:grpSpPr>
        <p:sp>
          <p:nvSpPr>
            <p:cNvPr id="3" name="Freeform 3"/>
            <p:cNvSpPr/>
            <p:nvPr/>
          </p:nvSpPr>
          <p:spPr>
            <a:xfrm>
              <a:off x="-29082" y="0"/>
              <a:ext cx="12291821" cy="9248522"/>
            </a:xfrm>
            <a:custGeom>
              <a:avLst/>
              <a:gdLst/>
              <a:ahLst/>
              <a:cxnLst/>
              <a:rect l="l" t="t" r="r" b="b"/>
              <a:pathLst>
                <a:path w="12291821" h="9248522">
                  <a:moveTo>
                    <a:pt x="2690621" y="3290824"/>
                  </a:moveTo>
                  <a:lnTo>
                    <a:pt x="2702051" y="3293364"/>
                  </a:lnTo>
                  <a:lnTo>
                    <a:pt x="2708020" y="3294888"/>
                  </a:lnTo>
                  <a:lnTo>
                    <a:pt x="2695066" y="3292602"/>
                  </a:lnTo>
                  <a:lnTo>
                    <a:pt x="2690621" y="3290697"/>
                  </a:lnTo>
                  <a:close/>
                  <a:moveTo>
                    <a:pt x="9365233" y="3901948"/>
                  </a:moveTo>
                  <a:cubicBezTo>
                    <a:pt x="9475342" y="3934460"/>
                    <a:pt x="9597008" y="3948176"/>
                    <a:pt x="9709657" y="3966464"/>
                  </a:cubicBezTo>
                  <a:cubicBezTo>
                    <a:pt x="9608565" y="4080002"/>
                    <a:pt x="9590023" y="4129405"/>
                    <a:pt x="9709657" y="4199128"/>
                  </a:cubicBezTo>
                  <a:lnTo>
                    <a:pt x="9631044" y="4203319"/>
                  </a:lnTo>
                  <a:cubicBezTo>
                    <a:pt x="9581260" y="4203319"/>
                    <a:pt x="9532619" y="4198874"/>
                    <a:pt x="9485248" y="4194556"/>
                  </a:cubicBezTo>
                  <a:cubicBezTo>
                    <a:pt x="9437877" y="4190238"/>
                    <a:pt x="9391776" y="4185793"/>
                    <a:pt x="9340342" y="4185793"/>
                  </a:cubicBezTo>
                  <a:lnTo>
                    <a:pt x="9327260" y="4186046"/>
                  </a:lnTo>
                  <a:cubicBezTo>
                    <a:pt x="9429114" y="4173219"/>
                    <a:pt x="9497313" y="4148836"/>
                    <a:pt x="9511918" y="4108195"/>
                  </a:cubicBezTo>
                  <a:lnTo>
                    <a:pt x="9499726" y="4107942"/>
                  </a:lnTo>
                  <a:cubicBezTo>
                    <a:pt x="9481692" y="4107942"/>
                    <a:pt x="9466579" y="4109974"/>
                    <a:pt x="9453879" y="4112006"/>
                  </a:cubicBezTo>
                  <a:cubicBezTo>
                    <a:pt x="9441179" y="4114038"/>
                    <a:pt x="9431019" y="4116070"/>
                    <a:pt x="9414763" y="4116070"/>
                  </a:cubicBezTo>
                  <a:lnTo>
                    <a:pt x="9403841" y="4108577"/>
                  </a:lnTo>
                  <a:cubicBezTo>
                    <a:pt x="9330434" y="4044950"/>
                    <a:pt x="9530968" y="4073779"/>
                    <a:pt x="9518649" y="4030980"/>
                  </a:cubicBezTo>
                  <a:cubicBezTo>
                    <a:pt x="9513060" y="4030345"/>
                    <a:pt x="9507472" y="4030091"/>
                    <a:pt x="9501630" y="4030091"/>
                  </a:cubicBezTo>
                  <a:lnTo>
                    <a:pt x="9433304" y="4038092"/>
                  </a:lnTo>
                  <a:cubicBezTo>
                    <a:pt x="9410571" y="4042156"/>
                    <a:pt x="9388727" y="4046093"/>
                    <a:pt x="9370185" y="4046093"/>
                  </a:cubicBezTo>
                  <a:cubicBezTo>
                    <a:pt x="9352025" y="4046093"/>
                    <a:pt x="9337039" y="4042283"/>
                    <a:pt x="9327259" y="4030853"/>
                  </a:cubicBezTo>
                  <a:cubicBezTo>
                    <a:pt x="9270871" y="3981577"/>
                    <a:pt x="9498202" y="4028313"/>
                    <a:pt x="9441814" y="3979164"/>
                  </a:cubicBezTo>
                  <a:lnTo>
                    <a:pt x="9441814" y="3979164"/>
                  </a:lnTo>
                  <a:lnTo>
                    <a:pt x="9438257" y="3979164"/>
                  </a:lnTo>
                  <a:cubicBezTo>
                    <a:pt x="9375392" y="3979164"/>
                    <a:pt x="9347199" y="3957955"/>
                    <a:pt x="9365232" y="3901694"/>
                  </a:cubicBezTo>
                  <a:close/>
                  <a:moveTo>
                    <a:pt x="2937255" y="0"/>
                  </a:moveTo>
                  <a:cubicBezTo>
                    <a:pt x="2957321" y="78867"/>
                    <a:pt x="3075685" y="53594"/>
                    <a:pt x="3082416" y="143383"/>
                  </a:cubicBezTo>
                  <a:lnTo>
                    <a:pt x="3067049" y="144018"/>
                  </a:lnTo>
                  <a:cubicBezTo>
                    <a:pt x="3046602" y="144018"/>
                    <a:pt x="3027679" y="139827"/>
                    <a:pt x="3010661" y="135636"/>
                  </a:cubicBezTo>
                  <a:cubicBezTo>
                    <a:pt x="2993643" y="131445"/>
                    <a:pt x="2978657" y="127254"/>
                    <a:pt x="2966084" y="127254"/>
                  </a:cubicBezTo>
                  <a:cubicBezTo>
                    <a:pt x="2954146" y="127254"/>
                    <a:pt x="2944494" y="130937"/>
                    <a:pt x="2937255" y="141986"/>
                  </a:cubicBezTo>
                  <a:cubicBezTo>
                    <a:pt x="2978784" y="289941"/>
                    <a:pt x="2900933" y="438150"/>
                    <a:pt x="2707766" y="594106"/>
                  </a:cubicBezTo>
                  <a:lnTo>
                    <a:pt x="2746374" y="597916"/>
                  </a:lnTo>
                  <a:cubicBezTo>
                    <a:pt x="2768980" y="597916"/>
                    <a:pt x="2788792" y="594106"/>
                    <a:pt x="2805302" y="590169"/>
                  </a:cubicBezTo>
                  <a:cubicBezTo>
                    <a:pt x="2821812" y="586232"/>
                    <a:pt x="2835020" y="582422"/>
                    <a:pt x="2852927" y="582422"/>
                  </a:cubicBezTo>
                  <a:lnTo>
                    <a:pt x="2860801" y="593979"/>
                  </a:lnTo>
                  <a:cubicBezTo>
                    <a:pt x="2768091" y="598170"/>
                    <a:pt x="2743326" y="691007"/>
                    <a:pt x="2822447" y="710311"/>
                  </a:cubicBezTo>
                  <a:lnTo>
                    <a:pt x="2817494" y="703834"/>
                  </a:lnTo>
                  <a:lnTo>
                    <a:pt x="2846196" y="701294"/>
                  </a:lnTo>
                  <a:cubicBezTo>
                    <a:pt x="2887852" y="701294"/>
                    <a:pt x="2967989" y="714756"/>
                    <a:pt x="2975482" y="723011"/>
                  </a:cubicBezTo>
                  <a:cubicBezTo>
                    <a:pt x="2862071" y="820547"/>
                    <a:pt x="2990214" y="899414"/>
                    <a:pt x="3052063" y="1084961"/>
                  </a:cubicBezTo>
                  <a:cubicBezTo>
                    <a:pt x="3022345" y="1079246"/>
                    <a:pt x="3002787" y="1076960"/>
                    <a:pt x="2989579" y="1076960"/>
                  </a:cubicBezTo>
                  <a:cubicBezTo>
                    <a:pt x="2937128" y="1076960"/>
                    <a:pt x="2983737" y="1113282"/>
                    <a:pt x="2898774" y="1123696"/>
                  </a:cubicBezTo>
                  <a:lnTo>
                    <a:pt x="2903600" y="1123569"/>
                  </a:lnTo>
                  <a:lnTo>
                    <a:pt x="2912363" y="1123569"/>
                  </a:lnTo>
                  <a:cubicBezTo>
                    <a:pt x="3064255" y="1123569"/>
                    <a:pt x="2864230" y="1170305"/>
                    <a:pt x="2975355" y="1188212"/>
                  </a:cubicBezTo>
                  <a:lnTo>
                    <a:pt x="2860674" y="1188212"/>
                  </a:lnTo>
                  <a:cubicBezTo>
                    <a:pt x="2921380" y="1306830"/>
                    <a:pt x="2758058" y="1416050"/>
                    <a:pt x="3013455" y="1472565"/>
                  </a:cubicBezTo>
                  <a:cubicBezTo>
                    <a:pt x="2998850" y="1480185"/>
                    <a:pt x="2985515" y="1482598"/>
                    <a:pt x="2973323" y="1482598"/>
                  </a:cubicBezTo>
                  <a:lnTo>
                    <a:pt x="2943859" y="1478915"/>
                  </a:lnTo>
                  <a:cubicBezTo>
                    <a:pt x="2934969" y="1477010"/>
                    <a:pt x="2926841" y="1475105"/>
                    <a:pt x="2911601" y="1475105"/>
                  </a:cubicBezTo>
                  <a:lnTo>
                    <a:pt x="2899028" y="1485392"/>
                  </a:lnTo>
                  <a:cubicBezTo>
                    <a:pt x="2966338" y="1497076"/>
                    <a:pt x="2968751" y="1530731"/>
                    <a:pt x="3013582" y="1550035"/>
                  </a:cubicBezTo>
                  <a:cubicBezTo>
                    <a:pt x="2980435" y="1546987"/>
                    <a:pt x="2963925" y="1541907"/>
                    <a:pt x="2944621" y="1541907"/>
                  </a:cubicBezTo>
                  <a:cubicBezTo>
                    <a:pt x="2932302" y="1541907"/>
                    <a:pt x="2918840" y="1543939"/>
                    <a:pt x="2899028" y="1550035"/>
                  </a:cubicBezTo>
                  <a:cubicBezTo>
                    <a:pt x="2955289" y="1598549"/>
                    <a:pt x="2911855" y="1680464"/>
                    <a:pt x="2822701" y="1718056"/>
                  </a:cubicBezTo>
                  <a:cubicBezTo>
                    <a:pt x="3070351" y="1729867"/>
                    <a:pt x="2819907" y="1779397"/>
                    <a:pt x="2860928" y="1834261"/>
                  </a:cubicBezTo>
                  <a:cubicBezTo>
                    <a:pt x="2905886" y="1836420"/>
                    <a:pt x="2969513" y="1832102"/>
                    <a:pt x="2975609" y="1847342"/>
                  </a:cubicBezTo>
                  <a:cubicBezTo>
                    <a:pt x="2861055" y="1874901"/>
                    <a:pt x="2966465" y="1909953"/>
                    <a:pt x="2937382" y="1976374"/>
                  </a:cubicBezTo>
                  <a:lnTo>
                    <a:pt x="2907283" y="1974977"/>
                  </a:lnTo>
                  <a:cubicBezTo>
                    <a:pt x="2890773" y="1974977"/>
                    <a:pt x="2871723" y="1975739"/>
                    <a:pt x="2852801" y="1976628"/>
                  </a:cubicBezTo>
                  <a:lnTo>
                    <a:pt x="2798190" y="1978279"/>
                  </a:lnTo>
                  <a:cubicBezTo>
                    <a:pt x="2766314" y="1978279"/>
                    <a:pt x="2743199" y="1975231"/>
                    <a:pt x="2745739" y="1963547"/>
                  </a:cubicBezTo>
                  <a:cubicBezTo>
                    <a:pt x="2861690" y="1934210"/>
                    <a:pt x="2612516" y="1858137"/>
                    <a:pt x="2784474" y="1808480"/>
                  </a:cubicBezTo>
                  <a:lnTo>
                    <a:pt x="2784474" y="1808480"/>
                  </a:lnTo>
                  <a:cubicBezTo>
                    <a:pt x="2694685" y="1812925"/>
                    <a:pt x="2619248" y="1821561"/>
                    <a:pt x="2592832" y="1847342"/>
                  </a:cubicBezTo>
                  <a:cubicBezTo>
                    <a:pt x="2622423" y="1850263"/>
                    <a:pt x="2668651" y="1847469"/>
                    <a:pt x="2669032" y="1860169"/>
                  </a:cubicBezTo>
                  <a:cubicBezTo>
                    <a:pt x="2601976" y="1860296"/>
                    <a:pt x="2615311" y="1887601"/>
                    <a:pt x="2548255" y="1887601"/>
                  </a:cubicBezTo>
                  <a:lnTo>
                    <a:pt x="2516251" y="1885950"/>
                  </a:lnTo>
                  <a:cubicBezTo>
                    <a:pt x="2518283" y="1863725"/>
                    <a:pt x="2486279" y="1852803"/>
                    <a:pt x="2439796" y="1847342"/>
                  </a:cubicBezTo>
                  <a:lnTo>
                    <a:pt x="2439796" y="1847342"/>
                  </a:lnTo>
                  <a:cubicBezTo>
                    <a:pt x="2396870" y="1908175"/>
                    <a:pt x="2451226" y="1926209"/>
                    <a:pt x="2401189" y="1989455"/>
                  </a:cubicBezTo>
                  <a:lnTo>
                    <a:pt x="2431542" y="1990090"/>
                  </a:lnTo>
                  <a:cubicBezTo>
                    <a:pt x="2550795" y="1990090"/>
                    <a:pt x="2455037" y="1954403"/>
                    <a:pt x="2516251" y="1950720"/>
                  </a:cubicBezTo>
                  <a:lnTo>
                    <a:pt x="2516251" y="1950720"/>
                  </a:lnTo>
                  <a:cubicBezTo>
                    <a:pt x="2599817" y="1952752"/>
                    <a:pt x="2598293" y="1983359"/>
                    <a:pt x="2592577" y="2015363"/>
                  </a:cubicBezTo>
                  <a:cubicBezTo>
                    <a:pt x="2524505" y="2022475"/>
                    <a:pt x="2433192" y="2022094"/>
                    <a:pt x="2401061" y="2041271"/>
                  </a:cubicBezTo>
                  <a:cubicBezTo>
                    <a:pt x="2424683" y="2059178"/>
                    <a:pt x="2548763" y="2043175"/>
                    <a:pt x="2554477" y="2067052"/>
                  </a:cubicBezTo>
                  <a:cubicBezTo>
                    <a:pt x="2509901" y="2086228"/>
                    <a:pt x="2509901" y="2099691"/>
                    <a:pt x="2554477" y="2118868"/>
                  </a:cubicBezTo>
                  <a:cubicBezTo>
                    <a:pt x="2519298" y="2127377"/>
                    <a:pt x="2475610" y="2132965"/>
                    <a:pt x="2415413" y="2132965"/>
                  </a:cubicBezTo>
                  <a:lnTo>
                    <a:pt x="2363089" y="2131694"/>
                  </a:lnTo>
                  <a:lnTo>
                    <a:pt x="2363089" y="2131694"/>
                  </a:lnTo>
                  <a:cubicBezTo>
                    <a:pt x="2384171" y="2154681"/>
                    <a:pt x="2382393" y="2185289"/>
                    <a:pt x="2439670" y="2196211"/>
                  </a:cubicBezTo>
                  <a:cubicBezTo>
                    <a:pt x="2486660" y="2177668"/>
                    <a:pt x="2571242" y="2171700"/>
                    <a:pt x="2668905" y="2170430"/>
                  </a:cubicBezTo>
                  <a:lnTo>
                    <a:pt x="2668905" y="2170430"/>
                  </a:lnTo>
                  <a:cubicBezTo>
                    <a:pt x="2629027" y="2197989"/>
                    <a:pt x="2555113" y="2218055"/>
                    <a:pt x="2466848" y="2218055"/>
                  </a:cubicBezTo>
                  <a:cubicBezTo>
                    <a:pt x="2433955" y="2218055"/>
                    <a:pt x="2399030" y="2215261"/>
                    <a:pt x="2363089" y="2209037"/>
                  </a:cubicBezTo>
                  <a:lnTo>
                    <a:pt x="2363089" y="2209037"/>
                  </a:lnTo>
                  <a:cubicBezTo>
                    <a:pt x="2330704" y="2267330"/>
                    <a:pt x="2427986" y="2281936"/>
                    <a:pt x="2516124" y="2299589"/>
                  </a:cubicBezTo>
                  <a:lnTo>
                    <a:pt x="2401062" y="2299589"/>
                  </a:lnTo>
                  <a:cubicBezTo>
                    <a:pt x="2402332" y="2457196"/>
                    <a:pt x="2401062" y="2591181"/>
                    <a:pt x="2401062" y="2764662"/>
                  </a:cubicBezTo>
                  <a:cubicBezTo>
                    <a:pt x="2649855" y="2736977"/>
                    <a:pt x="2337435" y="2532125"/>
                    <a:pt x="2815717" y="2532125"/>
                  </a:cubicBezTo>
                  <a:lnTo>
                    <a:pt x="2822321" y="2532125"/>
                  </a:lnTo>
                  <a:cubicBezTo>
                    <a:pt x="2828798" y="2512694"/>
                    <a:pt x="2808478" y="2484374"/>
                    <a:pt x="2860548" y="2480436"/>
                  </a:cubicBezTo>
                  <a:lnTo>
                    <a:pt x="2860548" y="2480436"/>
                  </a:lnTo>
                  <a:cubicBezTo>
                    <a:pt x="2974467" y="2506217"/>
                    <a:pt x="2817876" y="2585084"/>
                    <a:pt x="2898774" y="2596641"/>
                  </a:cubicBezTo>
                  <a:lnTo>
                    <a:pt x="2901823" y="2590418"/>
                  </a:lnTo>
                  <a:lnTo>
                    <a:pt x="2918460" y="2588005"/>
                  </a:lnTo>
                  <a:cubicBezTo>
                    <a:pt x="2938271" y="2588005"/>
                    <a:pt x="2966211" y="2599562"/>
                    <a:pt x="2975483" y="2609722"/>
                  </a:cubicBezTo>
                  <a:cubicBezTo>
                    <a:pt x="2952750" y="2611754"/>
                    <a:pt x="2933318" y="2612643"/>
                    <a:pt x="2916682" y="2612643"/>
                  </a:cubicBezTo>
                  <a:cubicBezTo>
                    <a:pt x="2844038" y="2612643"/>
                    <a:pt x="2821813" y="2595752"/>
                    <a:pt x="2784474" y="2583941"/>
                  </a:cubicBezTo>
                  <a:lnTo>
                    <a:pt x="2784474" y="2583941"/>
                  </a:lnTo>
                  <a:cubicBezTo>
                    <a:pt x="2815717" y="2620390"/>
                    <a:pt x="2730118" y="2617469"/>
                    <a:pt x="2745613" y="2648584"/>
                  </a:cubicBezTo>
                  <a:cubicBezTo>
                    <a:pt x="2940304" y="2652013"/>
                    <a:pt x="2720848" y="2731134"/>
                    <a:pt x="2815082" y="2750565"/>
                  </a:cubicBezTo>
                  <a:lnTo>
                    <a:pt x="2819908" y="2751454"/>
                  </a:lnTo>
                  <a:lnTo>
                    <a:pt x="2822321" y="2751962"/>
                  </a:lnTo>
                  <a:lnTo>
                    <a:pt x="2817241" y="2751200"/>
                  </a:lnTo>
                  <a:lnTo>
                    <a:pt x="2814955" y="2750692"/>
                  </a:lnTo>
                  <a:lnTo>
                    <a:pt x="2772664" y="2747009"/>
                  </a:lnTo>
                  <a:cubicBezTo>
                    <a:pt x="2687193" y="2747009"/>
                    <a:pt x="2673096" y="2799206"/>
                    <a:pt x="2745486" y="2803652"/>
                  </a:cubicBezTo>
                  <a:cubicBezTo>
                    <a:pt x="2822194" y="2739390"/>
                    <a:pt x="2963799" y="2731134"/>
                    <a:pt x="2974721" y="2669921"/>
                  </a:cubicBezTo>
                  <a:lnTo>
                    <a:pt x="2974721" y="2664460"/>
                  </a:lnTo>
                  <a:lnTo>
                    <a:pt x="2975356" y="2661539"/>
                  </a:lnTo>
                  <a:lnTo>
                    <a:pt x="2975229" y="2667127"/>
                  </a:lnTo>
                  <a:lnTo>
                    <a:pt x="2974721" y="2669794"/>
                  </a:lnTo>
                  <a:cubicBezTo>
                    <a:pt x="2976753" y="2705100"/>
                    <a:pt x="3040761" y="2719578"/>
                    <a:pt x="3013329" y="2765044"/>
                  </a:cubicBezTo>
                  <a:cubicBezTo>
                    <a:pt x="2983992" y="2770124"/>
                    <a:pt x="2961386" y="2771394"/>
                    <a:pt x="2943225" y="2771394"/>
                  </a:cubicBezTo>
                  <a:cubicBezTo>
                    <a:pt x="2932811" y="2771394"/>
                    <a:pt x="2923794" y="2770886"/>
                    <a:pt x="2907792" y="2769997"/>
                  </a:cubicBezTo>
                  <a:lnTo>
                    <a:pt x="2894457" y="2769489"/>
                  </a:lnTo>
                  <a:cubicBezTo>
                    <a:pt x="2882011" y="2769489"/>
                    <a:pt x="2871851" y="2771140"/>
                    <a:pt x="2860548" y="2777744"/>
                  </a:cubicBezTo>
                  <a:cubicBezTo>
                    <a:pt x="2987294" y="2790190"/>
                    <a:pt x="2817876" y="2803398"/>
                    <a:pt x="2822321" y="2816606"/>
                  </a:cubicBezTo>
                  <a:cubicBezTo>
                    <a:pt x="2956941" y="2847467"/>
                    <a:pt x="2811145" y="2895981"/>
                    <a:pt x="2898648" y="2932938"/>
                  </a:cubicBezTo>
                  <a:cubicBezTo>
                    <a:pt x="2863977" y="2941447"/>
                    <a:pt x="2820289" y="2947162"/>
                    <a:pt x="2760091" y="2947162"/>
                  </a:cubicBezTo>
                  <a:lnTo>
                    <a:pt x="2707386" y="2945892"/>
                  </a:lnTo>
                  <a:lnTo>
                    <a:pt x="2707386" y="2945892"/>
                  </a:lnTo>
                  <a:cubicBezTo>
                    <a:pt x="2718689" y="2997200"/>
                    <a:pt x="2660650" y="3024886"/>
                    <a:pt x="2592451" y="3049270"/>
                  </a:cubicBezTo>
                  <a:cubicBezTo>
                    <a:pt x="2581656" y="3100197"/>
                    <a:pt x="2756281" y="3088640"/>
                    <a:pt x="2745359" y="3139694"/>
                  </a:cubicBezTo>
                  <a:cubicBezTo>
                    <a:pt x="2541270" y="3151124"/>
                    <a:pt x="2795778" y="3188843"/>
                    <a:pt x="2739009" y="3230499"/>
                  </a:cubicBezTo>
                  <a:lnTo>
                    <a:pt x="2727071" y="3230753"/>
                  </a:lnTo>
                  <a:cubicBezTo>
                    <a:pt x="2709037" y="3230753"/>
                    <a:pt x="2693924" y="3228721"/>
                    <a:pt x="2681224" y="3226689"/>
                  </a:cubicBezTo>
                  <a:cubicBezTo>
                    <a:pt x="2668524" y="3224656"/>
                    <a:pt x="2658237" y="3222497"/>
                    <a:pt x="2641981" y="3222497"/>
                  </a:cubicBezTo>
                  <a:lnTo>
                    <a:pt x="2630805" y="3229990"/>
                  </a:lnTo>
                  <a:cubicBezTo>
                    <a:pt x="2701417" y="3232911"/>
                    <a:pt x="2655189" y="3275456"/>
                    <a:pt x="2690114" y="3290443"/>
                  </a:cubicBezTo>
                  <a:lnTo>
                    <a:pt x="2647315" y="3285108"/>
                  </a:lnTo>
                  <a:cubicBezTo>
                    <a:pt x="2623312" y="3285108"/>
                    <a:pt x="2605024" y="3291839"/>
                    <a:pt x="2592578" y="3307461"/>
                  </a:cubicBezTo>
                  <a:cubicBezTo>
                    <a:pt x="2683002" y="3333114"/>
                    <a:pt x="2657729" y="3397503"/>
                    <a:pt x="2707513" y="3436620"/>
                  </a:cubicBezTo>
                  <a:cubicBezTo>
                    <a:pt x="2650744" y="3430016"/>
                    <a:pt x="2610993" y="3417570"/>
                    <a:pt x="2554351" y="3410839"/>
                  </a:cubicBezTo>
                  <a:lnTo>
                    <a:pt x="2554351" y="3410839"/>
                  </a:lnTo>
                  <a:cubicBezTo>
                    <a:pt x="2517521" y="3434842"/>
                    <a:pt x="2668778" y="3453892"/>
                    <a:pt x="2554351" y="3462528"/>
                  </a:cubicBezTo>
                  <a:cubicBezTo>
                    <a:pt x="2553335" y="3445383"/>
                    <a:pt x="2486787" y="3450717"/>
                    <a:pt x="2477770" y="3436747"/>
                  </a:cubicBezTo>
                  <a:cubicBezTo>
                    <a:pt x="2552573" y="3271012"/>
                    <a:pt x="2425954" y="2999486"/>
                    <a:pt x="2554351" y="2842387"/>
                  </a:cubicBezTo>
                  <a:lnTo>
                    <a:pt x="2503297" y="2839339"/>
                  </a:lnTo>
                  <a:cubicBezTo>
                    <a:pt x="2387346" y="2839339"/>
                    <a:pt x="2313813" y="2887599"/>
                    <a:pt x="2363089" y="2894076"/>
                  </a:cubicBezTo>
                  <a:cubicBezTo>
                    <a:pt x="2363343" y="2887218"/>
                    <a:pt x="2382012" y="2883154"/>
                    <a:pt x="2400935" y="2883154"/>
                  </a:cubicBezTo>
                  <a:cubicBezTo>
                    <a:pt x="2417953" y="2883154"/>
                    <a:pt x="2435225" y="2886456"/>
                    <a:pt x="2439670" y="2894076"/>
                  </a:cubicBezTo>
                  <a:cubicBezTo>
                    <a:pt x="2403856" y="2929509"/>
                    <a:pt x="2321941" y="2949194"/>
                    <a:pt x="2286381" y="2984500"/>
                  </a:cubicBezTo>
                  <a:cubicBezTo>
                    <a:pt x="2400427" y="2985897"/>
                    <a:pt x="2298700" y="3105912"/>
                    <a:pt x="2369312" y="3105912"/>
                  </a:cubicBezTo>
                  <a:cubicBezTo>
                    <a:pt x="2384044" y="3105912"/>
                    <a:pt x="2406396" y="3100705"/>
                    <a:pt x="2439670" y="3088005"/>
                  </a:cubicBezTo>
                  <a:lnTo>
                    <a:pt x="2439670" y="3088005"/>
                  </a:lnTo>
                  <a:cubicBezTo>
                    <a:pt x="2335657" y="3145409"/>
                    <a:pt x="2493264" y="3222497"/>
                    <a:pt x="2363089" y="3256026"/>
                  </a:cubicBezTo>
                  <a:cubicBezTo>
                    <a:pt x="2359787" y="3237865"/>
                    <a:pt x="2366518" y="3216402"/>
                    <a:pt x="2302510" y="3216402"/>
                  </a:cubicBezTo>
                  <a:lnTo>
                    <a:pt x="2286381" y="3217291"/>
                  </a:lnTo>
                  <a:cubicBezTo>
                    <a:pt x="2232787" y="3301873"/>
                    <a:pt x="2280412" y="3367532"/>
                    <a:pt x="2400935" y="3385312"/>
                  </a:cubicBezTo>
                  <a:cubicBezTo>
                    <a:pt x="2353056" y="3408045"/>
                    <a:pt x="2438654" y="3462782"/>
                    <a:pt x="2324354" y="3488690"/>
                  </a:cubicBezTo>
                  <a:cubicBezTo>
                    <a:pt x="2195195" y="3467100"/>
                    <a:pt x="2349881" y="3429381"/>
                    <a:pt x="2248027" y="3398393"/>
                  </a:cubicBezTo>
                  <a:lnTo>
                    <a:pt x="2248027" y="3398393"/>
                  </a:lnTo>
                  <a:cubicBezTo>
                    <a:pt x="2098802" y="3416935"/>
                    <a:pt x="2091309" y="3403092"/>
                    <a:pt x="1903857" y="3424174"/>
                  </a:cubicBezTo>
                  <a:lnTo>
                    <a:pt x="1903857" y="3488690"/>
                  </a:lnTo>
                  <a:lnTo>
                    <a:pt x="1968246" y="3487928"/>
                  </a:lnTo>
                  <a:cubicBezTo>
                    <a:pt x="2040128" y="3487928"/>
                    <a:pt x="2082927" y="3492373"/>
                    <a:pt x="2018538" y="3514598"/>
                  </a:cubicBezTo>
                  <a:cubicBezTo>
                    <a:pt x="2038477" y="3516503"/>
                    <a:pt x="2055114" y="3517265"/>
                    <a:pt x="2069465" y="3517265"/>
                  </a:cubicBezTo>
                  <a:cubicBezTo>
                    <a:pt x="2157349" y="3517265"/>
                    <a:pt x="2151126" y="3485642"/>
                    <a:pt x="2209800" y="3475736"/>
                  </a:cubicBezTo>
                  <a:lnTo>
                    <a:pt x="2209800" y="3475736"/>
                  </a:lnTo>
                  <a:cubicBezTo>
                    <a:pt x="2243074" y="3496183"/>
                    <a:pt x="2190750" y="3549904"/>
                    <a:pt x="2277745" y="3549904"/>
                  </a:cubicBezTo>
                  <a:cubicBezTo>
                    <a:pt x="2297811" y="3549904"/>
                    <a:pt x="2325243" y="3547110"/>
                    <a:pt x="2362962" y="3540252"/>
                  </a:cubicBezTo>
                  <a:lnTo>
                    <a:pt x="2362962" y="3540252"/>
                  </a:lnTo>
                  <a:cubicBezTo>
                    <a:pt x="2335276" y="3579876"/>
                    <a:pt x="2401824" y="3587496"/>
                    <a:pt x="2400935" y="3617849"/>
                  </a:cubicBezTo>
                  <a:cubicBezTo>
                    <a:pt x="2377948" y="3610864"/>
                    <a:pt x="2358009" y="3608070"/>
                    <a:pt x="2340102" y="3608070"/>
                  </a:cubicBezTo>
                  <a:cubicBezTo>
                    <a:pt x="2268093" y="3608070"/>
                    <a:pt x="2226310" y="3653409"/>
                    <a:pt x="2133219" y="3656584"/>
                  </a:cubicBezTo>
                  <a:cubicBezTo>
                    <a:pt x="2281809" y="3734816"/>
                    <a:pt x="2066925" y="3741293"/>
                    <a:pt x="2209927" y="3811651"/>
                  </a:cubicBezTo>
                  <a:cubicBezTo>
                    <a:pt x="2168144" y="3804539"/>
                    <a:pt x="2132584" y="3789680"/>
                    <a:pt x="2103247" y="3789680"/>
                  </a:cubicBezTo>
                  <a:cubicBezTo>
                    <a:pt x="2085340" y="3789680"/>
                    <a:pt x="2069719" y="3795268"/>
                    <a:pt x="2056512" y="3811651"/>
                  </a:cubicBezTo>
                  <a:cubicBezTo>
                    <a:pt x="2140459" y="3824351"/>
                    <a:pt x="2051685" y="3886200"/>
                    <a:pt x="2018538" y="3902075"/>
                  </a:cubicBezTo>
                  <a:cubicBezTo>
                    <a:pt x="1933829" y="3850767"/>
                    <a:pt x="2043049" y="3814191"/>
                    <a:pt x="2018538" y="3747008"/>
                  </a:cubicBezTo>
                  <a:lnTo>
                    <a:pt x="2018538" y="3747008"/>
                  </a:lnTo>
                  <a:cubicBezTo>
                    <a:pt x="1512952" y="3838575"/>
                    <a:pt x="2089659" y="4021836"/>
                    <a:pt x="1827531" y="4186301"/>
                  </a:cubicBezTo>
                  <a:cubicBezTo>
                    <a:pt x="1869441" y="4195064"/>
                    <a:pt x="1978915" y="4244848"/>
                    <a:pt x="1903731" y="4250817"/>
                  </a:cubicBezTo>
                  <a:cubicBezTo>
                    <a:pt x="1834897" y="4249674"/>
                    <a:pt x="1873251" y="4211828"/>
                    <a:pt x="1796543" y="4211828"/>
                  </a:cubicBezTo>
                  <a:lnTo>
                    <a:pt x="1788669" y="4212082"/>
                  </a:lnTo>
                  <a:cubicBezTo>
                    <a:pt x="1800607" y="4241927"/>
                    <a:pt x="1678432" y="4226306"/>
                    <a:pt x="1674115" y="4250817"/>
                  </a:cubicBezTo>
                  <a:lnTo>
                    <a:pt x="1702816" y="4250563"/>
                  </a:lnTo>
                  <a:cubicBezTo>
                    <a:pt x="1872362" y="4250563"/>
                    <a:pt x="1715516" y="4273931"/>
                    <a:pt x="1712087" y="4302378"/>
                  </a:cubicBezTo>
                  <a:lnTo>
                    <a:pt x="1735709" y="4316857"/>
                  </a:lnTo>
                  <a:lnTo>
                    <a:pt x="1712087" y="4328287"/>
                  </a:lnTo>
                  <a:lnTo>
                    <a:pt x="1744599" y="4328795"/>
                  </a:lnTo>
                  <a:lnTo>
                    <a:pt x="1779524" y="4328668"/>
                  </a:lnTo>
                  <a:cubicBezTo>
                    <a:pt x="1820418" y="4328668"/>
                    <a:pt x="1857756" y="4329938"/>
                    <a:pt x="1865503" y="4341114"/>
                  </a:cubicBezTo>
                  <a:cubicBezTo>
                    <a:pt x="1842262" y="4347845"/>
                    <a:pt x="1820037" y="4349877"/>
                    <a:pt x="1798828" y="4349877"/>
                  </a:cubicBezTo>
                  <a:cubicBezTo>
                    <a:pt x="1782699" y="4349877"/>
                    <a:pt x="1767205" y="4348734"/>
                    <a:pt x="1752219" y="4347591"/>
                  </a:cubicBezTo>
                  <a:lnTo>
                    <a:pt x="1709040" y="4345178"/>
                  </a:lnTo>
                  <a:cubicBezTo>
                    <a:pt x="1682369" y="4345178"/>
                    <a:pt x="1657859" y="4349623"/>
                    <a:pt x="1635634" y="4367022"/>
                  </a:cubicBezTo>
                  <a:lnTo>
                    <a:pt x="1685291" y="4364863"/>
                  </a:lnTo>
                  <a:cubicBezTo>
                    <a:pt x="1747521" y="4364863"/>
                    <a:pt x="1769111" y="4378452"/>
                    <a:pt x="1750569" y="4405757"/>
                  </a:cubicBezTo>
                  <a:cubicBezTo>
                    <a:pt x="1706500" y="4405122"/>
                    <a:pt x="1698879" y="4392168"/>
                    <a:pt x="1647699" y="4392168"/>
                  </a:cubicBezTo>
                  <a:lnTo>
                    <a:pt x="1635634" y="4392676"/>
                  </a:lnTo>
                  <a:cubicBezTo>
                    <a:pt x="1647191" y="4501769"/>
                    <a:pt x="1597534" y="4523232"/>
                    <a:pt x="1597534" y="4612386"/>
                  </a:cubicBezTo>
                  <a:cubicBezTo>
                    <a:pt x="1572769" y="4605401"/>
                    <a:pt x="1558926" y="4603114"/>
                    <a:pt x="1548004" y="4603114"/>
                  </a:cubicBezTo>
                  <a:cubicBezTo>
                    <a:pt x="1537082" y="4603114"/>
                    <a:pt x="1528954" y="4605400"/>
                    <a:pt x="1515492" y="4607813"/>
                  </a:cubicBezTo>
                  <a:cubicBezTo>
                    <a:pt x="1502030" y="4610226"/>
                    <a:pt x="1483488" y="4612512"/>
                    <a:pt x="1449071" y="4612512"/>
                  </a:cubicBezTo>
                  <a:lnTo>
                    <a:pt x="1444118" y="4612512"/>
                  </a:lnTo>
                  <a:lnTo>
                    <a:pt x="1444118" y="4612512"/>
                  </a:lnTo>
                  <a:cubicBezTo>
                    <a:pt x="1468121" y="4680711"/>
                    <a:pt x="1624458" y="4627371"/>
                    <a:pt x="1635634" y="4689982"/>
                  </a:cubicBezTo>
                  <a:lnTo>
                    <a:pt x="1593978" y="4688967"/>
                  </a:lnTo>
                  <a:cubicBezTo>
                    <a:pt x="1530351" y="4688967"/>
                    <a:pt x="1490219" y="4696840"/>
                    <a:pt x="1482726" y="4715637"/>
                  </a:cubicBezTo>
                  <a:cubicBezTo>
                    <a:pt x="1545210" y="4783963"/>
                    <a:pt x="1581151" y="4930775"/>
                    <a:pt x="1406145" y="5025897"/>
                  </a:cubicBezTo>
                  <a:lnTo>
                    <a:pt x="1412495" y="5025644"/>
                  </a:lnTo>
                  <a:lnTo>
                    <a:pt x="1422909" y="5025517"/>
                  </a:lnTo>
                  <a:cubicBezTo>
                    <a:pt x="1526668" y="5025517"/>
                    <a:pt x="1320420" y="5078349"/>
                    <a:pt x="1444118" y="5116195"/>
                  </a:cubicBezTo>
                  <a:cubicBezTo>
                    <a:pt x="1423798" y="5112512"/>
                    <a:pt x="1408304" y="5110988"/>
                    <a:pt x="1396493" y="5110988"/>
                  </a:cubicBezTo>
                  <a:cubicBezTo>
                    <a:pt x="1320039" y="5110988"/>
                    <a:pt x="1393826" y="5177028"/>
                    <a:pt x="1291210" y="5180838"/>
                  </a:cubicBezTo>
                  <a:cubicBezTo>
                    <a:pt x="1411479" y="5253990"/>
                    <a:pt x="1174751" y="5383784"/>
                    <a:pt x="1139572" y="5487289"/>
                  </a:cubicBezTo>
                  <a:lnTo>
                    <a:pt x="1138810" y="5489702"/>
                  </a:lnTo>
                  <a:lnTo>
                    <a:pt x="1138429" y="5490972"/>
                  </a:lnTo>
                  <a:lnTo>
                    <a:pt x="1139191" y="5488432"/>
                  </a:lnTo>
                  <a:lnTo>
                    <a:pt x="1139572" y="5487162"/>
                  </a:lnTo>
                  <a:cubicBezTo>
                    <a:pt x="1147065" y="5459857"/>
                    <a:pt x="1126110" y="5442077"/>
                    <a:pt x="1061848" y="5439156"/>
                  </a:cubicBezTo>
                  <a:cubicBezTo>
                    <a:pt x="1054228" y="5458078"/>
                    <a:pt x="1013461" y="5465952"/>
                    <a:pt x="949707" y="5465952"/>
                  </a:cubicBezTo>
                  <a:lnTo>
                    <a:pt x="908813" y="5465063"/>
                  </a:lnTo>
                  <a:cubicBezTo>
                    <a:pt x="908813" y="5460872"/>
                    <a:pt x="898271" y="5456681"/>
                    <a:pt x="880746" y="5456681"/>
                  </a:cubicBezTo>
                  <a:lnTo>
                    <a:pt x="870713" y="5465063"/>
                  </a:lnTo>
                  <a:cubicBezTo>
                    <a:pt x="1089407" y="5490082"/>
                    <a:pt x="918718" y="5557265"/>
                    <a:pt x="870713" y="5620003"/>
                  </a:cubicBezTo>
                  <a:lnTo>
                    <a:pt x="823977" y="5622797"/>
                  </a:lnTo>
                  <a:cubicBezTo>
                    <a:pt x="776352" y="5622797"/>
                    <a:pt x="750571" y="5612511"/>
                    <a:pt x="729743" y="5602351"/>
                  </a:cubicBezTo>
                  <a:cubicBezTo>
                    <a:pt x="708915" y="5592191"/>
                    <a:pt x="693167" y="5581904"/>
                    <a:pt x="665608" y="5581904"/>
                  </a:cubicBezTo>
                  <a:cubicBezTo>
                    <a:pt x="649606" y="5581904"/>
                    <a:pt x="629667" y="5585333"/>
                    <a:pt x="602489" y="5594223"/>
                  </a:cubicBezTo>
                  <a:cubicBezTo>
                    <a:pt x="545974" y="5643372"/>
                    <a:pt x="773558" y="5596763"/>
                    <a:pt x="717424" y="5645912"/>
                  </a:cubicBezTo>
                  <a:cubicBezTo>
                    <a:pt x="355982" y="5697601"/>
                    <a:pt x="967994" y="5750814"/>
                    <a:pt x="794004" y="5826760"/>
                  </a:cubicBezTo>
                  <a:cubicBezTo>
                    <a:pt x="770256" y="5818505"/>
                    <a:pt x="753618" y="5815330"/>
                    <a:pt x="740918" y="5815330"/>
                  </a:cubicBezTo>
                  <a:cubicBezTo>
                    <a:pt x="719074" y="5815330"/>
                    <a:pt x="708914" y="5824728"/>
                    <a:pt x="693928" y="5834253"/>
                  </a:cubicBezTo>
                  <a:cubicBezTo>
                    <a:pt x="678942" y="5843778"/>
                    <a:pt x="659130" y="5853176"/>
                    <a:pt x="613284" y="5853176"/>
                  </a:cubicBezTo>
                  <a:lnTo>
                    <a:pt x="602615" y="5852795"/>
                  </a:lnTo>
                  <a:cubicBezTo>
                    <a:pt x="502667" y="5850636"/>
                    <a:pt x="546609" y="5799963"/>
                    <a:pt x="440436" y="5799963"/>
                  </a:cubicBezTo>
                  <a:cubicBezTo>
                    <a:pt x="431673" y="5799963"/>
                    <a:pt x="421895" y="5800344"/>
                    <a:pt x="410972" y="5801106"/>
                  </a:cubicBezTo>
                  <a:lnTo>
                    <a:pt x="410972" y="5878702"/>
                  </a:lnTo>
                  <a:cubicBezTo>
                    <a:pt x="698627" y="5947537"/>
                    <a:pt x="511175" y="6098920"/>
                    <a:pt x="602615" y="6201663"/>
                  </a:cubicBezTo>
                  <a:cubicBezTo>
                    <a:pt x="517399" y="6172072"/>
                    <a:pt x="488315" y="6123812"/>
                    <a:pt x="309881" y="6123812"/>
                  </a:cubicBezTo>
                  <a:lnTo>
                    <a:pt x="296546" y="6124066"/>
                  </a:lnTo>
                  <a:cubicBezTo>
                    <a:pt x="298324" y="6141846"/>
                    <a:pt x="278258" y="6152387"/>
                    <a:pt x="258192" y="6162928"/>
                  </a:cubicBezTo>
                  <a:cubicBezTo>
                    <a:pt x="303404" y="6169024"/>
                    <a:pt x="344933" y="6176644"/>
                    <a:pt x="373000" y="6188709"/>
                  </a:cubicBezTo>
                  <a:cubicBezTo>
                    <a:pt x="125096" y="6302374"/>
                    <a:pt x="698754" y="6447535"/>
                    <a:pt x="373000" y="6576313"/>
                  </a:cubicBezTo>
                  <a:cubicBezTo>
                    <a:pt x="335281" y="6558914"/>
                    <a:pt x="271019" y="6550532"/>
                    <a:pt x="219965" y="6537706"/>
                  </a:cubicBezTo>
                  <a:cubicBezTo>
                    <a:pt x="313818" y="6706870"/>
                    <a:pt x="81027" y="6860286"/>
                    <a:pt x="373000" y="7028561"/>
                  </a:cubicBezTo>
                  <a:cubicBezTo>
                    <a:pt x="314453" y="7052056"/>
                    <a:pt x="234951" y="7068058"/>
                    <a:pt x="258192" y="7118985"/>
                  </a:cubicBezTo>
                  <a:cubicBezTo>
                    <a:pt x="229871" y="7111492"/>
                    <a:pt x="205741" y="7107809"/>
                    <a:pt x="181611" y="7107809"/>
                  </a:cubicBezTo>
                  <a:cubicBezTo>
                    <a:pt x="157480" y="7107809"/>
                    <a:pt x="133351" y="7111619"/>
                    <a:pt x="105030" y="7118985"/>
                  </a:cubicBezTo>
                  <a:cubicBezTo>
                    <a:pt x="0" y="7263765"/>
                    <a:pt x="61215" y="7340727"/>
                    <a:pt x="28448" y="7480808"/>
                  </a:cubicBezTo>
                  <a:cubicBezTo>
                    <a:pt x="95759" y="7492619"/>
                    <a:pt x="98044" y="7526020"/>
                    <a:pt x="143003" y="7544562"/>
                  </a:cubicBezTo>
                  <a:cubicBezTo>
                    <a:pt x="38482" y="7791069"/>
                    <a:pt x="152147" y="8008747"/>
                    <a:pt x="410846" y="8216265"/>
                  </a:cubicBezTo>
                  <a:cubicBezTo>
                    <a:pt x="376810" y="8239125"/>
                    <a:pt x="318771" y="8253984"/>
                    <a:pt x="296292" y="8280781"/>
                  </a:cubicBezTo>
                  <a:cubicBezTo>
                    <a:pt x="421514" y="8336915"/>
                    <a:pt x="483871" y="8424038"/>
                    <a:pt x="449454" y="8487538"/>
                  </a:cubicBezTo>
                  <a:cubicBezTo>
                    <a:pt x="375159" y="8625079"/>
                    <a:pt x="343536" y="8708264"/>
                    <a:pt x="410719" y="8823453"/>
                  </a:cubicBezTo>
                  <a:cubicBezTo>
                    <a:pt x="454915" y="8898637"/>
                    <a:pt x="727838" y="8980552"/>
                    <a:pt x="602362" y="9094725"/>
                  </a:cubicBezTo>
                  <a:cubicBezTo>
                    <a:pt x="698247" y="9122792"/>
                    <a:pt x="668275" y="9193023"/>
                    <a:pt x="793624" y="9211056"/>
                  </a:cubicBezTo>
                  <a:lnTo>
                    <a:pt x="804292" y="9248522"/>
                  </a:lnTo>
                  <a:lnTo>
                    <a:pt x="11686412" y="9248522"/>
                  </a:lnTo>
                  <a:cubicBezTo>
                    <a:pt x="11762358" y="9159622"/>
                    <a:pt x="11957557" y="9066150"/>
                    <a:pt x="11846559" y="8991601"/>
                  </a:cubicBezTo>
                  <a:lnTo>
                    <a:pt x="11846559" y="8991601"/>
                  </a:lnTo>
                  <a:lnTo>
                    <a:pt x="11834748" y="8991728"/>
                  </a:lnTo>
                  <a:cubicBezTo>
                    <a:pt x="11763882" y="8991728"/>
                    <a:pt x="11731624" y="8978774"/>
                    <a:pt x="11738482" y="8952739"/>
                  </a:cubicBezTo>
                  <a:cubicBezTo>
                    <a:pt x="11804268" y="8944865"/>
                    <a:pt x="11735180" y="8891398"/>
                    <a:pt x="11814555" y="8888223"/>
                  </a:cubicBezTo>
                  <a:cubicBezTo>
                    <a:pt x="11829287" y="8894318"/>
                    <a:pt x="11841098" y="8896731"/>
                    <a:pt x="11851385" y="8896731"/>
                  </a:cubicBezTo>
                  <a:cubicBezTo>
                    <a:pt x="11870943" y="8896731"/>
                    <a:pt x="11884659" y="8887968"/>
                    <a:pt x="11901042" y="8879205"/>
                  </a:cubicBezTo>
                  <a:cubicBezTo>
                    <a:pt x="11917425" y="8870442"/>
                    <a:pt x="11936602" y="8861679"/>
                    <a:pt x="11967209" y="8861679"/>
                  </a:cubicBezTo>
                  <a:cubicBezTo>
                    <a:pt x="11987275" y="8861679"/>
                    <a:pt x="12012040" y="8865489"/>
                    <a:pt x="12044171" y="8875395"/>
                  </a:cubicBezTo>
                  <a:cubicBezTo>
                    <a:pt x="12075794" y="8829294"/>
                    <a:pt x="12203556" y="8798433"/>
                    <a:pt x="12082525" y="8772017"/>
                  </a:cubicBezTo>
                  <a:lnTo>
                    <a:pt x="12082525" y="8772017"/>
                  </a:lnTo>
                  <a:cubicBezTo>
                    <a:pt x="12008993" y="8806053"/>
                    <a:pt x="11912092" y="8812530"/>
                    <a:pt x="11813158" y="8812530"/>
                  </a:cubicBezTo>
                  <a:cubicBezTo>
                    <a:pt x="11782297" y="8812530"/>
                    <a:pt x="11751182" y="8811895"/>
                    <a:pt x="11720575" y="8811261"/>
                  </a:cubicBezTo>
                  <a:lnTo>
                    <a:pt x="11630659" y="8809991"/>
                  </a:lnTo>
                  <a:cubicBezTo>
                    <a:pt x="11570842" y="8809991"/>
                    <a:pt x="11515470" y="8812658"/>
                    <a:pt x="11470258" y="8823580"/>
                  </a:cubicBezTo>
                  <a:cubicBezTo>
                    <a:pt x="11470385" y="8810753"/>
                    <a:pt x="11439270" y="8808213"/>
                    <a:pt x="11431904" y="8797799"/>
                  </a:cubicBezTo>
                  <a:cubicBezTo>
                    <a:pt x="11488038" y="8749919"/>
                    <a:pt x="11513692" y="8775574"/>
                    <a:pt x="11393804" y="8746237"/>
                  </a:cubicBezTo>
                  <a:lnTo>
                    <a:pt x="11393804" y="8746237"/>
                  </a:lnTo>
                  <a:lnTo>
                    <a:pt x="11434571" y="8746744"/>
                  </a:lnTo>
                  <a:cubicBezTo>
                    <a:pt x="11753087" y="8746744"/>
                    <a:pt x="11813158" y="8659495"/>
                    <a:pt x="12013818" y="8617077"/>
                  </a:cubicBezTo>
                  <a:lnTo>
                    <a:pt x="12030074" y="8617077"/>
                  </a:lnTo>
                  <a:cubicBezTo>
                    <a:pt x="12117196" y="8617077"/>
                    <a:pt x="12213081" y="8609711"/>
                    <a:pt x="12291821" y="8597138"/>
                  </a:cubicBezTo>
                  <a:lnTo>
                    <a:pt x="12291821" y="8597138"/>
                  </a:lnTo>
                  <a:lnTo>
                    <a:pt x="12291821" y="8521700"/>
                  </a:lnTo>
                  <a:lnTo>
                    <a:pt x="12291821" y="8521700"/>
                  </a:lnTo>
                  <a:cubicBezTo>
                    <a:pt x="12208255" y="8535924"/>
                    <a:pt x="12088748" y="8537956"/>
                    <a:pt x="11967336" y="8539353"/>
                  </a:cubicBezTo>
                  <a:cubicBezTo>
                    <a:pt x="11985751" y="8498840"/>
                    <a:pt x="11919965" y="8486648"/>
                    <a:pt x="11852782" y="8474710"/>
                  </a:cubicBezTo>
                  <a:cubicBezTo>
                    <a:pt x="11839955" y="8525128"/>
                    <a:pt x="11639803" y="8513699"/>
                    <a:pt x="11584939" y="8578088"/>
                  </a:cubicBezTo>
                  <a:cubicBezTo>
                    <a:pt x="11530837" y="8483219"/>
                    <a:pt x="11912599" y="8453628"/>
                    <a:pt x="11699746" y="8384286"/>
                  </a:cubicBezTo>
                  <a:cubicBezTo>
                    <a:pt x="11780138" y="8381746"/>
                    <a:pt x="11823953" y="8349996"/>
                    <a:pt x="11879452" y="8349996"/>
                  </a:cubicBezTo>
                  <a:cubicBezTo>
                    <a:pt x="11894819" y="8349996"/>
                    <a:pt x="11911075" y="8352409"/>
                    <a:pt x="11929363" y="8358632"/>
                  </a:cubicBezTo>
                  <a:cubicBezTo>
                    <a:pt x="11917679" y="8384794"/>
                    <a:pt x="11852781" y="8392922"/>
                    <a:pt x="11814428" y="8410194"/>
                  </a:cubicBezTo>
                  <a:cubicBezTo>
                    <a:pt x="12009372" y="8405240"/>
                    <a:pt x="12171806" y="8390000"/>
                    <a:pt x="12291694" y="8368030"/>
                  </a:cubicBezTo>
                  <a:lnTo>
                    <a:pt x="12291694" y="8368030"/>
                  </a:lnTo>
                  <a:lnTo>
                    <a:pt x="12291694" y="8317484"/>
                  </a:lnTo>
                  <a:lnTo>
                    <a:pt x="12209017" y="8316087"/>
                  </a:lnTo>
                  <a:cubicBezTo>
                    <a:pt x="12143358" y="8316087"/>
                    <a:pt x="12070333" y="8319516"/>
                    <a:pt x="11967209" y="8332597"/>
                  </a:cubicBezTo>
                  <a:cubicBezTo>
                    <a:pt x="11948667" y="8281543"/>
                    <a:pt x="12094971" y="8184134"/>
                    <a:pt x="11967209" y="8151749"/>
                  </a:cubicBezTo>
                  <a:lnTo>
                    <a:pt x="11967209" y="8151749"/>
                  </a:lnTo>
                  <a:cubicBezTo>
                    <a:pt x="11951715" y="8184642"/>
                    <a:pt x="11930252" y="8215122"/>
                    <a:pt x="11814428" y="8242173"/>
                  </a:cubicBezTo>
                  <a:cubicBezTo>
                    <a:pt x="11787122" y="8199628"/>
                    <a:pt x="11572620" y="8220456"/>
                    <a:pt x="11622784" y="8151749"/>
                  </a:cubicBezTo>
                  <a:cubicBezTo>
                    <a:pt x="12115037" y="8112887"/>
                    <a:pt x="12120497" y="7950581"/>
                    <a:pt x="11929363" y="7802880"/>
                  </a:cubicBezTo>
                  <a:cubicBezTo>
                    <a:pt x="12132181" y="7789673"/>
                    <a:pt x="12080746" y="7690486"/>
                    <a:pt x="12158852" y="7634860"/>
                  </a:cubicBezTo>
                  <a:cubicBezTo>
                    <a:pt x="12125196" y="7627493"/>
                    <a:pt x="12097130" y="7624700"/>
                    <a:pt x="12072872" y="7624700"/>
                  </a:cubicBezTo>
                  <a:cubicBezTo>
                    <a:pt x="12031343" y="7624700"/>
                    <a:pt x="12000737" y="7632955"/>
                    <a:pt x="11972162" y="7641337"/>
                  </a:cubicBezTo>
                  <a:cubicBezTo>
                    <a:pt x="11943587" y="7649718"/>
                    <a:pt x="11916917" y="7657974"/>
                    <a:pt x="11883134" y="7657974"/>
                  </a:cubicBezTo>
                  <a:cubicBezTo>
                    <a:pt x="11863322" y="7657974"/>
                    <a:pt x="11840970" y="7655180"/>
                    <a:pt x="11814428" y="7647814"/>
                  </a:cubicBezTo>
                  <a:cubicBezTo>
                    <a:pt x="11829159" y="7631177"/>
                    <a:pt x="11841987" y="7626478"/>
                    <a:pt x="11860021" y="7626478"/>
                  </a:cubicBezTo>
                  <a:cubicBezTo>
                    <a:pt x="11882754" y="7626478"/>
                    <a:pt x="11913869" y="7634098"/>
                    <a:pt x="11967209" y="7634987"/>
                  </a:cubicBezTo>
                  <a:cubicBezTo>
                    <a:pt x="11899899" y="7570470"/>
                    <a:pt x="12003658" y="7528815"/>
                    <a:pt x="12005817" y="7454139"/>
                  </a:cubicBezTo>
                  <a:lnTo>
                    <a:pt x="12053442" y="7456425"/>
                  </a:lnTo>
                  <a:cubicBezTo>
                    <a:pt x="12127991" y="7456425"/>
                    <a:pt x="12174092" y="7437756"/>
                    <a:pt x="12211176" y="7419214"/>
                  </a:cubicBezTo>
                  <a:cubicBezTo>
                    <a:pt x="12240640" y="7404355"/>
                    <a:pt x="12264262" y="7389495"/>
                    <a:pt x="12291820" y="7384162"/>
                  </a:cubicBezTo>
                  <a:lnTo>
                    <a:pt x="12291820" y="7384162"/>
                  </a:lnTo>
                  <a:lnTo>
                    <a:pt x="12291820" y="7253478"/>
                  </a:lnTo>
                  <a:lnTo>
                    <a:pt x="12291820" y="7253478"/>
                  </a:lnTo>
                  <a:cubicBezTo>
                    <a:pt x="12132689" y="7264527"/>
                    <a:pt x="12019025" y="7290816"/>
                    <a:pt x="11929489" y="7325233"/>
                  </a:cubicBezTo>
                  <a:cubicBezTo>
                    <a:pt x="11941427" y="7307835"/>
                    <a:pt x="11983591" y="7300723"/>
                    <a:pt x="11967335" y="7273672"/>
                  </a:cubicBezTo>
                  <a:lnTo>
                    <a:pt x="11938887" y="7273164"/>
                  </a:lnTo>
                  <a:cubicBezTo>
                    <a:pt x="11862814" y="7273164"/>
                    <a:pt x="11863449" y="7286880"/>
                    <a:pt x="11869418" y="7300595"/>
                  </a:cubicBezTo>
                  <a:cubicBezTo>
                    <a:pt x="11875388" y="7314311"/>
                    <a:pt x="11886309" y="7328027"/>
                    <a:pt x="11830937" y="7328027"/>
                  </a:cubicBezTo>
                  <a:cubicBezTo>
                    <a:pt x="11817221" y="7328027"/>
                    <a:pt x="11799314" y="7327138"/>
                    <a:pt x="11776327" y="7325233"/>
                  </a:cubicBezTo>
                  <a:lnTo>
                    <a:pt x="11776327" y="7325233"/>
                  </a:lnTo>
                  <a:cubicBezTo>
                    <a:pt x="11994640" y="7415530"/>
                    <a:pt x="11582652" y="7460489"/>
                    <a:pt x="11508484" y="7531990"/>
                  </a:cubicBezTo>
                  <a:cubicBezTo>
                    <a:pt x="11451968" y="7520941"/>
                    <a:pt x="11453239" y="7490461"/>
                    <a:pt x="11432157" y="7467474"/>
                  </a:cubicBezTo>
                  <a:cubicBezTo>
                    <a:pt x="11518771" y="7456552"/>
                    <a:pt x="11537059" y="7422389"/>
                    <a:pt x="11585318" y="7422389"/>
                  </a:cubicBezTo>
                  <a:cubicBezTo>
                    <a:pt x="11604241" y="7422389"/>
                    <a:pt x="11627737" y="7427595"/>
                    <a:pt x="11661646" y="7441566"/>
                  </a:cubicBezTo>
                  <a:cubicBezTo>
                    <a:pt x="11659487" y="7340855"/>
                    <a:pt x="11734289" y="7237350"/>
                    <a:pt x="11852908" y="7144513"/>
                  </a:cubicBezTo>
                  <a:cubicBezTo>
                    <a:pt x="11935839" y="7184644"/>
                    <a:pt x="12076427" y="7185533"/>
                    <a:pt x="12158977" y="7196075"/>
                  </a:cubicBezTo>
                  <a:cubicBezTo>
                    <a:pt x="12214349" y="7174104"/>
                    <a:pt x="12243686" y="7143243"/>
                    <a:pt x="12291820" y="7118731"/>
                  </a:cubicBezTo>
                  <a:lnTo>
                    <a:pt x="12291820" y="7118731"/>
                  </a:lnTo>
                  <a:lnTo>
                    <a:pt x="12291820" y="6988810"/>
                  </a:lnTo>
                  <a:lnTo>
                    <a:pt x="12291820" y="6988810"/>
                  </a:lnTo>
                  <a:cubicBezTo>
                    <a:pt x="12281913" y="6989572"/>
                    <a:pt x="12270991" y="6989953"/>
                    <a:pt x="12251434" y="6989953"/>
                  </a:cubicBezTo>
                  <a:lnTo>
                    <a:pt x="12235177" y="6989445"/>
                  </a:lnTo>
                  <a:cubicBezTo>
                    <a:pt x="12234415" y="6949949"/>
                    <a:pt x="12251560" y="6916548"/>
                    <a:pt x="12291820" y="6891020"/>
                  </a:cubicBezTo>
                  <a:lnTo>
                    <a:pt x="12291820" y="6891020"/>
                  </a:lnTo>
                  <a:lnTo>
                    <a:pt x="12291820" y="6890766"/>
                  </a:lnTo>
                  <a:lnTo>
                    <a:pt x="12286232" y="6021324"/>
                  </a:lnTo>
                  <a:lnTo>
                    <a:pt x="12273786" y="6020816"/>
                  </a:lnTo>
                  <a:cubicBezTo>
                    <a:pt x="12177266" y="5927217"/>
                    <a:pt x="12263753" y="5912866"/>
                    <a:pt x="12235178" y="5814060"/>
                  </a:cubicBezTo>
                  <a:cubicBezTo>
                    <a:pt x="12122529" y="5812790"/>
                    <a:pt x="11962255" y="5760974"/>
                    <a:pt x="12082397" y="5723636"/>
                  </a:cubicBezTo>
                  <a:lnTo>
                    <a:pt x="12082397" y="5723636"/>
                  </a:lnTo>
                  <a:cubicBezTo>
                    <a:pt x="12088874" y="5742813"/>
                    <a:pt x="12068808" y="5771261"/>
                    <a:pt x="12120751" y="5775325"/>
                  </a:cubicBezTo>
                  <a:cubicBezTo>
                    <a:pt x="12149834" y="5694935"/>
                    <a:pt x="12045186" y="5658612"/>
                    <a:pt x="11917043" y="5658612"/>
                  </a:cubicBezTo>
                  <a:lnTo>
                    <a:pt x="11890754" y="5659120"/>
                  </a:lnTo>
                  <a:cubicBezTo>
                    <a:pt x="11952730" y="5641213"/>
                    <a:pt x="12088112" y="5648199"/>
                    <a:pt x="12120751" y="5620386"/>
                  </a:cubicBezTo>
                  <a:cubicBezTo>
                    <a:pt x="11993497" y="5611623"/>
                    <a:pt x="12106146" y="5521833"/>
                    <a:pt x="11967462" y="5517135"/>
                  </a:cubicBezTo>
                  <a:lnTo>
                    <a:pt x="11967462" y="5517135"/>
                  </a:lnTo>
                  <a:cubicBezTo>
                    <a:pt x="11871323" y="5541264"/>
                    <a:pt x="12047853" y="5584191"/>
                    <a:pt x="11890880" y="5594478"/>
                  </a:cubicBezTo>
                  <a:cubicBezTo>
                    <a:pt x="11882499" y="5575936"/>
                    <a:pt x="11827888" y="5572761"/>
                    <a:pt x="11814680" y="5555869"/>
                  </a:cubicBezTo>
                  <a:cubicBezTo>
                    <a:pt x="11851002" y="5533517"/>
                    <a:pt x="11956032" y="5534533"/>
                    <a:pt x="11929488" y="5491226"/>
                  </a:cubicBezTo>
                  <a:cubicBezTo>
                    <a:pt x="11917042" y="5483480"/>
                    <a:pt x="11903707" y="5480939"/>
                    <a:pt x="11890245" y="5480939"/>
                  </a:cubicBezTo>
                  <a:cubicBezTo>
                    <a:pt x="11876783" y="5480939"/>
                    <a:pt x="11863067" y="5483480"/>
                    <a:pt x="11849859" y="5486019"/>
                  </a:cubicBezTo>
                  <a:lnTo>
                    <a:pt x="11811759" y="5491099"/>
                  </a:lnTo>
                  <a:cubicBezTo>
                    <a:pt x="11798551" y="5491099"/>
                    <a:pt x="11786486" y="5487924"/>
                    <a:pt x="11782168" y="5470398"/>
                  </a:cubicBezTo>
                  <a:lnTo>
                    <a:pt x="11797281" y="5467858"/>
                  </a:lnTo>
                  <a:cubicBezTo>
                    <a:pt x="11804393" y="5467858"/>
                    <a:pt x="11812394" y="5469763"/>
                    <a:pt x="11821284" y="5471541"/>
                  </a:cubicBezTo>
                  <a:lnTo>
                    <a:pt x="11850621" y="5475224"/>
                  </a:lnTo>
                  <a:cubicBezTo>
                    <a:pt x="11862813" y="5475224"/>
                    <a:pt x="11876275" y="5472811"/>
                    <a:pt x="11890753" y="5465191"/>
                  </a:cubicBezTo>
                  <a:cubicBezTo>
                    <a:pt x="11796265" y="5400040"/>
                    <a:pt x="11896975" y="5292217"/>
                    <a:pt x="11776325" y="5258562"/>
                  </a:cubicBezTo>
                  <a:cubicBezTo>
                    <a:pt x="11816076" y="5228844"/>
                    <a:pt x="11925043" y="5222622"/>
                    <a:pt x="11967333" y="5194047"/>
                  </a:cubicBezTo>
                  <a:lnTo>
                    <a:pt x="11853160" y="5193919"/>
                  </a:lnTo>
                  <a:lnTo>
                    <a:pt x="11782421" y="5193411"/>
                  </a:lnTo>
                  <a:cubicBezTo>
                    <a:pt x="11715873" y="5193411"/>
                    <a:pt x="11656056" y="5195697"/>
                    <a:pt x="11622909" y="5207000"/>
                  </a:cubicBezTo>
                  <a:cubicBezTo>
                    <a:pt x="11643610" y="5188712"/>
                    <a:pt x="11581380" y="5142230"/>
                    <a:pt x="11657961" y="5142230"/>
                  </a:cubicBezTo>
                  <a:lnTo>
                    <a:pt x="11661644" y="5142357"/>
                  </a:lnTo>
                  <a:cubicBezTo>
                    <a:pt x="11685139" y="5155185"/>
                    <a:pt x="11710285" y="5162804"/>
                    <a:pt x="11737082" y="5162804"/>
                  </a:cubicBezTo>
                  <a:cubicBezTo>
                    <a:pt x="11761466" y="5162804"/>
                    <a:pt x="11787247" y="5156581"/>
                    <a:pt x="11814552" y="5142357"/>
                  </a:cubicBezTo>
                  <a:lnTo>
                    <a:pt x="11814552" y="5142357"/>
                  </a:lnTo>
                  <a:lnTo>
                    <a:pt x="11773658" y="5143247"/>
                  </a:lnTo>
                  <a:cubicBezTo>
                    <a:pt x="11709777" y="5143247"/>
                    <a:pt x="11669137" y="5135373"/>
                    <a:pt x="11661644" y="5116450"/>
                  </a:cubicBezTo>
                  <a:lnTo>
                    <a:pt x="11661644" y="5116450"/>
                  </a:lnTo>
                  <a:cubicBezTo>
                    <a:pt x="11686282" y="5123435"/>
                    <a:pt x="11699998" y="5125721"/>
                    <a:pt x="11710920" y="5125721"/>
                  </a:cubicBezTo>
                  <a:lnTo>
                    <a:pt x="11743305" y="5121022"/>
                  </a:lnTo>
                  <a:cubicBezTo>
                    <a:pt x="11756640" y="5118736"/>
                    <a:pt x="11775182" y="5116323"/>
                    <a:pt x="11809472" y="5116323"/>
                  </a:cubicBezTo>
                  <a:lnTo>
                    <a:pt x="11814679" y="5116323"/>
                  </a:lnTo>
                  <a:cubicBezTo>
                    <a:pt x="11820521" y="5084319"/>
                    <a:pt x="11794994" y="5062729"/>
                    <a:pt x="11738606" y="5051680"/>
                  </a:cubicBezTo>
                  <a:cubicBezTo>
                    <a:pt x="11719810" y="5066920"/>
                    <a:pt x="11697331" y="5080890"/>
                    <a:pt x="11661771" y="5090415"/>
                  </a:cubicBezTo>
                  <a:cubicBezTo>
                    <a:pt x="11616305" y="5062729"/>
                    <a:pt x="11495782" y="5060316"/>
                    <a:pt x="11432155" y="5038599"/>
                  </a:cubicBezTo>
                  <a:cubicBezTo>
                    <a:pt x="11486130" y="5021708"/>
                    <a:pt x="11569569" y="4970273"/>
                    <a:pt x="11432155" y="4961256"/>
                  </a:cubicBezTo>
                  <a:cubicBezTo>
                    <a:pt x="11384276" y="5044187"/>
                    <a:pt x="11238353" y="5055998"/>
                    <a:pt x="11278866" y="5129277"/>
                  </a:cubicBezTo>
                  <a:cubicBezTo>
                    <a:pt x="11203301" y="5150994"/>
                    <a:pt x="10997307" y="5128896"/>
                    <a:pt x="11049631" y="5193793"/>
                  </a:cubicBezTo>
                  <a:cubicBezTo>
                    <a:pt x="11062077" y="5201540"/>
                    <a:pt x="11075285" y="5204080"/>
                    <a:pt x="11088747" y="5204080"/>
                  </a:cubicBezTo>
                  <a:cubicBezTo>
                    <a:pt x="11102209" y="5204080"/>
                    <a:pt x="11115798" y="5201540"/>
                    <a:pt x="11129006" y="5199000"/>
                  </a:cubicBezTo>
                  <a:lnTo>
                    <a:pt x="11167106" y="5193920"/>
                  </a:lnTo>
                  <a:cubicBezTo>
                    <a:pt x="11180314" y="5193920"/>
                    <a:pt x="11192379" y="5197095"/>
                    <a:pt x="11202539" y="5206874"/>
                  </a:cubicBezTo>
                  <a:cubicBezTo>
                    <a:pt x="11088366" y="5208017"/>
                    <a:pt x="11108813" y="5242815"/>
                    <a:pt x="11175107" y="5242815"/>
                  </a:cubicBezTo>
                  <a:cubicBezTo>
                    <a:pt x="11194030" y="5242815"/>
                    <a:pt x="11216636" y="5240021"/>
                    <a:pt x="11240893" y="5232782"/>
                  </a:cubicBezTo>
                  <a:lnTo>
                    <a:pt x="11240893" y="5232782"/>
                  </a:lnTo>
                  <a:cubicBezTo>
                    <a:pt x="11286359" y="5271263"/>
                    <a:pt x="11251688" y="5276851"/>
                    <a:pt x="11202539" y="5310252"/>
                  </a:cubicBezTo>
                  <a:lnTo>
                    <a:pt x="11241020" y="5314062"/>
                  </a:lnTo>
                  <a:cubicBezTo>
                    <a:pt x="11263626" y="5314062"/>
                    <a:pt x="11283438" y="5310252"/>
                    <a:pt x="11299948" y="5306315"/>
                  </a:cubicBezTo>
                  <a:cubicBezTo>
                    <a:pt x="11316458" y="5302378"/>
                    <a:pt x="11329667" y="5298568"/>
                    <a:pt x="11347573" y="5298568"/>
                  </a:cubicBezTo>
                  <a:lnTo>
                    <a:pt x="11355447" y="5310125"/>
                  </a:lnTo>
                  <a:cubicBezTo>
                    <a:pt x="11355447" y="5323079"/>
                    <a:pt x="11386816" y="5325492"/>
                    <a:pt x="11394309" y="5336033"/>
                  </a:cubicBezTo>
                  <a:cubicBezTo>
                    <a:pt x="11360400" y="5346955"/>
                    <a:pt x="11302234" y="5349749"/>
                    <a:pt x="11235941" y="5349749"/>
                  </a:cubicBezTo>
                  <a:lnTo>
                    <a:pt x="11164440" y="5348987"/>
                  </a:lnTo>
                  <a:cubicBezTo>
                    <a:pt x="11173710" y="5306823"/>
                    <a:pt x="11088621" y="5309617"/>
                    <a:pt x="10973050" y="5284344"/>
                  </a:cubicBezTo>
                  <a:cubicBezTo>
                    <a:pt x="10973558" y="5267072"/>
                    <a:pt x="11040360" y="5272406"/>
                    <a:pt x="11049758" y="5258436"/>
                  </a:cubicBezTo>
                  <a:cubicBezTo>
                    <a:pt x="11024993" y="5251451"/>
                    <a:pt x="11011150" y="5249038"/>
                    <a:pt x="11000228" y="5249038"/>
                  </a:cubicBezTo>
                  <a:cubicBezTo>
                    <a:pt x="10989305" y="5249038"/>
                    <a:pt x="10981051" y="5251451"/>
                    <a:pt x="10967589" y="5253737"/>
                  </a:cubicBezTo>
                  <a:cubicBezTo>
                    <a:pt x="10954127" y="5256023"/>
                    <a:pt x="10935584" y="5258436"/>
                    <a:pt x="10901295" y="5258436"/>
                  </a:cubicBezTo>
                  <a:lnTo>
                    <a:pt x="10896469" y="5258436"/>
                  </a:lnTo>
                  <a:cubicBezTo>
                    <a:pt x="10908280" y="5241037"/>
                    <a:pt x="10950825" y="5233798"/>
                    <a:pt x="10934442" y="5206747"/>
                  </a:cubicBezTo>
                  <a:cubicBezTo>
                    <a:pt x="10879324" y="5193412"/>
                    <a:pt x="10839192" y="5188332"/>
                    <a:pt x="10804267" y="5188332"/>
                  </a:cubicBezTo>
                  <a:cubicBezTo>
                    <a:pt x="10736703" y="5188332"/>
                    <a:pt x="10688951" y="5207001"/>
                    <a:pt x="10590272" y="5219701"/>
                  </a:cubicBezTo>
                  <a:cubicBezTo>
                    <a:pt x="10664059" y="5174997"/>
                    <a:pt x="10642216" y="5094098"/>
                    <a:pt x="10563729" y="5094098"/>
                  </a:cubicBezTo>
                  <a:cubicBezTo>
                    <a:pt x="10548997" y="5094098"/>
                    <a:pt x="10532360" y="5096892"/>
                    <a:pt x="10513945" y="5103369"/>
                  </a:cubicBezTo>
                  <a:cubicBezTo>
                    <a:pt x="10523597" y="5029963"/>
                    <a:pt x="10525883" y="5049902"/>
                    <a:pt x="10666853" y="5038853"/>
                  </a:cubicBezTo>
                  <a:cubicBezTo>
                    <a:pt x="10532233" y="4979798"/>
                    <a:pt x="10488037" y="4935094"/>
                    <a:pt x="10475718" y="4858005"/>
                  </a:cubicBezTo>
                  <a:cubicBezTo>
                    <a:pt x="10456922" y="4869308"/>
                    <a:pt x="10435332" y="4873880"/>
                    <a:pt x="10414250" y="4873880"/>
                  </a:cubicBezTo>
                  <a:cubicBezTo>
                    <a:pt x="10334367" y="4873880"/>
                    <a:pt x="10260199" y="4808602"/>
                    <a:pt x="10361037" y="4793362"/>
                  </a:cubicBezTo>
                  <a:lnTo>
                    <a:pt x="10361037" y="4793362"/>
                  </a:lnTo>
                  <a:cubicBezTo>
                    <a:pt x="10439015" y="4797172"/>
                    <a:pt x="10435967" y="4828287"/>
                    <a:pt x="10514071" y="4832097"/>
                  </a:cubicBezTo>
                  <a:cubicBezTo>
                    <a:pt x="10551028" y="4746372"/>
                    <a:pt x="10484480" y="4745356"/>
                    <a:pt x="10512420" y="4690111"/>
                  </a:cubicBezTo>
                  <a:cubicBezTo>
                    <a:pt x="10264136" y="4690111"/>
                    <a:pt x="10478765" y="4770883"/>
                    <a:pt x="10245975" y="4780535"/>
                  </a:cubicBezTo>
                  <a:cubicBezTo>
                    <a:pt x="10227052" y="4718051"/>
                    <a:pt x="10052045" y="4708272"/>
                    <a:pt x="10016486" y="4651376"/>
                  </a:cubicBezTo>
                  <a:cubicBezTo>
                    <a:pt x="10098781" y="4634739"/>
                    <a:pt x="10151741" y="4665219"/>
                    <a:pt x="10125198" y="4599306"/>
                  </a:cubicBezTo>
                  <a:lnTo>
                    <a:pt x="10114529" y="4599179"/>
                  </a:lnTo>
                  <a:cubicBezTo>
                    <a:pt x="10055348" y="4599179"/>
                    <a:pt x="10052045" y="4617720"/>
                    <a:pt x="10016358" y="4625468"/>
                  </a:cubicBezTo>
                  <a:cubicBezTo>
                    <a:pt x="10057888" y="4592448"/>
                    <a:pt x="9900027" y="4563873"/>
                    <a:pt x="10016358" y="4547998"/>
                  </a:cubicBezTo>
                  <a:lnTo>
                    <a:pt x="10016358" y="4547998"/>
                  </a:lnTo>
                  <a:cubicBezTo>
                    <a:pt x="10040362" y="4564126"/>
                    <a:pt x="10065127" y="4570350"/>
                    <a:pt x="10089383" y="4570350"/>
                  </a:cubicBezTo>
                  <a:cubicBezTo>
                    <a:pt x="10131293" y="4570350"/>
                    <a:pt x="10172188" y="4552062"/>
                    <a:pt x="10207620" y="4535044"/>
                  </a:cubicBezTo>
                  <a:cubicBezTo>
                    <a:pt x="10231242" y="4552951"/>
                    <a:pt x="10354687" y="4537076"/>
                    <a:pt x="10360655" y="4560952"/>
                  </a:cubicBezTo>
                  <a:cubicBezTo>
                    <a:pt x="10376912" y="4602735"/>
                    <a:pt x="10310490" y="4672712"/>
                    <a:pt x="10437363" y="4677284"/>
                  </a:cubicBezTo>
                  <a:cubicBezTo>
                    <a:pt x="10479019" y="4624071"/>
                    <a:pt x="10458826" y="4559301"/>
                    <a:pt x="10536931" y="4559301"/>
                  </a:cubicBezTo>
                  <a:lnTo>
                    <a:pt x="10551917" y="4560825"/>
                  </a:lnTo>
                  <a:cubicBezTo>
                    <a:pt x="10433553" y="4516883"/>
                    <a:pt x="10494513" y="4491864"/>
                    <a:pt x="10590144" y="4457447"/>
                  </a:cubicBezTo>
                  <a:lnTo>
                    <a:pt x="10558394" y="4455923"/>
                  </a:lnTo>
                  <a:cubicBezTo>
                    <a:pt x="10490830" y="4455923"/>
                    <a:pt x="10504546" y="4483228"/>
                    <a:pt x="10437490" y="4483355"/>
                  </a:cubicBezTo>
                  <a:cubicBezTo>
                    <a:pt x="10388341" y="4439794"/>
                    <a:pt x="10365100" y="4427856"/>
                    <a:pt x="10334239" y="4427856"/>
                  </a:cubicBezTo>
                  <a:cubicBezTo>
                    <a:pt x="10315570" y="4427856"/>
                    <a:pt x="10294234" y="4432174"/>
                    <a:pt x="10262738" y="4436492"/>
                  </a:cubicBezTo>
                  <a:cubicBezTo>
                    <a:pt x="10231242" y="4440810"/>
                    <a:pt x="10189586" y="4445128"/>
                    <a:pt x="10130531" y="4445128"/>
                  </a:cubicBezTo>
                  <a:lnTo>
                    <a:pt x="10093066" y="4444619"/>
                  </a:lnTo>
                  <a:cubicBezTo>
                    <a:pt x="10103226" y="4389755"/>
                    <a:pt x="10113513" y="4334637"/>
                    <a:pt x="9979148" y="4328414"/>
                  </a:cubicBezTo>
                  <a:lnTo>
                    <a:pt x="9979148" y="4328414"/>
                  </a:lnTo>
                  <a:lnTo>
                    <a:pt x="10009374" y="4329176"/>
                  </a:lnTo>
                  <a:cubicBezTo>
                    <a:pt x="10091289" y="4329176"/>
                    <a:pt x="10083795" y="4309492"/>
                    <a:pt x="10081129" y="4289933"/>
                  </a:cubicBezTo>
                  <a:cubicBezTo>
                    <a:pt x="10078462" y="4270375"/>
                    <a:pt x="10080621" y="4250691"/>
                    <a:pt x="10182094" y="4250691"/>
                  </a:cubicBezTo>
                  <a:lnTo>
                    <a:pt x="10207875" y="4251072"/>
                  </a:lnTo>
                  <a:cubicBezTo>
                    <a:pt x="10271503" y="4291457"/>
                    <a:pt x="10065508" y="4303650"/>
                    <a:pt x="10169521" y="4315587"/>
                  </a:cubicBezTo>
                  <a:cubicBezTo>
                    <a:pt x="10238355" y="4291330"/>
                    <a:pt x="10396470" y="4297426"/>
                    <a:pt x="10360910" y="4237991"/>
                  </a:cubicBezTo>
                  <a:lnTo>
                    <a:pt x="10360910" y="4237991"/>
                  </a:lnTo>
                  <a:lnTo>
                    <a:pt x="10300331" y="4238753"/>
                  </a:lnTo>
                  <a:cubicBezTo>
                    <a:pt x="10230354" y="4238753"/>
                    <a:pt x="10173966" y="4234307"/>
                    <a:pt x="10169521" y="4212082"/>
                  </a:cubicBezTo>
                  <a:cubicBezTo>
                    <a:pt x="10179681" y="4204970"/>
                    <a:pt x="10193397" y="4202557"/>
                    <a:pt x="10208256" y="4202557"/>
                  </a:cubicBezTo>
                  <a:cubicBezTo>
                    <a:pt x="10222607" y="4202557"/>
                    <a:pt x="10238355" y="4204717"/>
                    <a:pt x="10253214" y="4206875"/>
                  </a:cubicBezTo>
                  <a:lnTo>
                    <a:pt x="10294107" y="4211320"/>
                  </a:lnTo>
                  <a:cubicBezTo>
                    <a:pt x="10312523" y="4211320"/>
                    <a:pt x="10324461" y="4205860"/>
                    <a:pt x="10322301" y="4186301"/>
                  </a:cubicBezTo>
                  <a:cubicBezTo>
                    <a:pt x="10211430" y="4184778"/>
                    <a:pt x="10144882" y="4177411"/>
                    <a:pt x="10086716" y="4177411"/>
                  </a:cubicBezTo>
                  <a:cubicBezTo>
                    <a:pt x="10028677" y="4177411"/>
                    <a:pt x="9978893" y="4184650"/>
                    <a:pt x="9901550" y="4212082"/>
                  </a:cubicBezTo>
                  <a:cubicBezTo>
                    <a:pt x="9866244" y="4153917"/>
                    <a:pt x="9999848" y="4139057"/>
                    <a:pt x="10133579" y="4139057"/>
                  </a:cubicBezTo>
                  <a:cubicBezTo>
                    <a:pt x="10204953" y="4139057"/>
                    <a:pt x="10276454" y="4143375"/>
                    <a:pt x="10322301" y="4147567"/>
                  </a:cubicBezTo>
                  <a:cubicBezTo>
                    <a:pt x="10295123" y="4108070"/>
                    <a:pt x="10361798" y="4100576"/>
                    <a:pt x="10360909" y="4069970"/>
                  </a:cubicBezTo>
                  <a:lnTo>
                    <a:pt x="10360909" y="4069970"/>
                  </a:lnTo>
                  <a:cubicBezTo>
                    <a:pt x="10323190" y="4087115"/>
                    <a:pt x="10290297" y="4093592"/>
                    <a:pt x="10261468" y="4093592"/>
                  </a:cubicBezTo>
                  <a:cubicBezTo>
                    <a:pt x="10216890" y="4093592"/>
                    <a:pt x="10182474" y="4077970"/>
                    <a:pt x="10155549" y="4062350"/>
                  </a:cubicBezTo>
                  <a:cubicBezTo>
                    <a:pt x="10128624" y="4046729"/>
                    <a:pt x="10109321" y="4031235"/>
                    <a:pt x="10093193" y="4031235"/>
                  </a:cubicBezTo>
                  <a:cubicBezTo>
                    <a:pt x="10093193" y="4031235"/>
                    <a:pt x="10093065" y="4031235"/>
                    <a:pt x="10093065" y="4031235"/>
                  </a:cubicBezTo>
                  <a:cubicBezTo>
                    <a:pt x="10052934" y="4067811"/>
                    <a:pt x="10155931" y="4119881"/>
                    <a:pt x="10093065" y="4121658"/>
                  </a:cubicBezTo>
                  <a:cubicBezTo>
                    <a:pt x="10051283" y="4094607"/>
                    <a:pt x="10046202" y="4081654"/>
                    <a:pt x="10030582" y="4081654"/>
                  </a:cubicBezTo>
                  <a:cubicBezTo>
                    <a:pt x="10017374" y="4081654"/>
                    <a:pt x="9996673" y="4090925"/>
                    <a:pt x="9939903" y="4108832"/>
                  </a:cubicBezTo>
                  <a:cubicBezTo>
                    <a:pt x="9967335" y="4035680"/>
                    <a:pt x="9837922" y="3988817"/>
                    <a:pt x="10016485" y="3966592"/>
                  </a:cubicBezTo>
                  <a:lnTo>
                    <a:pt x="10016485" y="3966592"/>
                  </a:lnTo>
                  <a:cubicBezTo>
                    <a:pt x="9983465" y="3970529"/>
                    <a:pt x="9959462" y="3972053"/>
                    <a:pt x="9940793" y="3972053"/>
                  </a:cubicBezTo>
                  <a:cubicBezTo>
                    <a:pt x="9884150" y="3972053"/>
                    <a:pt x="9878436" y="3957701"/>
                    <a:pt x="9824969" y="3953637"/>
                  </a:cubicBezTo>
                  <a:cubicBezTo>
                    <a:pt x="9883388" y="3919601"/>
                    <a:pt x="9962256" y="3899535"/>
                    <a:pt x="10016358" y="3837305"/>
                  </a:cubicBezTo>
                  <a:lnTo>
                    <a:pt x="10016358" y="3837305"/>
                  </a:lnTo>
                  <a:lnTo>
                    <a:pt x="9955398" y="3838067"/>
                  </a:lnTo>
                  <a:cubicBezTo>
                    <a:pt x="9885802" y="3838067"/>
                    <a:pt x="9829795" y="3833495"/>
                    <a:pt x="9831573" y="3811016"/>
                  </a:cubicBezTo>
                  <a:lnTo>
                    <a:pt x="9843765" y="3810762"/>
                  </a:lnTo>
                  <a:cubicBezTo>
                    <a:pt x="9861799" y="3810762"/>
                    <a:pt x="9876912" y="3812794"/>
                    <a:pt x="9889485" y="3814953"/>
                  </a:cubicBezTo>
                  <a:cubicBezTo>
                    <a:pt x="9902058" y="3817112"/>
                    <a:pt x="9912345" y="3819017"/>
                    <a:pt x="9928728" y="3819017"/>
                  </a:cubicBezTo>
                  <a:lnTo>
                    <a:pt x="9939904" y="3811524"/>
                  </a:lnTo>
                  <a:cubicBezTo>
                    <a:pt x="9789155" y="3784854"/>
                    <a:pt x="9751182" y="3720211"/>
                    <a:pt x="9633707" y="3682365"/>
                  </a:cubicBezTo>
                  <a:lnTo>
                    <a:pt x="9633707" y="3682365"/>
                  </a:lnTo>
                  <a:cubicBezTo>
                    <a:pt x="9660251" y="3720465"/>
                    <a:pt x="9599799" y="3805809"/>
                    <a:pt x="9710034" y="3850386"/>
                  </a:cubicBezTo>
                  <a:cubicBezTo>
                    <a:pt x="9685904" y="3847084"/>
                    <a:pt x="9667363" y="3845560"/>
                    <a:pt x="9653266" y="3845560"/>
                  </a:cubicBezTo>
                  <a:cubicBezTo>
                    <a:pt x="9613388" y="3845560"/>
                    <a:pt x="9606784" y="3856736"/>
                    <a:pt x="9600307" y="3868039"/>
                  </a:cubicBezTo>
                  <a:cubicBezTo>
                    <a:pt x="9593830" y="3879342"/>
                    <a:pt x="9587099" y="3890518"/>
                    <a:pt x="9547221" y="3890518"/>
                  </a:cubicBezTo>
                  <a:lnTo>
                    <a:pt x="9519154" y="3889121"/>
                  </a:lnTo>
                  <a:cubicBezTo>
                    <a:pt x="9491087" y="3837813"/>
                    <a:pt x="9491087" y="3837178"/>
                    <a:pt x="9519154" y="3785870"/>
                  </a:cubicBezTo>
                  <a:lnTo>
                    <a:pt x="9365233" y="3785870"/>
                  </a:lnTo>
                  <a:cubicBezTo>
                    <a:pt x="9345929" y="3819144"/>
                    <a:pt x="9349104" y="3833749"/>
                    <a:pt x="9288906" y="3876294"/>
                  </a:cubicBezTo>
                  <a:lnTo>
                    <a:pt x="9347072" y="3896487"/>
                  </a:lnTo>
                  <a:lnTo>
                    <a:pt x="9359772" y="3899916"/>
                  </a:lnTo>
                  <a:lnTo>
                    <a:pt x="9365233" y="3901948"/>
                  </a:lnTo>
                  <a:lnTo>
                    <a:pt x="9353168" y="3898392"/>
                  </a:lnTo>
                  <a:lnTo>
                    <a:pt x="9347072" y="3896614"/>
                  </a:lnTo>
                  <a:cubicBezTo>
                    <a:pt x="9279635" y="3880231"/>
                    <a:pt x="9154794" y="3883152"/>
                    <a:pt x="9097517" y="3863340"/>
                  </a:cubicBezTo>
                  <a:cubicBezTo>
                    <a:pt x="9208007" y="3815207"/>
                    <a:pt x="9070847" y="3779012"/>
                    <a:pt x="9289033" y="3734181"/>
                  </a:cubicBezTo>
                  <a:cubicBezTo>
                    <a:pt x="9300336" y="3752469"/>
                    <a:pt x="9357740" y="3772789"/>
                    <a:pt x="9408540" y="3772789"/>
                  </a:cubicBezTo>
                  <a:cubicBezTo>
                    <a:pt x="9438512" y="3772789"/>
                    <a:pt x="9466071" y="3765677"/>
                    <a:pt x="9474326" y="3747262"/>
                  </a:cubicBezTo>
                  <a:lnTo>
                    <a:pt x="9474326" y="3747262"/>
                  </a:lnTo>
                  <a:lnTo>
                    <a:pt x="9462007" y="3747389"/>
                  </a:lnTo>
                  <a:cubicBezTo>
                    <a:pt x="9401428" y="3747389"/>
                    <a:pt x="9358248" y="3733165"/>
                    <a:pt x="9322815" y="3718941"/>
                  </a:cubicBezTo>
                  <a:cubicBezTo>
                    <a:pt x="9287381" y="3704717"/>
                    <a:pt x="9259696" y="3690493"/>
                    <a:pt x="9230358" y="3690493"/>
                  </a:cubicBezTo>
                  <a:cubicBezTo>
                    <a:pt x="9212959" y="3690493"/>
                    <a:pt x="9194926" y="3695446"/>
                    <a:pt x="9174225" y="3708400"/>
                  </a:cubicBezTo>
                  <a:cubicBezTo>
                    <a:pt x="9046335" y="3610229"/>
                    <a:pt x="9214103" y="3579241"/>
                    <a:pt x="9020935" y="3463036"/>
                  </a:cubicBezTo>
                  <a:lnTo>
                    <a:pt x="9020935" y="3463036"/>
                  </a:lnTo>
                  <a:cubicBezTo>
                    <a:pt x="8927717" y="3493516"/>
                    <a:pt x="9078467" y="3487039"/>
                    <a:pt x="9059670" y="3527679"/>
                  </a:cubicBezTo>
                  <a:cubicBezTo>
                    <a:pt x="8989820" y="3532886"/>
                    <a:pt x="8965309" y="3553714"/>
                    <a:pt x="8875775" y="3553714"/>
                  </a:cubicBezTo>
                  <a:lnTo>
                    <a:pt x="8868281" y="3553587"/>
                  </a:lnTo>
                  <a:lnTo>
                    <a:pt x="8868281" y="3553587"/>
                  </a:lnTo>
                  <a:cubicBezTo>
                    <a:pt x="8850882" y="3619627"/>
                    <a:pt x="9029317" y="3619627"/>
                    <a:pt x="9021063" y="3682619"/>
                  </a:cubicBezTo>
                  <a:lnTo>
                    <a:pt x="8995155" y="3681349"/>
                  </a:lnTo>
                  <a:cubicBezTo>
                    <a:pt x="8925813" y="3681349"/>
                    <a:pt x="8868790" y="3708781"/>
                    <a:pt x="8815577" y="3736213"/>
                  </a:cubicBezTo>
                  <a:cubicBezTo>
                    <a:pt x="8762364" y="3763645"/>
                    <a:pt x="8712960" y="3791077"/>
                    <a:pt x="8658985" y="3791077"/>
                  </a:cubicBezTo>
                  <a:cubicBezTo>
                    <a:pt x="8628632" y="3791077"/>
                    <a:pt x="8596882" y="3782441"/>
                    <a:pt x="8562212" y="3760216"/>
                  </a:cubicBezTo>
                  <a:lnTo>
                    <a:pt x="8562212" y="3760216"/>
                  </a:lnTo>
                  <a:cubicBezTo>
                    <a:pt x="8605772" y="3763645"/>
                    <a:pt x="8627870" y="3774313"/>
                    <a:pt x="8681845" y="3774313"/>
                  </a:cubicBezTo>
                  <a:lnTo>
                    <a:pt x="8715246" y="3773170"/>
                  </a:lnTo>
                  <a:cubicBezTo>
                    <a:pt x="8697340" y="3710432"/>
                    <a:pt x="8464167" y="3720084"/>
                    <a:pt x="8524112" y="3631057"/>
                  </a:cubicBezTo>
                  <a:lnTo>
                    <a:pt x="8524112" y="3631057"/>
                  </a:lnTo>
                  <a:cubicBezTo>
                    <a:pt x="8472550" y="3642741"/>
                    <a:pt x="8432799" y="3647694"/>
                    <a:pt x="8398255" y="3647694"/>
                  </a:cubicBezTo>
                  <a:cubicBezTo>
                    <a:pt x="8333739" y="3647694"/>
                    <a:pt x="8287511" y="3630168"/>
                    <a:pt x="8217788" y="3605276"/>
                  </a:cubicBezTo>
                  <a:cubicBezTo>
                    <a:pt x="8217788" y="3661283"/>
                    <a:pt x="8150985" y="3694811"/>
                    <a:pt x="8064499" y="3721608"/>
                  </a:cubicBezTo>
                  <a:cubicBezTo>
                    <a:pt x="8139937" y="3686683"/>
                    <a:pt x="8087613" y="3608705"/>
                    <a:pt x="8105392" y="3553714"/>
                  </a:cubicBezTo>
                  <a:lnTo>
                    <a:pt x="8109583" y="3553714"/>
                  </a:lnTo>
                  <a:cubicBezTo>
                    <a:pt x="8158605" y="3553714"/>
                    <a:pt x="8188451" y="3560191"/>
                    <a:pt x="8218041" y="3566668"/>
                  </a:cubicBezTo>
                  <a:cubicBezTo>
                    <a:pt x="8197594" y="3548380"/>
                    <a:pt x="8259697" y="3501897"/>
                    <a:pt x="8183497" y="3501897"/>
                  </a:cubicBezTo>
                  <a:lnTo>
                    <a:pt x="8179941" y="3502025"/>
                  </a:lnTo>
                  <a:cubicBezTo>
                    <a:pt x="8172448" y="3510661"/>
                    <a:pt x="8154287" y="3515487"/>
                    <a:pt x="8116314" y="3515487"/>
                  </a:cubicBezTo>
                  <a:lnTo>
                    <a:pt x="8103360" y="3514978"/>
                  </a:lnTo>
                  <a:cubicBezTo>
                    <a:pt x="8104503" y="3454145"/>
                    <a:pt x="8266682" y="3362197"/>
                    <a:pt x="8064752" y="3308095"/>
                  </a:cubicBezTo>
                  <a:lnTo>
                    <a:pt x="8064752" y="3308095"/>
                  </a:lnTo>
                  <a:cubicBezTo>
                    <a:pt x="8059164" y="3323462"/>
                    <a:pt x="8071737" y="3344799"/>
                    <a:pt x="8026779" y="3346957"/>
                  </a:cubicBezTo>
                  <a:cubicBezTo>
                    <a:pt x="7934069" y="3313683"/>
                    <a:pt x="7623808" y="3245103"/>
                    <a:pt x="7835644" y="3191890"/>
                  </a:cubicBezTo>
                  <a:lnTo>
                    <a:pt x="7835644" y="3191890"/>
                  </a:lnTo>
                  <a:cubicBezTo>
                    <a:pt x="7894700" y="3210686"/>
                    <a:pt x="7869300" y="3258057"/>
                    <a:pt x="7873744" y="3295268"/>
                  </a:cubicBezTo>
                  <a:cubicBezTo>
                    <a:pt x="8124062" y="3283330"/>
                    <a:pt x="7795131" y="3218052"/>
                    <a:pt x="7988552" y="3178936"/>
                  </a:cubicBezTo>
                  <a:cubicBezTo>
                    <a:pt x="7852408" y="3168776"/>
                    <a:pt x="7844534" y="3115563"/>
                    <a:pt x="7720836" y="3101339"/>
                  </a:cubicBezTo>
                  <a:lnTo>
                    <a:pt x="7720836" y="3101339"/>
                  </a:lnTo>
                  <a:cubicBezTo>
                    <a:pt x="7705596" y="3123564"/>
                    <a:pt x="7777478" y="3134486"/>
                    <a:pt x="7720836" y="3140201"/>
                  </a:cubicBezTo>
                  <a:cubicBezTo>
                    <a:pt x="7630792" y="3129152"/>
                    <a:pt x="7722741" y="3073399"/>
                    <a:pt x="7764904" y="3062350"/>
                  </a:cubicBezTo>
                  <a:lnTo>
                    <a:pt x="7775573" y="3062223"/>
                  </a:lnTo>
                  <a:cubicBezTo>
                    <a:pt x="7803513" y="3062223"/>
                    <a:pt x="7821547" y="3065525"/>
                    <a:pt x="7839580" y="3068827"/>
                  </a:cubicBezTo>
                  <a:cubicBezTo>
                    <a:pt x="7857614" y="3072129"/>
                    <a:pt x="7875775" y="3075431"/>
                    <a:pt x="7906637" y="3075431"/>
                  </a:cubicBezTo>
                  <a:lnTo>
                    <a:pt x="7912352" y="3075304"/>
                  </a:lnTo>
                  <a:cubicBezTo>
                    <a:pt x="7921115" y="3037331"/>
                    <a:pt x="7860282" y="3004565"/>
                    <a:pt x="7988806" y="2959099"/>
                  </a:cubicBezTo>
                  <a:cubicBezTo>
                    <a:pt x="7864346" y="2946272"/>
                    <a:pt x="7855964" y="2878327"/>
                    <a:pt x="7760588" y="2878327"/>
                  </a:cubicBezTo>
                  <a:lnTo>
                    <a:pt x="7721091" y="2881629"/>
                  </a:lnTo>
                  <a:cubicBezTo>
                    <a:pt x="7744585" y="2847466"/>
                    <a:pt x="7797037" y="2864611"/>
                    <a:pt x="7874126" y="2829813"/>
                  </a:cubicBezTo>
                  <a:lnTo>
                    <a:pt x="7874126" y="2829813"/>
                  </a:lnTo>
                  <a:cubicBezTo>
                    <a:pt x="7894445" y="2848101"/>
                    <a:pt x="7832089" y="2894583"/>
                    <a:pt x="7908669" y="2894583"/>
                  </a:cubicBezTo>
                  <a:lnTo>
                    <a:pt x="7912479" y="2894456"/>
                  </a:lnTo>
                  <a:cubicBezTo>
                    <a:pt x="8103868" y="2688336"/>
                    <a:pt x="7899652" y="2386711"/>
                    <a:pt x="8023477" y="2145411"/>
                  </a:cubicBezTo>
                  <a:lnTo>
                    <a:pt x="8023477" y="2145411"/>
                  </a:lnTo>
                  <a:lnTo>
                    <a:pt x="8016365" y="2145411"/>
                  </a:lnTo>
                  <a:cubicBezTo>
                    <a:pt x="7956167" y="2145411"/>
                    <a:pt x="7938260" y="2131059"/>
                    <a:pt x="7950706" y="2106549"/>
                  </a:cubicBezTo>
                  <a:lnTo>
                    <a:pt x="7950706" y="2106549"/>
                  </a:lnTo>
                  <a:cubicBezTo>
                    <a:pt x="7702421" y="2118868"/>
                    <a:pt x="7880221" y="2226818"/>
                    <a:pt x="7744458" y="2226818"/>
                  </a:cubicBezTo>
                  <a:cubicBezTo>
                    <a:pt x="7715376" y="2226818"/>
                    <a:pt x="7671688" y="2221865"/>
                    <a:pt x="7606282" y="2209800"/>
                  </a:cubicBezTo>
                  <a:lnTo>
                    <a:pt x="7606282" y="2209800"/>
                  </a:lnTo>
                  <a:cubicBezTo>
                    <a:pt x="7634095" y="2249424"/>
                    <a:pt x="7540242" y="2247900"/>
                    <a:pt x="7568182" y="2287270"/>
                  </a:cubicBezTo>
                  <a:lnTo>
                    <a:pt x="7597646" y="2285746"/>
                  </a:lnTo>
                  <a:cubicBezTo>
                    <a:pt x="7691245" y="2285746"/>
                    <a:pt x="7612887" y="2343785"/>
                    <a:pt x="7682609" y="2351913"/>
                  </a:cubicBezTo>
                  <a:cubicBezTo>
                    <a:pt x="7457946" y="2403221"/>
                    <a:pt x="7741283" y="2457069"/>
                    <a:pt x="7529320" y="2545715"/>
                  </a:cubicBezTo>
                  <a:cubicBezTo>
                    <a:pt x="7541766" y="2553462"/>
                    <a:pt x="7555102" y="2556002"/>
                    <a:pt x="7568690" y="2556002"/>
                  </a:cubicBezTo>
                  <a:cubicBezTo>
                    <a:pt x="7582278" y="2556002"/>
                    <a:pt x="7595868" y="2553462"/>
                    <a:pt x="7609203" y="2550922"/>
                  </a:cubicBezTo>
                  <a:lnTo>
                    <a:pt x="7647430" y="2545842"/>
                  </a:lnTo>
                  <a:cubicBezTo>
                    <a:pt x="7660638" y="2545842"/>
                    <a:pt x="7672576" y="2549017"/>
                    <a:pt x="7682609" y="2558669"/>
                  </a:cubicBezTo>
                  <a:cubicBezTo>
                    <a:pt x="7676514" y="2570480"/>
                    <a:pt x="7662163" y="2574544"/>
                    <a:pt x="7643875" y="2574544"/>
                  </a:cubicBezTo>
                  <a:cubicBezTo>
                    <a:pt x="7625206" y="2574544"/>
                    <a:pt x="7602600" y="2570480"/>
                    <a:pt x="7580502" y="2566289"/>
                  </a:cubicBezTo>
                  <a:cubicBezTo>
                    <a:pt x="7558404" y="2562098"/>
                    <a:pt x="7536814" y="2558034"/>
                    <a:pt x="7520304" y="2558034"/>
                  </a:cubicBezTo>
                  <a:cubicBezTo>
                    <a:pt x="7505191" y="2558034"/>
                    <a:pt x="7494396" y="2561463"/>
                    <a:pt x="7491475" y="2571623"/>
                  </a:cubicBezTo>
                  <a:cubicBezTo>
                    <a:pt x="7554467" y="2577338"/>
                    <a:pt x="7554467" y="2669286"/>
                    <a:pt x="7491475" y="2675001"/>
                  </a:cubicBezTo>
                  <a:lnTo>
                    <a:pt x="7460232" y="2675763"/>
                  </a:lnTo>
                  <a:cubicBezTo>
                    <a:pt x="7316976" y="2675763"/>
                    <a:pt x="7342250" y="2618740"/>
                    <a:pt x="7261985" y="2597404"/>
                  </a:cubicBezTo>
                  <a:lnTo>
                    <a:pt x="7261985" y="2597404"/>
                  </a:lnTo>
                  <a:cubicBezTo>
                    <a:pt x="7343392" y="2683256"/>
                    <a:pt x="7224520" y="2752090"/>
                    <a:pt x="7261985" y="2791333"/>
                  </a:cubicBezTo>
                  <a:cubicBezTo>
                    <a:pt x="7269479" y="2772410"/>
                    <a:pt x="7310245" y="2764536"/>
                    <a:pt x="7374127" y="2764536"/>
                  </a:cubicBezTo>
                  <a:lnTo>
                    <a:pt x="7415147" y="2765425"/>
                  </a:lnTo>
                  <a:cubicBezTo>
                    <a:pt x="7310372" y="2801112"/>
                    <a:pt x="7471281" y="2777617"/>
                    <a:pt x="7491729" y="2804160"/>
                  </a:cubicBezTo>
                  <a:cubicBezTo>
                    <a:pt x="7452740" y="2810637"/>
                    <a:pt x="7423276" y="2812288"/>
                    <a:pt x="7398130" y="2812288"/>
                  </a:cubicBezTo>
                  <a:cubicBezTo>
                    <a:pt x="7384795" y="2812288"/>
                    <a:pt x="7372603" y="2811780"/>
                    <a:pt x="7361046" y="2811399"/>
                  </a:cubicBezTo>
                  <a:lnTo>
                    <a:pt x="7327010" y="2810510"/>
                  </a:lnTo>
                  <a:cubicBezTo>
                    <a:pt x="7307325" y="2810510"/>
                    <a:pt x="7287005" y="2811907"/>
                    <a:pt x="7262113" y="2817241"/>
                  </a:cubicBezTo>
                  <a:cubicBezTo>
                    <a:pt x="7270876" y="2845562"/>
                    <a:pt x="7274179" y="2871851"/>
                    <a:pt x="7199248" y="2871851"/>
                  </a:cubicBezTo>
                  <a:cubicBezTo>
                    <a:pt x="7185024" y="2871851"/>
                    <a:pt x="7167880" y="2870962"/>
                    <a:pt x="7147432" y="2868803"/>
                  </a:cubicBezTo>
                  <a:lnTo>
                    <a:pt x="7147432" y="2868803"/>
                  </a:lnTo>
                  <a:cubicBezTo>
                    <a:pt x="7153782" y="2887980"/>
                    <a:pt x="7133843" y="2916428"/>
                    <a:pt x="7185405" y="2920492"/>
                  </a:cubicBezTo>
                  <a:lnTo>
                    <a:pt x="7185405" y="2881757"/>
                  </a:lnTo>
                  <a:cubicBezTo>
                    <a:pt x="7252334" y="2881884"/>
                    <a:pt x="7239126" y="2909062"/>
                    <a:pt x="7307071" y="2909062"/>
                  </a:cubicBezTo>
                  <a:lnTo>
                    <a:pt x="7338821" y="2907538"/>
                  </a:lnTo>
                  <a:cubicBezTo>
                    <a:pt x="7372603" y="2861818"/>
                    <a:pt x="7240269" y="2840863"/>
                    <a:pt x="7376921" y="2829941"/>
                  </a:cubicBezTo>
                  <a:cubicBezTo>
                    <a:pt x="7384922" y="2955036"/>
                    <a:pt x="7409560" y="2998597"/>
                    <a:pt x="7529829" y="3075432"/>
                  </a:cubicBezTo>
                  <a:cubicBezTo>
                    <a:pt x="7509128" y="3077972"/>
                    <a:pt x="7492745" y="3079115"/>
                    <a:pt x="7479537" y="3079115"/>
                  </a:cubicBezTo>
                  <a:cubicBezTo>
                    <a:pt x="7416418" y="3079115"/>
                    <a:pt x="7426578" y="3054223"/>
                    <a:pt x="7376793" y="3049651"/>
                  </a:cubicBezTo>
                  <a:cubicBezTo>
                    <a:pt x="7363966" y="3134614"/>
                    <a:pt x="7348472" y="3198368"/>
                    <a:pt x="7376793" y="3269361"/>
                  </a:cubicBezTo>
                  <a:lnTo>
                    <a:pt x="7336662" y="3268472"/>
                  </a:lnTo>
                  <a:cubicBezTo>
                    <a:pt x="7272400" y="3268472"/>
                    <a:pt x="7231379" y="3276219"/>
                    <a:pt x="7223885" y="3295269"/>
                  </a:cubicBezTo>
                  <a:cubicBezTo>
                    <a:pt x="7350885" y="3299714"/>
                    <a:pt x="7359649" y="3344290"/>
                    <a:pt x="7453120" y="3359912"/>
                  </a:cubicBezTo>
                  <a:cubicBezTo>
                    <a:pt x="7460614" y="3311271"/>
                    <a:pt x="7522208" y="3300983"/>
                    <a:pt x="7529702" y="3282442"/>
                  </a:cubicBezTo>
                  <a:lnTo>
                    <a:pt x="7529702" y="3282442"/>
                  </a:lnTo>
                  <a:cubicBezTo>
                    <a:pt x="7601203" y="3307714"/>
                    <a:pt x="7544307" y="3383914"/>
                    <a:pt x="7444231" y="3383914"/>
                  </a:cubicBezTo>
                  <a:cubicBezTo>
                    <a:pt x="7423403" y="3383914"/>
                    <a:pt x="7400543" y="3380612"/>
                    <a:pt x="7376667" y="3372738"/>
                  </a:cubicBezTo>
                  <a:lnTo>
                    <a:pt x="7376667" y="3372738"/>
                  </a:lnTo>
                  <a:cubicBezTo>
                    <a:pt x="7417053" y="3420871"/>
                    <a:pt x="7296276" y="3414521"/>
                    <a:pt x="7261985" y="3437254"/>
                  </a:cubicBezTo>
                  <a:cubicBezTo>
                    <a:pt x="7307070" y="3439286"/>
                    <a:pt x="7370570" y="3435095"/>
                    <a:pt x="7376667" y="3450208"/>
                  </a:cubicBezTo>
                  <a:cubicBezTo>
                    <a:pt x="7323073" y="3510152"/>
                    <a:pt x="7081773" y="3513708"/>
                    <a:pt x="6955789" y="3514851"/>
                  </a:cubicBezTo>
                  <a:cubicBezTo>
                    <a:pt x="6968616" y="3545077"/>
                    <a:pt x="6995032" y="3570604"/>
                    <a:pt x="7070596" y="3579494"/>
                  </a:cubicBezTo>
                  <a:cubicBezTo>
                    <a:pt x="7077328" y="3560317"/>
                    <a:pt x="7056880" y="3531869"/>
                    <a:pt x="7108569" y="3527932"/>
                  </a:cubicBezTo>
                  <a:cubicBezTo>
                    <a:pt x="7128254" y="3542283"/>
                    <a:pt x="7157464" y="3546474"/>
                    <a:pt x="7190992" y="3546474"/>
                  </a:cubicBezTo>
                  <a:cubicBezTo>
                    <a:pt x="7213979" y="3546474"/>
                    <a:pt x="7238999" y="3544442"/>
                    <a:pt x="7264399" y="3542537"/>
                  </a:cubicBezTo>
                  <a:lnTo>
                    <a:pt x="7339329" y="3538600"/>
                  </a:lnTo>
                  <a:cubicBezTo>
                    <a:pt x="7388224" y="3538600"/>
                    <a:pt x="7431022" y="3546728"/>
                    <a:pt x="7453121" y="3579494"/>
                  </a:cubicBezTo>
                  <a:cubicBezTo>
                    <a:pt x="7421752" y="3573017"/>
                    <a:pt x="7398892" y="3570223"/>
                    <a:pt x="7381874" y="3570223"/>
                  </a:cubicBezTo>
                  <a:cubicBezTo>
                    <a:pt x="7313040" y="3570223"/>
                    <a:pt x="7341488" y="3615943"/>
                    <a:pt x="7300340" y="3644137"/>
                  </a:cubicBezTo>
                  <a:lnTo>
                    <a:pt x="7355967" y="3644518"/>
                  </a:lnTo>
                  <a:lnTo>
                    <a:pt x="7367777" y="3644518"/>
                  </a:lnTo>
                  <a:cubicBezTo>
                    <a:pt x="7408545" y="3644518"/>
                    <a:pt x="7445501" y="3645788"/>
                    <a:pt x="7453121" y="3656964"/>
                  </a:cubicBezTo>
                  <a:cubicBezTo>
                    <a:pt x="7312405" y="3702811"/>
                    <a:pt x="7446263" y="3762628"/>
                    <a:pt x="7338694" y="3812031"/>
                  </a:cubicBezTo>
                  <a:cubicBezTo>
                    <a:pt x="7366761" y="3841241"/>
                    <a:pt x="7454010" y="3850766"/>
                    <a:pt x="7529702" y="3863720"/>
                  </a:cubicBezTo>
                  <a:cubicBezTo>
                    <a:pt x="7638921" y="3813809"/>
                    <a:pt x="7562087" y="3727703"/>
                    <a:pt x="7568437" y="3682872"/>
                  </a:cubicBezTo>
                  <a:lnTo>
                    <a:pt x="7568437" y="3682872"/>
                  </a:lnTo>
                  <a:cubicBezTo>
                    <a:pt x="7662417" y="3776471"/>
                    <a:pt x="7937626" y="3792219"/>
                    <a:pt x="7836153" y="3902582"/>
                  </a:cubicBezTo>
                  <a:cubicBezTo>
                    <a:pt x="7851901" y="3911091"/>
                    <a:pt x="7866887" y="3914393"/>
                    <a:pt x="7881365" y="3914393"/>
                  </a:cubicBezTo>
                  <a:cubicBezTo>
                    <a:pt x="7904606" y="3914393"/>
                    <a:pt x="7926196" y="3906011"/>
                    <a:pt x="7946262" y="3897629"/>
                  </a:cubicBezTo>
                  <a:cubicBezTo>
                    <a:pt x="7966327" y="3889247"/>
                    <a:pt x="7984616" y="3880865"/>
                    <a:pt x="8001506" y="3880865"/>
                  </a:cubicBezTo>
                  <a:cubicBezTo>
                    <a:pt x="8010650" y="3880865"/>
                    <a:pt x="8019287" y="3883405"/>
                    <a:pt x="8027414" y="3889628"/>
                  </a:cubicBezTo>
                  <a:cubicBezTo>
                    <a:pt x="8017000" y="3929252"/>
                    <a:pt x="7855964" y="3918076"/>
                    <a:pt x="7836152" y="3954271"/>
                  </a:cubicBezTo>
                  <a:cubicBezTo>
                    <a:pt x="7813419" y="3928236"/>
                    <a:pt x="7924798" y="3915282"/>
                    <a:pt x="7826881" y="3915282"/>
                  </a:cubicBezTo>
                  <a:lnTo>
                    <a:pt x="7797417" y="3915535"/>
                  </a:lnTo>
                  <a:cubicBezTo>
                    <a:pt x="7775065" y="3942205"/>
                    <a:pt x="7845042" y="4000371"/>
                    <a:pt x="7759444" y="4005959"/>
                  </a:cubicBezTo>
                  <a:cubicBezTo>
                    <a:pt x="7815325" y="3965319"/>
                    <a:pt x="7634984" y="3938522"/>
                    <a:pt x="7568437" y="3915535"/>
                  </a:cubicBezTo>
                  <a:cubicBezTo>
                    <a:pt x="7548497" y="3908551"/>
                    <a:pt x="7617205" y="3894707"/>
                    <a:pt x="7606537" y="3889627"/>
                  </a:cubicBezTo>
                  <a:cubicBezTo>
                    <a:pt x="7568944" y="3872482"/>
                    <a:pt x="7526145" y="3866767"/>
                    <a:pt x="7488680" y="3866767"/>
                  </a:cubicBezTo>
                  <a:cubicBezTo>
                    <a:pt x="7450072" y="3866767"/>
                    <a:pt x="7417179" y="3872864"/>
                    <a:pt x="7401685" y="3878959"/>
                  </a:cubicBezTo>
                  <a:cubicBezTo>
                    <a:pt x="7386192" y="3885055"/>
                    <a:pt x="7388224" y="3891151"/>
                    <a:pt x="7419466" y="3891151"/>
                  </a:cubicBezTo>
                  <a:lnTo>
                    <a:pt x="7453247" y="3889500"/>
                  </a:lnTo>
                  <a:lnTo>
                    <a:pt x="7453247" y="3889500"/>
                  </a:lnTo>
                  <a:cubicBezTo>
                    <a:pt x="7449438" y="3922647"/>
                    <a:pt x="7310372" y="3910201"/>
                    <a:pt x="7262113" y="3928235"/>
                  </a:cubicBezTo>
                  <a:cubicBezTo>
                    <a:pt x="7365744" y="3968875"/>
                    <a:pt x="7370317" y="3993132"/>
                    <a:pt x="7376794" y="4044440"/>
                  </a:cubicBezTo>
                  <a:cubicBezTo>
                    <a:pt x="7271130" y="4053203"/>
                    <a:pt x="7289291" y="4046853"/>
                    <a:pt x="7224013" y="4083175"/>
                  </a:cubicBezTo>
                  <a:cubicBezTo>
                    <a:pt x="7224013" y="4070348"/>
                    <a:pt x="7193152" y="4068062"/>
                    <a:pt x="7185405" y="4057521"/>
                  </a:cubicBezTo>
                  <a:cubicBezTo>
                    <a:pt x="7206995" y="4025898"/>
                    <a:pt x="7333614" y="4030089"/>
                    <a:pt x="7300467" y="3979924"/>
                  </a:cubicBezTo>
                  <a:lnTo>
                    <a:pt x="7267828" y="3979035"/>
                  </a:lnTo>
                  <a:cubicBezTo>
                    <a:pt x="7229474" y="3979035"/>
                    <a:pt x="7203058" y="3983099"/>
                    <a:pt x="7176515" y="3987036"/>
                  </a:cubicBezTo>
                  <a:cubicBezTo>
                    <a:pt x="7149971" y="3990973"/>
                    <a:pt x="7123556" y="3995037"/>
                    <a:pt x="7085329" y="3995037"/>
                  </a:cubicBezTo>
                  <a:lnTo>
                    <a:pt x="7032624" y="3992878"/>
                  </a:lnTo>
                  <a:lnTo>
                    <a:pt x="7032624" y="3992878"/>
                  </a:lnTo>
                  <a:cubicBezTo>
                    <a:pt x="6983475" y="4021580"/>
                    <a:pt x="7033258" y="4083683"/>
                    <a:pt x="6893431" y="4083683"/>
                  </a:cubicBezTo>
                  <a:lnTo>
                    <a:pt x="6879715" y="4083302"/>
                  </a:lnTo>
                  <a:cubicBezTo>
                    <a:pt x="6767574" y="4055108"/>
                    <a:pt x="7074787" y="4011674"/>
                    <a:pt x="6879715" y="3992878"/>
                  </a:cubicBezTo>
                  <a:lnTo>
                    <a:pt x="6879715" y="3992878"/>
                  </a:lnTo>
                  <a:cubicBezTo>
                    <a:pt x="6742047" y="4041265"/>
                    <a:pt x="6837551" y="4048250"/>
                    <a:pt x="6688453" y="4083302"/>
                  </a:cubicBezTo>
                  <a:cubicBezTo>
                    <a:pt x="6711694" y="4101336"/>
                    <a:pt x="6835646" y="4085207"/>
                    <a:pt x="6841234" y="4109210"/>
                  </a:cubicBezTo>
                  <a:cubicBezTo>
                    <a:pt x="6696074" y="4142738"/>
                    <a:pt x="6937881" y="4152898"/>
                    <a:pt x="6917942" y="4186553"/>
                  </a:cubicBezTo>
                  <a:cubicBezTo>
                    <a:pt x="6797927" y="4203698"/>
                    <a:pt x="6775956" y="4253609"/>
                    <a:pt x="6605395" y="4253609"/>
                  </a:cubicBezTo>
                  <a:lnTo>
                    <a:pt x="6535291" y="4251196"/>
                  </a:lnTo>
                  <a:cubicBezTo>
                    <a:pt x="6568946" y="4209667"/>
                    <a:pt x="6435977" y="4224399"/>
                    <a:pt x="6420356" y="4199634"/>
                  </a:cubicBezTo>
                  <a:cubicBezTo>
                    <a:pt x="6597013" y="4171948"/>
                    <a:pt x="6277608" y="4065522"/>
                    <a:pt x="6496683" y="4018659"/>
                  </a:cubicBezTo>
                  <a:lnTo>
                    <a:pt x="6496683" y="4018659"/>
                  </a:lnTo>
                  <a:lnTo>
                    <a:pt x="6612127" y="4096129"/>
                  </a:lnTo>
                  <a:lnTo>
                    <a:pt x="6606666" y="4095875"/>
                  </a:lnTo>
                  <a:lnTo>
                    <a:pt x="6596633" y="4095748"/>
                  </a:lnTo>
                  <a:cubicBezTo>
                    <a:pt x="6498716" y="4095748"/>
                    <a:pt x="6530466" y="4139182"/>
                    <a:pt x="6496684" y="4160772"/>
                  </a:cubicBezTo>
                  <a:cubicBezTo>
                    <a:pt x="6609587" y="4127117"/>
                    <a:pt x="6673849" y="4157597"/>
                    <a:pt x="6764781" y="4122037"/>
                  </a:cubicBezTo>
                  <a:cubicBezTo>
                    <a:pt x="6750557" y="4113147"/>
                    <a:pt x="6733031" y="4110353"/>
                    <a:pt x="6715124" y="4110353"/>
                  </a:cubicBezTo>
                  <a:lnTo>
                    <a:pt x="6670420" y="4114290"/>
                  </a:lnTo>
                  <a:cubicBezTo>
                    <a:pt x="6656196" y="4116195"/>
                    <a:pt x="6643242" y="4118227"/>
                    <a:pt x="6622287" y="4118227"/>
                  </a:cubicBezTo>
                  <a:lnTo>
                    <a:pt x="6612000" y="4109210"/>
                  </a:lnTo>
                  <a:cubicBezTo>
                    <a:pt x="6636131" y="4063363"/>
                    <a:pt x="6624827" y="4044821"/>
                    <a:pt x="6726427" y="4005705"/>
                  </a:cubicBezTo>
                  <a:cubicBezTo>
                    <a:pt x="6684518" y="3998593"/>
                    <a:pt x="6649846" y="3996307"/>
                    <a:pt x="6619494" y="3996307"/>
                  </a:cubicBezTo>
                  <a:cubicBezTo>
                    <a:pt x="6595110" y="3996307"/>
                    <a:pt x="6573520" y="3997704"/>
                    <a:pt x="6553326" y="3999101"/>
                  </a:cubicBezTo>
                  <a:lnTo>
                    <a:pt x="6495033" y="4001895"/>
                  </a:lnTo>
                  <a:cubicBezTo>
                    <a:pt x="6471412" y="4001895"/>
                    <a:pt x="6447408" y="3999736"/>
                    <a:pt x="6420357" y="3992751"/>
                  </a:cubicBezTo>
                  <a:cubicBezTo>
                    <a:pt x="6456044" y="3961382"/>
                    <a:pt x="6518401" y="3951476"/>
                    <a:pt x="6584314" y="3951476"/>
                  </a:cubicBezTo>
                  <a:cubicBezTo>
                    <a:pt x="6640957" y="3951476"/>
                    <a:pt x="6700138" y="3958715"/>
                    <a:pt x="6747383" y="3966081"/>
                  </a:cubicBezTo>
                  <a:cubicBezTo>
                    <a:pt x="6792087" y="3972939"/>
                    <a:pt x="6826123" y="3979797"/>
                    <a:pt x="6838950" y="3979797"/>
                  </a:cubicBezTo>
                  <a:cubicBezTo>
                    <a:pt x="6839712" y="3979797"/>
                    <a:pt x="6840347" y="3979797"/>
                    <a:pt x="6840982" y="3979670"/>
                  </a:cubicBezTo>
                  <a:cubicBezTo>
                    <a:pt x="6770877" y="3917440"/>
                    <a:pt x="6719570" y="3954397"/>
                    <a:pt x="6840982" y="3902200"/>
                  </a:cubicBezTo>
                  <a:lnTo>
                    <a:pt x="6703695" y="3901184"/>
                  </a:lnTo>
                  <a:cubicBezTo>
                    <a:pt x="6544437" y="3901184"/>
                    <a:pt x="6400673" y="3906518"/>
                    <a:pt x="6305550" y="3927981"/>
                  </a:cubicBezTo>
                  <a:cubicBezTo>
                    <a:pt x="6377051" y="3903343"/>
                    <a:pt x="6309868" y="3895596"/>
                    <a:pt x="6305550" y="3863465"/>
                  </a:cubicBezTo>
                  <a:cubicBezTo>
                    <a:pt x="6328537" y="3855337"/>
                    <a:pt x="6348603" y="3852797"/>
                    <a:pt x="6367145" y="3852797"/>
                  </a:cubicBezTo>
                  <a:cubicBezTo>
                    <a:pt x="6381623" y="3852797"/>
                    <a:pt x="6395085" y="3854321"/>
                    <a:pt x="6408420" y="3855845"/>
                  </a:cubicBezTo>
                  <a:lnTo>
                    <a:pt x="6448044" y="3858893"/>
                  </a:lnTo>
                  <a:cubicBezTo>
                    <a:pt x="6463411" y="3858893"/>
                    <a:pt x="6479159" y="3856861"/>
                    <a:pt x="6496558" y="3850638"/>
                  </a:cubicBezTo>
                  <a:cubicBezTo>
                    <a:pt x="6500495" y="3814062"/>
                    <a:pt x="6345428" y="3765167"/>
                    <a:pt x="6420231" y="3747133"/>
                  </a:cubicBezTo>
                  <a:lnTo>
                    <a:pt x="6420231" y="3747133"/>
                  </a:lnTo>
                  <a:cubicBezTo>
                    <a:pt x="6492240" y="3770247"/>
                    <a:pt x="6597649" y="3782058"/>
                    <a:pt x="6649974" y="3811649"/>
                  </a:cubicBezTo>
                  <a:cubicBezTo>
                    <a:pt x="6640576" y="3830191"/>
                    <a:pt x="6586982" y="3833493"/>
                    <a:pt x="6573266" y="3850638"/>
                  </a:cubicBezTo>
                  <a:lnTo>
                    <a:pt x="6611493" y="3849622"/>
                  </a:lnTo>
                  <a:cubicBezTo>
                    <a:pt x="6701790" y="3849622"/>
                    <a:pt x="6733667" y="3869434"/>
                    <a:pt x="6764782" y="3889373"/>
                  </a:cubicBezTo>
                  <a:cubicBezTo>
                    <a:pt x="6807454" y="3877689"/>
                    <a:pt x="6877177" y="3869815"/>
                    <a:pt x="6933057" y="3869815"/>
                  </a:cubicBezTo>
                  <a:cubicBezTo>
                    <a:pt x="7004177" y="3869815"/>
                    <a:pt x="7052691" y="3882388"/>
                    <a:pt x="6994272" y="3915281"/>
                  </a:cubicBezTo>
                  <a:cubicBezTo>
                    <a:pt x="7039484" y="3912233"/>
                    <a:pt x="7075425" y="3911598"/>
                    <a:pt x="7105524" y="3911598"/>
                  </a:cubicBezTo>
                  <a:cubicBezTo>
                    <a:pt x="7118351" y="3911598"/>
                    <a:pt x="7130162" y="3911725"/>
                    <a:pt x="7141084" y="3911852"/>
                  </a:cubicBezTo>
                  <a:lnTo>
                    <a:pt x="7171690" y="3912105"/>
                  </a:lnTo>
                  <a:cubicBezTo>
                    <a:pt x="7204837" y="3912105"/>
                    <a:pt x="7231380" y="3910581"/>
                    <a:pt x="7262114" y="3902327"/>
                  </a:cubicBezTo>
                  <a:cubicBezTo>
                    <a:pt x="7169404" y="3888992"/>
                    <a:pt x="7134987" y="3788661"/>
                    <a:pt x="7223887" y="3773167"/>
                  </a:cubicBezTo>
                  <a:lnTo>
                    <a:pt x="7223887" y="3773167"/>
                  </a:lnTo>
                  <a:cubicBezTo>
                    <a:pt x="7224649" y="3807458"/>
                    <a:pt x="7202551" y="3849240"/>
                    <a:pt x="7300468" y="3850764"/>
                  </a:cubicBezTo>
                  <a:cubicBezTo>
                    <a:pt x="7275703" y="3787391"/>
                    <a:pt x="7293737" y="3789931"/>
                    <a:pt x="7300468" y="3721478"/>
                  </a:cubicBezTo>
                  <a:lnTo>
                    <a:pt x="7274434" y="3720335"/>
                  </a:lnTo>
                  <a:cubicBezTo>
                    <a:pt x="7240271" y="3720335"/>
                    <a:pt x="7228967" y="3728082"/>
                    <a:pt x="7217665" y="3735702"/>
                  </a:cubicBezTo>
                  <a:cubicBezTo>
                    <a:pt x="7206363" y="3743322"/>
                    <a:pt x="7194932" y="3751069"/>
                    <a:pt x="7160642" y="3751069"/>
                  </a:cubicBezTo>
                  <a:cubicBezTo>
                    <a:pt x="7147307" y="3751069"/>
                    <a:pt x="7130416" y="3749926"/>
                    <a:pt x="7108826" y="3747132"/>
                  </a:cubicBezTo>
                  <a:cubicBezTo>
                    <a:pt x="7083680" y="3675377"/>
                    <a:pt x="7131940" y="3612512"/>
                    <a:pt x="7032499" y="3592065"/>
                  </a:cubicBezTo>
                  <a:lnTo>
                    <a:pt x="7032499" y="3592065"/>
                  </a:lnTo>
                  <a:cubicBezTo>
                    <a:pt x="6971157" y="3700904"/>
                    <a:pt x="7105905" y="3790947"/>
                    <a:pt x="6994272" y="3850637"/>
                  </a:cubicBezTo>
                  <a:cubicBezTo>
                    <a:pt x="6926073" y="3795646"/>
                    <a:pt x="6636386" y="3777231"/>
                    <a:pt x="6573140" y="3760086"/>
                  </a:cubicBezTo>
                  <a:cubicBezTo>
                    <a:pt x="6636005" y="3747767"/>
                    <a:pt x="6682741" y="3729733"/>
                    <a:pt x="6724651" y="3710429"/>
                  </a:cubicBezTo>
                  <a:lnTo>
                    <a:pt x="6724651" y="3710429"/>
                  </a:lnTo>
                  <a:cubicBezTo>
                    <a:pt x="6685407" y="3735829"/>
                    <a:pt x="6751067" y="3750180"/>
                    <a:pt x="6809487" y="3750180"/>
                  </a:cubicBezTo>
                  <a:cubicBezTo>
                    <a:pt x="6855842" y="3750180"/>
                    <a:pt x="6897879" y="3741163"/>
                    <a:pt x="6879591" y="3721351"/>
                  </a:cubicBezTo>
                  <a:cubicBezTo>
                    <a:pt x="6874892" y="3709794"/>
                    <a:pt x="6842888" y="3707762"/>
                    <a:pt x="6804915" y="3707762"/>
                  </a:cubicBezTo>
                  <a:cubicBezTo>
                    <a:pt x="6794628" y="3707762"/>
                    <a:pt x="6783960" y="3707889"/>
                    <a:pt x="6773165" y="3708016"/>
                  </a:cubicBezTo>
                  <a:lnTo>
                    <a:pt x="6728207" y="3708270"/>
                  </a:lnTo>
                  <a:cubicBezTo>
                    <a:pt x="6754496" y="3695824"/>
                    <a:pt x="6779769" y="3683124"/>
                    <a:pt x="6797168" y="3669535"/>
                  </a:cubicBezTo>
                  <a:lnTo>
                    <a:pt x="6797168" y="3669535"/>
                  </a:lnTo>
                  <a:lnTo>
                    <a:pt x="6785992" y="3669535"/>
                  </a:lnTo>
                  <a:cubicBezTo>
                    <a:pt x="6727445" y="3669535"/>
                    <a:pt x="6681217" y="3665598"/>
                    <a:pt x="6649975" y="3656454"/>
                  </a:cubicBezTo>
                  <a:lnTo>
                    <a:pt x="6649975" y="3656454"/>
                  </a:lnTo>
                  <a:cubicBezTo>
                    <a:pt x="6655563" y="3688458"/>
                    <a:pt x="6630036" y="3710048"/>
                    <a:pt x="6570346" y="3713985"/>
                  </a:cubicBezTo>
                  <a:lnTo>
                    <a:pt x="6550914" y="3711953"/>
                  </a:lnTo>
                  <a:cubicBezTo>
                    <a:pt x="6543167" y="3711953"/>
                    <a:pt x="6534023" y="3712969"/>
                    <a:pt x="6524498" y="3713985"/>
                  </a:cubicBezTo>
                  <a:lnTo>
                    <a:pt x="6496304" y="3716017"/>
                  </a:lnTo>
                  <a:cubicBezTo>
                    <a:pt x="6478143" y="3716017"/>
                    <a:pt x="6462776" y="3711826"/>
                    <a:pt x="6458585" y="3695189"/>
                  </a:cubicBezTo>
                  <a:cubicBezTo>
                    <a:pt x="6539865" y="3671186"/>
                    <a:pt x="6643498" y="3654295"/>
                    <a:pt x="6649848" y="3604765"/>
                  </a:cubicBezTo>
                  <a:lnTo>
                    <a:pt x="6649848" y="3604765"/>
                  </a:lnTo>
                  <a:lnTo>
                    <a:pt x="6622542" y="3605654"/>
                  </a:lnTo>
                  <a:cubicBezTo>
                    <a:pt x="6584824" y="3605654"/>
                    <a:pt x="6544818" y="3600828"/>
                    <a:pt x="6508369" y="3596129"/>
                  </a:cubicBezTo>
                  <a:cubicBezTo>
                    <a:pt x="6471921" y="3591430"/>
                    <a:pt x="6439281" y="3586477"/>
                    <a:pt x="6416294" y="3586477"/>
                  </a:cubicBezTo>
                  <a:cubicBezTo>
                    <a:pt x="6393816" y="3586477"/>
                    <a:pt x="6380480" y="3591049"/>
                    <a:pt x="6382004" y="3604638"/>
                  </a:cubicBezTo>
                  <a:cubicBezTo>
                    <a:pt x="6283833" y="3573269"/>
                    <a:pt x="6237986" y="3524247"/>
                    <a:pt x="6152134" y="3488433"/>
                  </a:cubicBezTo>
                  <a:lnTo>
                    <a:pt x="6152134" y="3488433"/>
                  </a:lnTo>
                  <a:cubicBezTo>
                    <a:pt x="6075172" y="3499228"/>
                    <a:pt x="6235192" y="3567681"/>
                    <a:pt x="6085205" y="3567681"/>
                  </a:cubicBezTo>
                  <a:lnTo>
                    <a:pt x="6037580" y="3566030"/>
                  </a:lnTo>
                  <a:cubicBezTo>
                    <a:pt x="6049265" y="3548631"/>
                    <a:pt x="6091936" y="3541519"/>
                    <a:pt x="6075807" y="3514468"/>
                  </a:cubicBezTo>
                  <a:cubicBezTo>
                    <a:pt x="6054091" y="3511674"/>
                    <a:pt x="6037327" y="3510531"/>
                    <a:pt x="6023992" y="3510531"/>
                  </a:cubicBezTo>
                  <a:cubicBezTo>
                    <a:pt x="5989829" y="3510531"/>
                    <a:pt x="5978399" y="3518277"/>
                    <a:pt x="5967096" y="3525898"/>
                  </a:cubicBezTo>
                  <a:cubicBezTo>
                    <a:pt x="5955792" y="3533518"/>
                    <a:pt x="5944362" y="3541392"/>
                    <a:pt x="5910073" y="3541392"/>
                  </a:cubicBezTo>
                  <a:lnTo>
                    <a:pt x="5884165" y="3540249"/>
                  </a:lnTo>
                  <a:cubicBezTo>
                    <a:pt x="5916296" y="3498847"/>
                    <a:pt x="5916804" y="3513452"/>
                    <a:pt x="5853304" y="3488560"/>
                  </a:cubicBezTo>
                  <a:lnTo>
                    <a:pt x="5866893" y="3488560"/>
                  </a:lnTo>
                  <a:cubicBezTo>
                    <a:pt x="5923916" y="3488560"/>
                    <a:pt x="5968874" y="3492624"/>
                    <a:pt x="5999354" y="3501641"/>
                  </a:cubicBezTo>
                  <a:cubicBezTo>
                    <a:pt x="5912486" y="3468748"/>
                    <a:pt x="5994400" y="3382006"/>
                    <a:pt x="5888863" y="3382006"/>
                  </a:cubicBezTo>
                  <a:lnTo>
                    <a:pt x="5846318" y="3385435"/>
                  </a:lnTo>
                  <a:cubicBezTo>
                    <a:pt x="5905373" y="3394198"/>
                    <a:pt x="5732780" y="3418455"/>
                    <a:pt x="5884165" y="3436997"/>
                  </a:cubicBezTo>
                  <a:lnTo>
                    <a:pt x="5731001" y="3436997"/>
                  </a:lnTo>
                  <a:cubicBezTo>
                    <a:pt x="5719317" y="3462397"/>
                    <a:pt x="5782309" y="3462651"/>
                    <a:pt x="5807328" y="3475732"/>
                  </a:cubicBezTo>
                  <a:cubicBezTo>
                    <a:pt x="5786246" y="3498719"/>
                    <a:pt x="5787770" y="3529453"/>
                    <a:pt x="5731001" y="3540248"/>
                  </a:cubicBezTo>
                  <a:cubicBezTo>
                    <a:pt x="5687948" y="3537581"/>
                    <a:pt x="5671565" y="3526024"/>
                    <a:pt x="5654674" y="3514467"/>
                  </a:cubicBezTo>
                  <a:cubicBezTo>
                    <a:pt x="5681471" y="3428869"/>
                    <a:pt x="5697473" y="3339588"/>
                    <a:pt x="5960490" y="3333492"/>
                  </a:cubicBezTo>
                  <a:cubicBezTo>
                    <a:pt x="5908039" y="3294503"/>
                    <a:pt x="5978778" y="3287518"/>
                    <a:pt x="5958966" y="3226431"/>
                  </a:cubicBezTo>
                  <a:lnTo>
                    <a:pt x="5955791" y="3224780"/>
                  </a:lnTo>
                  <a:cubicBezTo>
                    <a:pt x="5948806" y="3224780"/>
                    <a:pt x="5938265" y="3255514"/>
                    <a:pt x="5909944" y="3286248"/>
                  </a:cubicBezTo>
                  <a:cubicBezTo>
                    <a:pt x="5881623" y="3316982"/>
                    <a:pt x="5835395" y="3347589"/>
                    <a:pt x="5756782" y="3347589"/>
                  </a:cubicBezTo>
                  <a:lnTo>
                    <a:pt x="5730874" y="3346573"/>
                  </a:lnTo>
                  <a:cubicBezTo>
                    <a:pt x="5731001" y="3333492"/>
                    <a:pt x="5699886" y="3331079"/>
                    <a:pt x="5692520" y="3320665"/>
                  </a:cubicBezTo>
                  <a:cubicBezTo>
                    <a:pt x="5881623" y="3299329"/>
                    <a:pt x="5651372" y="3170043"/>
                    <a:pt x="5768847" y="3126863"/>
                  </a:cubicBezTo>
                  <a:lnTo>
                    <a:pt x="5768847" y="3126863"/>
                  </a:lnTo>
                  <a:cubicBezTo>
                    <a:pt x="5825616" y="3129276"/>
                    <a:pt x="5803899" y="3158232"/>
                    <a:pt x="5807201" y="3178552"/>
                  </a:cubicBezTo>
                  <a:cubicBezTo>
                    <a:pt x="5856985" y="3174234"/>
                    <a:pt x="5879464" y="3171567"/>
                    <a:pt x="5893561" y="3171567"/>
                  </a:cubicBezTo>
                  <a:cubicBezTo>
                    <a:pt x="5914262" y="3171567"/>
                    <a:pt x="5916548" y="3177282"/>
                    <a:pt x="5960363" y="3191506"/>
                  </a:cubicBezTo>
                  <a:cubicBezTo>
                    <a:pt x="5953378" y="3167122"/>
                    <a:pt x="5959347" y="3155692"/>
                    <a:pt x="5982588" y="3155692"/>
                  </a:cubicBezTo>
                  <a:cubicBezTo>
                    <a:pt x="5995288" y="3155692"/>
                    <a:pt x="6013195" y="3159121"/>
                    <a:pt x="6036944" y="3165598"/>
                  </a:cubicBezTo>
                  <a:cubicBezTo>
                    <a:pt x="6053073" y="3112766"/>
                    <a:pt x="5911214" y="3113274"/>
                    <a:pt x="5960363" y="3049266"/>
                  </a:cubicBezTo>
                  <a:lnTo>
                    <a:pt x="6113652" y="3049266"/>
                  </a:lnTo>
                  <a:cubicBezTo>
                    <a:pt x="5937249" y="3000498"/>
                    <a:pt x="6012052" y="2928743"/>
                    <a:pt x="5960490" y="2855591"/>
                  </a:cubicBezTo>
                  <a:lnTo>
                    <a:pt x="6016243" y="2855083"/>
                  </a:lnTo>
                  <a:lnTo>
                    <a:pt x="6026276" y="2855083"/>
                  </a:lnTo>
                  <a:cubicBezTo>
                    <a:pt x="6067679" y="2855083"/>
                    <a:pt x="6105905" y="2853940"/>
                    <a:pt x="6113652" y="2842510"/>
                  </a:cubicBezTo>
                  <a:cubicBezTo>
                    <a:pt x="6056502" y="2827524"/>
                    <a:pt x="5957443" y="2826508"/>
                    <a:pt x="5922390" y="2803775"/>
                  </a:cubicBezTo>
                  <a:cubicBezTo>
                    <a:pt x="5999352" y="2747133"/>
                    <a:pt x="6169151" y="2600194"/>
                    <a:pt x="5960618" y="2532630"/>
                  </a:cubicBezTo>
                  <a:lnTo>
                    <a:pt x="5960618" y="2532630"/>
                  </a:lnTo>
                  <a:cubicBezTo>
                    <a:pt x="5878957" y="2540758"/>
                    <a:pt x="5924677" y="2612259"/>
                    <a:pt x="5960618" y="2623181"/>
                  </a:cubicBezTo>
                  <a:lnTo>
                    <a:pt x="5954521" y="2622927"/>
                  </a:lnTo>
                  <a:lnTo>
                    <a:pt x="5943726" y="2622800"/>
                  </a:lnTo>
                  <a:cubicBezTo>
                    <a:pt x="5884798" y="2622800"/>
                    <a:pt x="5881496" y="2641342"/>
                    <a:pt x="5845810" y="2649089"/>
                  </a:cubicBezTo>
                  <a:cubicBezTo>
                    <a:pt x="5874257" y="2587113"/>
                    <a:pt x="5747512" y="2571238"/>
                    <a:pt x="5665724" y="2571238"/>
                  </a:cubicBezTo>
                  <a:lnTo>
                    <a:pt x="5654802" y="2571492"/>
                  </a:lnTo>
                  <a:cubicBezTo>
                    <a:pt x="5659247" y="2538726"/>
                    <a:pt x="5710174" y="2521454"/>
                    <a:pt x="5807583" y="2519930"/>
                  </a:cubicBezTo>
                  <a:cubicBezTo>
                    <a:pt x="5802249" y="2470146"/>
                    <a:pt x="5837555" y="2406646"/>
                    <a:pt x="5731129" y="2390771"/>
                  </a:cubicBezTo>
                  <a:lnTo>
                    <a:pt x="5731129" y="2390771"/>
                  </a:lnTo>
                  <a:cubicBezTo>
                    <a:pt x="5804154" y="2508246"/>
                    <a:pt x="5537073" y="2533011"/>
                    <a:pt x="5271516" y="2533011"/>
                  </a:cubicBezTo>
                  <a:lnTo>
                    <a:pt x="5233543" y="2532884"/>
                  </a:lnTo>
                  <a:cubicBezTo>
                    <a:pt x="5314569" y="2516628"/>
                    <a:pt x="5383530" y="2476369"/>
                    <a:pt x="5457825" y="2476369"/>
                  </a:cubicBezTo>
                  <a:cubicBezTo>
                    <a:pt x="5484114" y="2476369"/>
                    <a:pt x="5510911" y="2481449"/>
                    <a:pt x="5539232" y="2494276"/>
                  </a:cubicBezTo>
                  <a:cubicBezTo>
                    <a:pt x="5527802" y="2437761"/>
                    <a:pt x="5652770" y="2436745"/>
                    <a:pt x="5577967" y="2390771"/>
                  </a:cubicBezTo>
                  <a:lnTo>
                    <a:pt x="5577967" y="2390771"/>
                  </a:lnTo>
                  <a:cubicBezTo>
                    <a:pt x="5601081" y="2393692"/>
                    <a:pt x="5619496" y="2394962"/>
                    <a:pt x="5634101" y="2394962"/>
                  </a:cubicBezTo>
                  <a:cubicBezTo>
                    <a:pt x="5689600" y="2394962"/>
                    <a:pt x="5691124" y="2376674"/>
                    <a:pt x="5692775" y="2358513"/>
                  </a:cubicBezTo>
                  <a:cubicBezTo>
                    <a:pt x="5694426" y="2340352"/>
                    <a:pt x="5695823" y="2322064"/>
                    <a:pt x="5751195" y="2322064"/>
                  </a:cubicBezTo>
                  <a:cubicBezTo>
                    <a:pt x="5765800" y="2322064"/>
                    <a:pt x="5784342" y="2323334"/>
                    <a:pt x="5807456" y="2326255"/>
                  </a:cubicBezTo>
                  <a:cubicBezTo>
                    <a:pt x="5835523" y="2282059"/>
                    <a:pt x="5666359" y="2304919"/>
                    <a:pt x="5654675" y="2274439"/>
                  </a:cubicBezTo>
                  <a:lnTo>
                    <a:pt x="5677916" y="2260215"/>
                  </a:lnTo>
                  <a:lnTo>
                    <a:pt x="5654675" y="2248658"/>
                  </a:lnTo>
                  <a:lnTo>
                    <a:pt x="5654675" y="2248658"/>
                  </a:lnTo>
                  <a:cubicBezTo>
                    <a:pt x="5675376" y="2255516"/>
                    <a:pt x="5689981" y="2257929"/>
                    <a:pt x="5702935" y="2257929"/>
                  </a:cubicBezTo>
                  <a:lnTo>
                    <a:pt x="5744591" y="2252722"/>
                  </a:lnTo>
                  <a:cubicBezTo>
                    <a:pt x="5760466" y="2250055"/>
                    <a:pt x="5780151" y="2247515"/>
                    <a:pt x="5809234" y="2247515"/>
                  </a:cubicBezTo>
                  <a:lnTo>
                    <a:pt x="5845810" y="2248658"/>
                  </a:lnTo>
                  <a:cubicBezTo>
                    <a:pt x="5748909" y="2290822"/>
                    <a:pt x="6000496" y="2300220"/>
                    <a:pt x="6036183" y="2338066"/>
                  </a:cubicBezTo>
                  <a:cubicBezTo>
                    <a:pt x="6017133" y="2314825"/>
                    <a:pt x="6081903" y="2263136"/>
                    <a:pt x="5998845" y="2261612"/>
                  </a:cubicBezTo>
                  <a:cubicBezTo>
                    <a:pt x="5997448" y="2271899"/>
                    <a:pt x="5983478" y="2275836"/>
                    <a:pt x="5965698" y="2275836"/>
                  </a:cubicBezTo>
                  <a:cubicBezTo>
                    <a:pt x="5928995" y="2275836"/>
                    <a:pt x="5876036" y="2259326"/>
                    <a:pt x="5883910" y="2248658"/>
                  </a:cubicBezTo>
                  <a:cubicBezTo>
                    <a:pt x="5991860" y="2235577"/>
                    <a:pt x="5873496" y="2193794"/>
                    <a:pt x="5883910" y="2171315"/>
                  </a:cubicBezTo>
                  <a:cubicBezTo>
                    <a:pt x="5912231" y="2163822"/>
                    <a:pt x="5936488" y="2160012"/>
                    <a:pt x="5960618" y="2160012"/>
                  </a:cubicBezTo>
                  <a:cubicBezTo>
                    <a:pt x="5984748" y="2160012"/>
                    <a:pt x="6009005" y="2163822"/>
                    <a:pt x="6037199" y="2171315"/>
                  </a:cubicBezTo>
                  <a:cubicBezTo>
                    <a:pt x="6085713" y="2127246"/>
                    <a:pt x="6123686" y="2079748"/>
                    <a:pt x="6151753" y="2029075"/>
                  </a:cubicBezTo>
                  <a:cubicBezTo>
                    <a:pt x="5987034" y="2015994"/>
                    <a:pt x="5968238" y="1953256"/>
                    <a:pt x="5922518" y="1899916"/>
                  </a:cubicBezTo>
                  <a:cubicBezTo>
                    <a:pt x="5931535" y="1864229"/>
                    <a:pt x="6064504" y="1870452"/>
                    <a:pt x="6113780" y="1848354"/>
                  </a:cubicBezTo>
                  <a:cubicBezTo>
                    <a:pt x="6126734" y="1828034"/>
                    <a:pt x="6116320" y="1765677"/>
                    <a:pt x="6151753" y="1706241"/>
                  </a:cubicBezTo>
                  <a:lnTo>
                    <a:pt x="6102731" y="1704590"/>
                  </a:lnTo>
                  <a:cubicBezTo>
                    <a:pt x="6077585" y="1704590"/>
                    <a:pt x="6049772" y="1705479"/>
                    <a:pt x="6021959" y="1706368"/>
                  </a:cubicBezTo>
                  <a:lnTo>
                    <a:pt x="5941187" y="1708146"/>
                  </a:lnTo>
                  <a:cubicBezTo>
                    <a:pt x="5894705" y="1708146"/>
                    <a:pt x="5857367" y="1705098"/>
                    <a:pt x="5845937" y="1693160"/>
                  </a:cubicBezTo>
                  <a:cubicBezTo>
                    <a:pt x="5949442" y="1671697"/>
                    <a:pt x="5926582" y="1578860"/>
                    <a:pt x="5880862" y="1512312"/>
                  </a:cubicBezTo>
                  <a:lnTo>
                    <a:pt x="5874766" y="1512312"/>
                  </a:lnTo>
                  <a:cubicBezTo>
                    <a:pt x="5763514" y="1512312"/>
                    <a:pt x="5688203" y="1524758"/>
                    <a:pt x="5654929" y="1551047"/>
                  </a:cubicBezTo>
                  <a:lnTo>
                    <a:pt x="5658739" y="1550539"/>
                  </a:lnTo>
                  <a:lnTo>
                    <a:pt x="5665724" y="1550285"/>
                  </a:lnTo>
                  <a:cubicBezTo>
                    <a:pt x="5689219" y="1550285"/>
                    <a:pt x="5701030" y="1563620"/>
                    <a:pt x="5701030" y="1576955"/>
                  </a:cubicBezTo>
                  <a:cubicBezTo>
                    <a:pt x="5701030" y="1590290"/>
                    <a:pt x="5689219" y="1603625"/>
                    <a:pt x="5662422" y="1603625"/>
                  </a:cubicBezTo>
                  <a:lnTo>
                    <a:pt x="5655056" y="1602736"/>
                  </a:lnTo>
                  <a:cubicBezTo>
                    <a:pt x="5600573" y="1601847"/>
                    <a:pt x="5619623" y="1575939"/>
                    <a:pt x="5555615" y="1575939"/>
                  </a:cubicBezTo>
                  <a:lnTo>
                    <a:pt x="5539613" y="1576955"/>
                  </a:lnTo>
                  <a:cubicBezTo>
                    <a:pt x="5621528" y="1658870"/>
                    <a:pt x="5664962" y="1680968"/>
                    <a:pt x="5807837" y="1693160"/>
                  </a:cubicBezTo>
                  <a:cubicBezTo>
                    <a:pt x="5647309" y="1712210"/>
                    <a:pt x="5705094" y="1745357"/>
                    <a:pt x="5796915" y="1745357"/>
                  </a:cubicBezTo>
                  <a:lnTo>
                    <a:pt x="5807837" y="1744976"/>
                  </a:lnTo>
                  <a:lnTo>
                    <a:pt x="5807837" y="1744976"/>
                  </a:lnTo>
                  <a:cubicBezTo>
                    <a:pt x="5780913" y="1757803"/>
                    <a:pt x="5753100" y="1763010"/>
                    <a:pt x="5725033" y="1763010"/>
                  </a:cubicBezTo>
                  <a:cubicBezTo>
                    <a:pt x="5657469" y="1763010"/>
                    <a:pt x="5588000" y="1732403"/>
                    <a:pt x="5524627" y="1701796"/>
                  </a:cubicBezTo>
                  <a:cubicBezTo>
                    <a:pt x="5461254" y="1671189"/>
                    <a:pt x="5403850" y="1640709"/>
                    <a:pt x="5356352" y="1640709"/>
                  </a:cubicBezTo>
                  <a:lnTo>
                    <a:pt x="5348732" y="1641471"/>
                  </a:lnTo>
                  <a:cubicBezTo>
                    <a:pt x="5380736" y="1685667"/>
                    <a:pt x="5293995" y="1718052"/>
                    <a:pt x="5205476" y="1718052"/>
                  </a:cubicBezTo>
                  <a:lnTo>
                    <a:pt x="5157470" y="1714750"/>
                  </a:lnTo>
                  <a:lnTo>
                    <a:pt x="5157470" y="1714750"/>
                  </a:lnTo>
                  <a:cubicBezTo>
                    <a:pt x="5171059" y="1728847"/>
                    <a:pt x="5142738" y="1757168"/>
                    <a:pt x="5157470" y="1770757"/>
                  </a:cubicBezTo>
                  <a:cubicBezTo>
                    <a:pt x="5133721" y="1767582"/>
                    <a:pt x="5115560" y="1766185"/>
                    <a:pt x="5101463" y="1766185"/>
                  </a:cubicBezTo>
                  <a:cubicBezTo>
                    <a:pt x="5026279" y="1766185"/>
                    <a:pt x="5066411" y="1805047"/>
                    <a:pt x="5004308" y="1809492"/>
                  </a:cubicBezTo>
                  <a:cubicBezTo>
                    <a:pt x="4895977" y="1747897"/>
                    <a:pt x="5094097" y="1702304"/>
                    <a:pt x="4966208" y="1680333"/>
                  </a:cubicBezTo>
                  <a:cubicBezTo>
                    <a:pt x="5005959" y="1641979"/>
                    <a:pt x="5160010" y="1642360"/>
                    <a:pt x="5118989" y="1576955"/>
                  </a:cubicBezTo>
                  <a:lnTo>
                    <a:pt x="5118989" y="1576955"/>
                  </a:lnTo>
                  <a:cubicBezTo>
                    <a:pt x="5163058" y="1577717"/>
                    <a:pt x="5170551" y="1590417"/>
                    <a:pt x="5221859" y="1590417"/>
                  </a:cubicBezTo>
                  <a:lnTo>
                    <a:pt x="5233924" y="1589909"/>
                  </a:lnTo>
                  <a:cubicBezTo>
                    <a:pt x="5280787" y="1503041"/>
                    <a:pt x="5225034" y="1441827"/>
                    <a:pt x="5233924" y="1383153"/>
                  </a:cubicBezTo>
                  <a:lnTo>
                    <a:pt x="5233924" y="1383153"/>
                  </a:lnTo>
                  <a:cubicBezTo>
                    <a:pt x="5229098" y="1394329"/>
                    <a:pt x="5197984" y="1396615"/>
                    <a:pt x="5159884" y="1396615"/>
                  </a:cubicBezTo>
                  <a:lnTo>
                    <a:pt x="5118990" y="1396107"/>
                  </a:lnTo>
                  <a:lnTo>
                    <a:pt x="5118990" y="1396107"/>
                  </a:lnTo>
                  <a:cubicBezTo>
                    <a:pt x="5074921" y="1438144"/>
                    <a:pt x="5235956" y="1475609"/>
                    <a:pt x="5118990" y="1499485"/>
                  </a:cubicBezTo>
                  <a:cubicBezTo>
                    <a:pt x="5021327" y="1498088"/>
                    <a:pt x="4985131" y="1475736"/>
                    <a:pt x="4927474" y="1460750"/>
                  </a:cubicBezTo>
                  <a:cubicBezTo>
                    <a:pt x="4937380" y="1333369"/>
                    <a:pt x="5530978" y="1338957"/>
                    <a:pt x="5463414" y="1228213"/>
                  </a:cubicBezTo>
                  <a:lnTo>
                    <a:pt x="5424933" y="1226181"/>
                  </a:lnTo>
                  <a:cubicBezTo>
                    <a:pt x="5333874" y="1226181"/>
                    <a:pt x="5380483" y="1272663"/>
                    <a:pt x="5310633" y="1279902"/>
                  </a:cubicBezTo>
                  <a:cubicBezTo>
                    <a:pt x="5270374" y="1265805"/>
                    <a:pt x="5238116" y="1259074"/>
                    <a:pt x="5210557" y="1259074"/>
                  </a:cubicBezTo>
                  <a:cubicBezTo>
                    <a:pt x="5174489" y="1259074"/>
                    <a:pt x="5146422" y="1270631"/>
                    <a:pt x="5119117" y="1292856"/>
                  </a:cubicBezTo>
                  <a:cubicBezTo>
                    <a:pt x="4980687" y="1264027"/>
                    <a:pt x="4931538" y="1206115"/>
                    <a:pt x="5042663" y="1150743"/>
                  </a:cubicBezTo>
                  <a:lnTo>
                    <a:pt x="5042663" y="1150743"/>
                  </a:lnTo>
                  <a:cubicBezTo>
                    <a:pt x="5070349" y="1188843"/>
                    <a:pt x="5136262" y="1213862"/>
                    <a:pt x="5234052" y="1228213"/>
                  </a:cubicBezTo>
                  <a:cubicBezTo>
                    <a:pt x="5181474" y="1198749"/>
                    <a:pt x="5332477" y="1179572"/>
                    <a:pt x="5234052" y="1176397"/>
                  </a:cubicBezTo>
                  <a:lnTo>
                    <a:pt x="5234052" y="1176397"/>
                  </a:lnTo>
                  <a:cubicBezTo>
                    <a:pt x="5224781" y="1185922"/>
                    <a:pt x="5209033" y="1189732"/>
                    <a:pt x="5192015" y="1189732"/>
                  </a:cubicBezTo>
                  <a:cubicBezTo>
                    <a:pt x="5145914" y="1189732"/>
                    <a:pt x="5089526" y="1161411"/>
                    <a:pt x="5119117" y="1137535"/>
                  </a:cubicBezTo>
                  <a:cubicBezTo>
                    <a:pt x="5348733" y="1136011"/>
                    <a:pt x="5220463" y="1050921"/>
                    <a:pt x="5424679" y="1015742"/>
                  </a:cubicBezTo>
                  <a:lnTo>
                    <a:pt x="5403216" y="1014091"/>
                  </a:lnTo>
                  <a:cubicBezTo>
                    <a:pt x="5393818" y="1014091"/>
                    <a:pt x="5382388" y="1014980"/>
                    <a:pt x="5370577" y="1015996"/>
                  </a:cubicBezTo>
                  <a:lnTo>
                    <a:pt x="5335779" y="1017901"/>
                  </a:lnTo>
                  <a:cubicBezTo>
                    <a:pt x="5307839" y="1017901"/>
                    <a:pt x="5289170" y="1011678"/>
                    <a:pt x="5310633" y="982849"/>
                  </a:cubicBezTo>
                  <a:cubicBezTo>
                    <a:pt x="5230369" y="967863"/>
                    <a:pt x="5166869" y="988945"/>
                    <a:pt x="5119117" y="944114"/>
                  </a:cubicBezTo>
                  <a:cubicBezTo>
                    <a:pt x="5322063" y="912110"/>
                    <a:pt x="5196968" y="877312"/>
                    <a:pt x="5234052" y="827909"/>
                  </a:cubicBezTo>
                  <a:cubicBezTo>
                    <a:pt x="5091939" y="815463"/>
                    <a:pt x="4983735" y="791714"/>
                    <a:pt x="4889628" y="763266"/>
                  </a:cubicBezTo>
                  <a:cubicBezTo>
                    <a:pt x="4998721" y="705862"/>
                    <a:pt x="5215637" y="745359"/>
                    <a:pt x="5272025" y="698750"/>
                  </a:cubicBezTo>
                  <a:lnTo>
                    <a:pt x="5272025" y="698750"/>
                  </a:lnTo>
                  <a:lnTo>
                    <a:pt x="5243831" y="699258"/>
                  </a:lnTo>
                  <a:cubicBezTo>
                    <a:pt x="5122673" y="699258"/>
                    <a:pt x="5155185" y="663190"/>
                    <a:pt x="5154296" y="633980"/>
                  </a:cubicBezTo>
                  <a:lnTo>
                    <a:pt x="5147946" y="633980"/>
                  </a:lnTo>
                  <a:cubicBezTo>
                    <a:pt x="5031868" y="633980"/>
                    <a:pt x="4983862" y="674874"/>
                    <a:pt x="4813047" y="685796"/>
                  </a:cubicBezTo>
                  <a:cubicBezTo>
                    <a:pt x="4739260" y="735707"/>
                    <a:pt x="4910456" y="736596"/>
                    <a:pt x="4774820" y="776220"/>
                  </a:cubicBezTo>
                  <a:cubicBezTo>
                    <a:pt x="4956938" y="776855"/>
                    <a:pt x="4835145" y="829052"/>
                    <a:pt x="4938015" y="829052"/>
                  </a:cubicBezTo>
                  <a:lnTo>
                    <a:pt x="4966082" y="828036"/>
                  </a:lnTo>
                  <a:lnTo>
                    <a:pt x="4966082" y="828036"/>
                  </a:lnTo>
                  <a:cubicBezTo>
                    <a:pt x="4957446" y="852293"/>
                    <a:pt x="5009008" y="856484"/>
                    <a:pt x="5004309" y="879598"/>
                  </a:cubicBezTo>
                  <a:cubicBezTo>
                    <a:pt x="4960240" y="873502"/>
                    <a:pt x="4928236" y="870581"/>
                    <a:pt x="4901058" y="870581"/>
                  </a:cubicBezTo>
                  <a:cubicBezTo>
                    <a:pt x="4856354" y="870581"/>
                    <a:pt x="4824858" y="878455"/>
                    <a:pt x="4774820" y="892552"/>
                  </a:cubicBezTo>
                  <a:cubicBezTo>
                    <a:pt x="4802379" y="943987"/>
                    <a:pt x="4802379" y="944495"/>
                    <a:pt x="4774820" y="995930"/>
                  </a:cubicBezTo>
                  <a:lnTo>
                    <a:pt x="4721988" y="994660"/>
                  </a:lnTo>
                  <a:cubicBezTo>
                    <a:pt x="4661917" y="994660"/>
                    <a:pt x="4618610" y="1000248"/>
                    <a:pt x="4583050" y="1008884"/>
                  </a:cubicBezTo>
                  <a:cubicBezTo>
                    <a:pt x="4619245" y="1048508"/>
                    <a:pt x="4702430" y="1072003"/>
                    <a:pt x="4736339" y="1112135"/>
                  </a:cubicBezTo>
                  <a:cubicBezTo>
                    <a:pt x="4774693" y="1095117"/>
                    <a:pt x="4798950" y="1073273"/>
                    <a:pt x="4851020" y="1060573"/>
                  </a:cubicBezTo>
                  <a:lnTo>
                    <a:pt x="4851020" y="1060573"/>
                  </a:lnTo>
                  <a:cubicBezTo>
                    <a:pt x="4840606" y="1083179"/>
                    <a:pt x="4958589" y="1124962"/>
                    <a:pt x="4849115" y="1138170"/>
                  </a:cubicBezTo>
                  <a:lnTo>
                    <a:pt x="4845432" y="1138170"/>
                  </a:lnTo>
                  <a:cubicBezTo>
                    <a:pt x="4796410" y="1138170"/>
                    <a:pt x="4765676" y="1131820"/>
                    <a:pt x="4736339" y="1125343"/>
                  </a:cubicBezTo>
                  <a:lnTo>
                    <a:pt x="4736339" y="1125343"/>
                  </a:lnTo>
                  <a:cubicBezTo>
                    <a:pt x="4701160" y="1251454"/>
                    <a:pt x="4641216" y="1286379"/>
                    <a:pt x="4774693" y="1435350"/>
                  </a:cubicBezTo>
                  <a:cubicBezTo>
                    <a:pt x="4738244" y="1427730"/>
                    <a:pt x="4721734" y="1424936"/>
                    <a:pt x="4706494" y="1424936"/>
                  </a:cubicBezTo>
                  <a:lnTo>
                    <a:pt x="4724147" y="1436874"/>
                  </a:lnTo>
                  <a:cubicBezTo>
                    <a:pt x="4728846" y="1442843"/>
                    <a:pt x="4725544" y="1448812"/>
                    <a:pt x="4677284" y="1448812"/>
                  </a:cubicBezTo>
                  <a:lnTo>
                    <a:pt x="4659631" y="1448304"/>
                  </a:lnTo>
                  <a:lnTo>
                    <a:pt x="4659631" y="1448304"/>
                  </a:lnTo>
                  <a:cubicBezTo>
                    <a:pt x="4598544" y="1559302"/>
                    <a:pt x="4751198" y="1598418"/>
                    <a:pt x="4774693" y="1680968"/>
                  </a:cubicBezTo>
                  <a:cubicBezTo>
                    <a:pt x="4754500" y="1673729"/>
                    <a:pt x="4727322" y="1670808"/>
                    <a:pt x="4698239" y="1670808"/>
                  </a:cubicBezTo>
                  <a:cubicBezTo>
                    <a:pt x="4641978" y="1670808"/>
                    <a:pt x="4578732" y="1681857"/>
                    <a:pt x="4545077" y="1693795"/>
                  </a:cubicBezTo>
                  <a:cubicBezTo>
                    <a:pt x="4659631" y="1706749"/>
                    <a:pt x="4620388" y="1771646"/>
                    <a:pt x="4659631" y="1810000"/>
                  </a:cubicBezTo>
                  <a:lnTo>
                    <a:pt x="4696461" y="1812032"/>
                  </a:lnTo>
                  <a:cubicBezTo>
                    <a:pt x="4738498" y="1812032"/>
                    <a:pt x="4749674" y="1801618"/>
                    <a:pt x="4760977" y="1791204"/>
                  </a:cubicBezTo>
                  <a:cubicBezTo>
                    <a:pt x="4772279" y="1780790"/>
                    <a:pt x="4783582" y="1770376"/>
                    <a:pt x="4825747" y="1770376"/>
                  </a:cubicBezTo>
                  <a:lnTo>
                    <a:pt x="4851147" y="1771392"/>
                  </a:lnTo>
                  <a:cubicBezTo>
                    <a:pt x="4948175" y="1785997"/>
                    <a:pt x="4937506" y="1836924"/>
                    <a:pt x="5004309" y="1861816"/>
                  </a:cubicBezTo>
                  <a:cubicBezTo>
                    <a:pt x="4986655" y="1856228"/>
                    <a:pt x="4973955" y="1853942"/>
                    <a:pt x="4964430" y="1853942"/>
                  </a:cubicBezTo>
                  <a:cubicBezTo>
                    <a:pt x="4940173" y="1853942"/>
                    <a:pt x="4935728" y="1868928"/>
                    <a:pt x="4917694" y="1883787"/>
                  </a:cubicBezTo>
                  <a:cubicBezTo>
                    <a:pt x="4899661" y="1898647"/>
                    <a:pt x="4868037" y="1913632"/>
                    <a:pt x="4784853" y="1913632"/>
                  </a:cubicBezTo>
                  <a:lnTo>
                    <a:pt x="4774819" y="1913505"/>
                  </a:lnTo>
                  <a:cubicBezTo>
                    <a:pt x="4772915" y="1895726"/>
                    <a:pt x="4792727" y="1885185"/>
                    <a:pt x="4812919" y="1874770"/>
                  </a:cubicBezTo>
                  <a:cubicBezTo>
                    <a:pt x="4790948" y="1872866"/>
                    <a:pt x="4772153" y="1872103"/>
                    <a:pt x="4755642" y="1872103"/>
                  </a:cubicBezTo>
                  <a:cubicBezTo>
                    <a:pt x="4645025" y="1872103"/>
                    <a:pt x="4644390" y="1909441"/>
                    <a:pt x="4545077" y="1913505"/>
                  </a:cubicBezTo>
                  <a:cubicBezTo>
                    <a:pt x="4542663" y="1957193"/>
                    <a:pt x="4614037" y="1968623"/>
                    <a:pt x="4506723" y="1990975"/>
                  </a:cubicBezTo>
                  <a:cubicBezTo>
                    <a:pt x="4500246" y="1971671"/>
                    <a:pt x="4520312" y="1943350"/>
                    <a:pt x="4468623" y="1939413"/>
                  </a:cubicBezTo>
                  <a:lnTo>
                    <a:pt x="4468623" y="1939413"/>
                  </a:lnTo>
                  <a:cubicBezTo>
                    <a:pt x="4385184" y="1962908"/>
                    <a:pt x="4475481" y="2044950"/>
                    <a:pt x="4392042" y="2068445"/>
                  </a:cubicBezTo>
                  <a:lnTo>
                    <a:pt x="4432936" y="2070223"/>
                  </a:lnTo>
                  <a:cubicBezTo>
                    <a:pt x="4548632" y="2070223"/>
                    <a:pt x="4514470" y="2019677"/>
                    <a:pt x="4621657" y="2016756"/>
                  </a:cubicBezTo>
                  <a:cubicBezTo>
                    <a:pt x="4629786" y="2032123"/>
                    <a:pt x="4642104" y="2068572"/>
                    <a:pt x="4701794" y="2068572"/>
                  </a:cubicBezTo>
                  <a:cubicBezTo>
                    <a:pt x="4720844" y="2068572"/>
                    <a:pt x="4744721" y="2064889"/>
                    <a:pt x="4774692" y="2055618"/>
                  </a:cubicBezTo>
                  <a:cubicBezTo>
                    <a:pt x="4745482" y="2044823"/>
                    <a:pt x="4744466" y="1933825"/>
                    <a:pt x="4851019" y="1926332"/>
                  </a:cubicBezTo>
                  <a:lnTo>
                    <a:pt x="4903471" y="1924047"/>
                  </a:lnTo>
                  <a:cubicBezTo>
                    <a:pt x="4940300" y="1924047"/>
                    <a:pt x="4965700" y="1927857"/>
                    <a:pt x="4991228" y="1931667"/>
                  </a:cubicBezTo>
                  <a:cubicBezTo>
                    <a:pt x="5016755" y="1935477"/>
                    <a:pt x="5042155" y="1939287"/>
                    <a:pt x="5080509" y="1939287"/>
                  </a:cubicBezTo>
                  <a:cubicBezTo>
                    <a:pt x="5080636" y="1939287"/>
                    <a:pt x="5080636" y="1939287"/>
                    <a:pt x="5080762" y="1939287"/>
                  </a:cubicBezTo>
                  <a:cubicBezTo>
                    <a:pt x="5174616" y="1891789"/>
                    <a:pt x="5166741" y="1782823"/>
                    <a:pt x="5348478" y="1732658"/>
                  </a:cubicBezTo>
                  <a:cubicBezTo>
                    <a:pt x="5353304" y="1772409"/>
                    <a:pt x="5503291" y="1750184"/>
                    <a:pt x="5539486" y="1771393"/>
                  </a:cubicBezTo>
                  <a:cubicBezTo>
                    <a:pt x="5435092" y="1800603"/>
                    <a:pt x="5442458" y="1867659"/>
                    <a:pt x="5271771" y="1874771"/>
                  </a:cubicBezTo>
                  <a:cubicBezTo>
                    <a:pt x="5362449" y="1887344"/>
                    <a:pt x="5392674" y="1920110"/>
                    <a:pt x="5501641" y="1926460"/>
                  </a:cubicBezTo>
                  <a:cubicBezTo>
                    <a:pt x="5460366" y="1930524"/>
                    <a:pt x="5426584" y="1931921"/>
                    <a:pt x="5398136" y="1931921"/>
                  </a:cubicBezTo>
                  <a:cubicBezTo>
                    <a:pt x="5364735" y="1931921"/>
                    <a:pt x="5338827" y="1929889"/>
                    <a:pt x="5317237" y="1927984"/>
                  </a:cubicBezTo>
                  <a:cubicBezTo>
                    <a:pt x="5295647" y="1926079"/>
                    <a:pt x="5278375" y="1924047"/>
                    <a:pt x="5261992" y="1924047"/>
                  </a:cubicBezTo>
                  <a:lnTo>
                    <a:pt x="5233798" y="1926460"/>
                  </a:lnTo>
                  <a:cubicBezTo>
                    <a:pt x="5321809" y="1937763"/>
                    <a:pt x="5340224" y="1987420"/>
                    <a:pt x="5233798" y="2004057"/>
                  </a:cubicBezTo>
                  <a:cubicBezTo>
                    <a:pt x="5161788" y="1979419"/>
                    <a:pt x="5256150" y="1980689"/>
                    <a:pt x="5233798" y="1939414"/>
                  </a:cubicBezTo>
                  <a:lnTo>
                    <a:pt x="5233798" y="1939414"/>
                  </a:lnTo>
                  <a:cubicBezTo>
                    <a:pt x="4984751" y="1969767"/>
                    <a:pt x="5286884" y="2046094"/>
                    <a:pt x="5271771" y="2068573"/>
                  </a:cubicBezTo>
                  <a:cubicBezTo>
                    <a:pt x="5308347" y="2057778"/>
                    <a:pt x="5289297" y="2028441"/>
                    <a:pt x="5357496" y="2028441"/>
                  </a:cubicBezTo>
                  <a:lnTo>
                    <a:pt x="5386832" y="2029838"/>
                  </a:lnTo>
                  <a:cubicBezTo>
                    <a:pt x="5424171" y="2060191"/>
                    <a:pt x="5551171" y="2060445"/>
                    <a:pt x="5616194" y="2081400"/>
                  </a:cubicBezTo>
                  <a:cubicBezTo>
                    <a:pt x="5352797" y="2092068"/>
                    <a:pt x="5677916" y="2222243"/>
                    <a:pt x="5425186" y="2236467"/>
                  </a:cubicBezTo>
                  <a:cubicBezTo>
                    <a:pt x="5464937" y="2199764"/>
                    <a:pt x="5464937" y="2182619"/>
                    <a:pt x="5425186" y="2146043"/>
                  </a:cubicBezTo>
                  <a:lnTo>
                    <a:pt x="5334635" y="2145789"/>
                  </a:lnTo>
                  <a:lnTo>
                    <a:pt x="5274056" y="2145408"/>
                  </a:lnTo>
                  <a:cubicBezTo>
                    <a:pt x="5209160" y="2145408"/>
                    <a:pt x="5150485" y="2147567"/>
                    <a:pt x="5118862" y="2158870"/>
                  </a:cubicBezTo>
                  <a:cubicBezTo>
                    <a:pt x="5037963" y="2150234"/>
                    <a:pt x="5138421" y="2080130"/>
                    <a:pt x="5031232" y="2080130"/>
                  </a:cubicBezTo>
                  <a:lnTo>
                    <a:pt x="5004054" y="2081273"/>
                  </a:lnTo>
                  <a:cubicBezTo>
                    <a:pt x="5053838" y="2169030"/>
                    <a:pt x="4820920" y="2215766"/>
                    <a:pt x="5004054" y="2288029"/>
                  </a:cubicBezTo>
                  <a:cubicBezTo>
                    <a:pt x="5042789" y="2270884"/>
                    <a:pt x="5039995" y="2240023"/>
                    <a:pt x="5118862" y="2236467"/>
                  </a:cubicBezTo>
                  <a:cubicBezTo>
                    <a:pt x="5148072" y="2241547"/>
                    <a:pt x="5170678" y="2242817"/>
                    <a:pt x="5188840" y="2242817"/>
                  </a:cubicBezTo>
                  <a:cubicBezTo>
                    <a:pt x="5199380" y="2242817"/>
                    <a:pt x="5208398" y="2242309"/>
                    <a:pt x="5224527" y="2241420"/>
                  </a:cubicBezTo>
                  <a:lnTo>
                    <a:pt x="5237988" y="2240912"/>
                  </a:lnTo>
                  <a:cubicBezTo>
                    <a:pt x="5250307" y="2240912"/>
                    <a:pt x="5260594" y="2242563"/>
                    <a:pt x="5271771" y="2249167"/>
                  </a:cubicBezTo>
                  <a:cubicBezTo>
                    <a:pt x="5204334" y="2295268"/>
                    <a:pt x="5179061" y="2355593"/>
                    <a:pt x="5004055" y="2365372"/>
                  </a:cubicBezTo>
                  <a:cubicBezTo>
                    <a:pt x="5096765" y="2373373"/>
                    <a:pt x="5153661" y="2376675"/>
                    <a:pt x="5189475" y="2376675"/>
                  </a:cubicBezTo>
                  <a:cubicBezTo>
                    <a:pt x="5306950" y="2376675"/>
                    <a:pt x="5197984" y="2341623"/>
                    <a:pt x="5386833" y="2326637"/>
                  </a:cubicBezTo>
                  <a:cubicBezTo>
                    <a:pt x="5399533" y="2280790"/>
                    <a:pt x="5388865" y="2259835"/>
                    <a:pt x="5425187" y="2249040"/>
                  </a:cubicBezTo>
                  <a:cubicBezTo>
                    <a:pt x="5425695" y="2266185"/>
                    <a:pt x="5492370" y="2260978"/>
                    <a:pt x="5501641" y="2274948"/>
                  </a:cubicBezTo>
                  <a:cubicBezTo>
                    <a:pt x="5568443" y="2373246"/>
                    <a:pt x="5470525" y="2470274"/>
                    <a:pt x="5158741" y="2470274"/>
                  </a:cubicBezTo>
                  <a:cubicBezTo>
                    <a:pt x="5091685" y="2470274"/>
                    <a:pt x="5014723" y="2465829"/>
                    <a:pt x="4927347" y="2455923"/>
                  </a:cubicBezTo>
                  <a:lnTo>
                    <a:pt x="4927347" y="2455923"/>
                  </a:lnTo>
                  <a:cubicBezTo>
                    <a:pt x="4742816" y="2533393"/>
                    <a:pt x="4944111" y="2585463"/>
                    <a:pt x="4774566" y="2662552"/>
                  </a:cubicBezTo>
                  <a:cubicBezTo>
                    <a:pt x="4819524" y="2664711"/>
                    <a:pt x="4883024" y="2660393"/>
                    <a:pt x="4889247" y="2675633"/>
                  </a:cubicBezTo>
                  <a:cubicBezTo>
                    <a:pt x="4821556" y="2687317"/>
                    <a:pt x="4825619" y="2723131"/>
                    <a:pt x="4736212" y="2727195"/>
                  </a:cubicBezTo>
                  <a:cubicBezTo>
                    <a:pt x="4785615" y="2710177"/>
                    <a:pt x="4786250" y="2679189"/>
                    <a:pt x="4698112" y="2675633"/>
                  </a:cubicBezTo>
                  <a:lnTo>
                    <a:pt x="4698112" y="2675633"/>
                  </a:lnTo>
                  <a:cubicBezTo>
                    <a:pt x="4666743" y="2704081"/>
                    <a:pt x="4709415" y="2744467"/>
                    <a:pt x="4582796" y="2766057"/>
                  </a:cubicBezTo>
                  <a:cubicBezTo>
                    <a:pt x="4602481" y="2764914"/>
                    <a:pt x="4617213" y="2764533"/>
                    <a:pt x="4627881" y="2764533"/>
                  </a:cubicBezTo>
                  <a:cubicBezTo>
                    <a:pt x="4708399" y="2764533"/>
                    <a:pt x="4565016" y="2791838"/>
                    <a:pt x="4659377" y="2792092"/>
                  </a:cubicBezTo>
                  <a:cubicBezTo>
                    <a:pt x="4669283" y="2773804"/>
                    <a:pt x="4743451" y="2777233"/>
                    <a:pt x="4774439" y="2766184"/>
                  </a:cubicBezTo>
                  <a:lnTo>
                    <a:pt x="4774439" y="2766184"/>
                  </a:lnTo>
                  <a:cubicBezTo>
                    <a:pt x="4765930" y="2790441"/>
                    <a:pt x="4817746" y="2794632"/>
                    <a:pt x="4812666" y="2817873"/>
                  </a:cubicBezTo>
                  <a:lnTo>
                    <a:pt x="4807078" y="2817619"/>
                  </a:lnTo>
                  <a:lnTo>
                    <a:pt x="4797045" y="2817492"/>
                  </a:lnTo>
                  <a:cubicBezTo>
                    <a:pt x="4768978" y="2817492"/>
                    <a:pt x="4750944" y="2820794"/>
                    <a:pt x="4732656" y="2824223"/>
                  </a:cubicBezTo>
                  <a:cubicBezTo>
                    <a:pt x="4714368" y="2827652"/>
                    <a:pt x="4696207" y="2830954"/>
                    <a:pt x="4665346" y="2830954"/>
                  </a:cubicBezTo>
                  <a:lnTo>
                    <a:pt x="4659377" y="2830827"/>
                  </a:lnTo>
                  <a:cubicBezTo>
                    <a:pt x="4651122" y="2820921"/>
                    <a:pt x="4658615" y="2805427"/>
                    <a:pt x="4621404" y="2804919"/>
                  </a:cubicBezTo>
                  <a:lnTo>
                    <a:pt x="4621404" y="2804919"/>
                  </a:lnTo>
                  <a:cubicBezTo>
                    <a:pt x="4618229" y="2827398"/>
                    <a:pt x="4629913" y="2845051"/>
                    <a:pt x="4659377" y="2856608"/>
                  </a:cubicBezTo>
                  <a:cubicBezTo>
                    <a:pt x="4604259" y="2851020"/>
                    <a:pt x="4556507" y="2821429"/>
                    <a:pt x="4516756" y="2821429"/>
                  </a:cubicBezTo>
                  <a:cubicBezTo>
                    <a:pt x="4499103" y="2821429"/>
                    <a:pt x="4482847" y="2827271"/>
                    <a:pt x="4468369" y="2843654"/>
                  </a:cubicBezTo>
                  <a:cubicBezTo>
                    <a:pt x="4793616" y="2871213"/>
                    <a:pt x="4397503" y="3076445"/>
                    <a:pt x="4687063" y="3076445"/>
                  </a:cubicBezTo>
                  <a:lnTo>
                    <a:pt x="4698112" y="3076191"/>
                  </a:lnTo>
                  <a:lnTo>
                    <a:pt x="4698112" y="3076191"/>
                  </a:lnTo>
                  <a:cubicBezTo>
                    <a:pt x="4595877" y="3080509"/>
                    <a:pt x="4563492" y="3108449"/>
                    <a:pt x="4468369" y="3114926"/>
                  </a:cubicBezTo>
                  <a:cubicBezTo>
                    <a:pt x="4403472" y="3047235"/>
                    <a:pt x="4528821" y="2996816"/>
                    <a:pt x="4544950" y="2921124"/>
                  </a:cubicBezTo>
                  <a:cubicBezTo>
                    <a:pt x="4510152" y="2885564"/>
                    <a:pt x="4273043" y="2918076"/>
                    <a:pt x="4315080" y="2856608"/>
                  </a:cubicBezTo>
                  <a:lnTo>
                    <a:pt x="4315080" y="2856608"/>
                  </a:lnTo>
                  <a:cubicBezTo>
                    <a:pt x="4335019" y="2862069"/>
                    <a:pt x="4350386" y="2864482"/>
                    <a:pt x="4362324" y="2864482"/>
                  </a:cubicBezTo>
                  <a:cubicBezTo>
                    <a:pt x="4398646" y="2864482"/>
                    <a:pt x="4404361" y="2842765"/>
                    <a:pt x="4417315" y="2821175"/>
                  </a:cubicBezTo>
                  <a:cubicBezTo>
                    <a:pt x="4430268" y="2799585"/>
                    <a:pt x="4450461" y="2777868"/>
                    <a:pt x="4515993" y="2777868"/>
                  </a:cubicBezTo>
                  <a:lnTo>
                    <a:pt x="4544949" y="2779138"/>
                  </a:lnTo>
                  <a:cubicBezTo>
                    <a:pt x="4476623" y="2717670"/>
                    <a:pt x="4592574" y="2708399"/>
                    <a:pt x="4621530" y="2649979"/>
                  </a:cubicBezTo>
                  <a:lnTo>
                    <a:pt x="4621530" y="2649979"/>
                  </a:lnTo>
                  <a:cubicBezTo>
                    <a:pt x="4571619" y="2654297"/>
                    <a:pt x="4549140" y="2656964"/>
                    <a:pt x="4535043" y="2656964"/>
                  </a:cubicBezTo>
                  <a:cubicBezTo>
                    <a:pt x="4514469" y="2656964"/>
                    <a:pt x="4512056" y="2651249"/>
                    <a:pt x="4468496" y="2637152"/>
                  </a:cubicBezTo>
                  <a:lnTo>
                    <a:pt x="4468496" y="2637152"/>
                  </a:lnTo>
                  <a:cubicBezTo>
                    <a:pt x="4465829" y="2659631"/>
                    <a:pt x="4477005" y="2677284"/>
                    <a:pt x="4506596" y="2688714"/>
                  </a:cubicBezTo>
                  <a:cubicBezTo>
                    <a:pt x="4362959" y="2704843"/>
                    <a:pt x="4265804" y="2736720"/>
                    <a:pt x="4162172" y="2766311"/>
                  </a:cubicBezTo>
                  <a:cubicBezTo>
                    <a:pt x="4234181" y="2769486"/>
                    <a:pt x="4140836" y="2787647"/>
                    <a:pt x="4200525" y="2792219"/>
                  </a:cubicBezTo>
                  <a:cubicBezTo>
                    <a:pt x="4208146" y="2783964"/>
                    <a:pt x="4288663" y="2770375"/>
                    <a:pt x="4347846" y="2770375"/>
                  </a:cubicBezTo>
                  <a:lnTo>
                    <a:pt x="4353687" y="2779138"/>
                  </a:lnTo>
                  <a:cubicBezTo>
                    <a:pt x="4270375" y="2788663"/>
                    <a:pt x="4183253" y="2824858"/>
                    <a:pt x="4102862" y="2824858"/>
                  </a:cubicBezTo>
                  <a:lnTo>
                    <a:pt x="4047491" y="2818000"/>
                  </a:lnTo>
                  <a:lnTo>
                    <a:pt x="4047491" y="2818000"/>
                  </a:lnTo>
                  <a:cubicBezTo>
                    <a:pt x="4080892" y="2884294"/>
                    <a:pt x="4109721" y="2875658"/>
                    <a:pt x="3894456" y="2895470"/>
                  </a:cubicBezTo>
                  <a:cubicBezTo>
                    <a:pt x="3951987" y="2955033"/>
                    <a:pt x="3893694" y="2948810"/>
                    <a:pt x="3779775" y="2973067"/>
                  </a:cubicBezTo>
                  <a:lnTo>
                    <a:pt x="3781807" y="2973067"/>
                  </a:lnTo>
                  <a:lnTo>
                    <a:pt x="3785617" y="2973067"/>
                  </a:lnTo>
                  <a:cubicBezTo>
                    <a:pt x="3894963" y="2973067"/>
                    <a:pt x="3887344" y="3073143"/>
                    <a:pt x="3856102" y="3076445"/>
                  </a:cubicBezTo>
                  <a:cubicBezTo>
                    <a:pt x="3846323" y="3055744"/>
                    <a:pt x="3832353" y="3048886"/>
                    <a:pt x="3814573" y="3048886"/>
                  </a:cubicBezTo>
                  <a:cubicBezTo>
                    <a:pt x="3796157" y="3048886"/>
                    <a:pt x="3773552" y="3056379"/>
                    <a:pt x="3747136" y="3063872"/>
                  </a:cubicBezTo>
                  <a:cubicBezTo>
                    <a:pt x="3720720" y="3071365"/>
                    <a:pt x="3690748" y="3078731"/>
                    <a:pt x="3657474" y="3078731"/>
                  </a:cubicBezTo>
                  <a:lnTo>
                    <a:pt x="3626232" y="3076445"/>
                  </a:lnTo>
                  <a:lnTo>
                    <a:pt x="3626232" y="3076445"/>
                  </a:lnTo>
                  <a:cubicBezTo>
                    <a:pt x="3682493" y="3115688"/>
                    <a:pt x="3708020" y="3112767"/>
                    <a:pt x="3626232" y="3153915"/>
                  </a:cubicBezTo>
                  <a:cubicBezTo>
                    <a:pt x="3839211" y="3177918"/>
                    <a:pt x="3722498" y="3203064"/>
                    <a:pt x="3779648" y="3257293"/>
                  </a:cubicBezTo>
                  <a:lnTo>
                    <a:pt x="3777616" y="3257293"/>
                  </a:lnTo>
                  <a:lnTo>
                    <a:pt x="3773552" y="3257293"/>
                  </a:lnTo>
                  <a:cubicBezTo>
                    <a:pt x="3711703" y="3257293"/>
                    <a:pt x="3680842" y="3267834"/>
                    <a:pt x="3664840" y="3283202"/>
                  </a:cubicBezTo>
                  <a:cubicBezTo>
                    <a:pt x="3718434" y="3286630"/>
                    <a:pt x="3708400" y="3311523"/>
                    <a:pt x="3741548" y="3321936"/>
                  </a:cubicBezTo>
                  <a:cubicBezTo>
                    <a:pt x="3694812" y="3349368"/>
                    <a:pt x="3597276" y="3359402"/>
                    <a:pt x="3588259" y="3399406"/>
                  </a:cubicBezTo>
                  <a:cubicBezTo>
                    <a:pt x="3641853" y="3424172"/>
                    <a:pt x="3689350" y="3451349"/>
                    <a:pt x="3702812" y="3489703"/>
                  </a:cubicBezTo>
                  <a:cubicBezTo>
                    <a:pt x="3687318" y="3484115"/>
                    <a:pt x="3665474" y="3481702"/>
                    <a:pt x="3641598" y="3481702"/>
                  </a:cubicBezTo>
                  <a:cubicBezTo>
                    <a:pt x="3595752" y="3481702"/>
                    <a:pt x="3542284" y="3490592"/>
                    <a:pt x="3511804" y="3502657"/>
                  </a:cubicBezTo>
                  <a:lnTo>
                    <a:pt x="3517011" y="3502403"/>
                  </a:lnTo>
                  <a:lnTo>
                    <a:pt x="3526409" y="3502276"/>
                  </a:lnTo>
                  <a:cubicBezTo>
                    <a:pt x="3614293" y="3502276"/>
                    <a:pt x="3587496" y="3540884"/>
                    <a:pt x="3643503" y="3551806"/>
                  </a:cubicBezTo>
                  <a:lnTo>
                    <a:pt x="3656965" y="3553203"/>
                  </a:lnTo>
                  <a:lnTo>
                    <a:pt x="3664839" y="3554346"/>
                  </a:lnTo>
                  <a:lnTo>
                    <a:pt x="3649472" y="3553076"/>
                  </a:lnTo>
                  <a:lnTo>
                    <a:pt x="3643376" y="3551933"/>
                  </a:lnTo>
                  <a:lnTo>
                    <a:pt x="3635121" y="3551171"/>
                  </a:lnTo>
                  <a:lnTo>
                    <a:pt x="3622040" y="3550790"/>
                  </a:lnTo>
                  <a:cubicBezTo>
                    <a:pt x="3584067" y="3550790"/>
                    <a:pt x="3586988" y="3564633"/>
                    <a:pt x="3589782" y="3578476"/>
                  </a:cubicBezTo>
                  <a:cubicBezTo>
                    <a:pt x="3592576" y="3592319"/>
                    <a:pt x="3595370" y="3606162"/>
                    <a:pt x="3554984" y="3606162"/>
                  </a:cubicBezTo>
                  <a:lnTo>
                    <a:pt x="3549904" y="3606035"/>
                  </a:lnTo>
                  <a:cubicBezTo>
                    <a:pt x="3556254" y="3580000"/>
                    <a:pt x="3523996" y="3567045"/>
                    <a:pt x="3447542" y="3567045"/>
                  </a:cubicBezTo>
                  <a:lnTo>
                    <a:pt x="3435223" y="3567299"/>
                  </a:lnTo>
                  <a:cubicBezTo>
                    <a:pt x="3427984" y="3575808"/>
                    <a:pt x="3410077" y="3580761"/>
                    <a:pt x="3371469" y="3580761"/>
                  </a:cubicBezTo>
                  <a:lnTo>
                    <a:pt x="3358388" y="3580253"/>
                  </a:lnTo>
                  <a:lnTo>
                    <a:pt x="3358388" y="3580253"/>
                  </a:lnTo>
                  <a:cubicBezTo>
                    <a:pt x="3449955" y="3699887"/>
                    <a:pt x="3398393" y="3774817"/>
                    <a:pt x="3281807" y="3851525"/>
                  </a:cubicBezTo>
                  <a:cubicBezTo>
                    <a:pt x="3459861" y="3913882"/>
                    <a:pt x="3297429" y="4001512"/>
                    <a:pt x="3243834" y="4083935"/>
                  </a:cubicBezTo>
                  <a:cubicBezTo>
                    <a:pt x="3369437" y="4087491"/>
                    <a:pt x="3356610" y="4144260"/>
                    <a:pt x="3304032" y="4144260"/>
                  </a:cubicBezTo>
                  <a:cubicBezTo>
                    <a:pt x="3287015" y="4144260"/>
                    <a:pt x="3265806" y="4138291"/>
                    <a:pt x="3243834" y="4122670"/>
                  </a:cubicBezTo>
                  <a:cubicBezTo>
                    <a:pt x="3231515" y="4140069"/>
                    <a:pt x="3189352" y="4147308"/>
                    <a:pt x="3211957" y="4174867"/>
                  </a:cubicBezTo>
                  <a:lnTo>
                    <a:pt x="3223896" y="4175121"/>
                  </a:lnTo>
                  <a:cubicBezTo>
                    <a:pt x="3241929" y="4175121"/>
                    <a:pt x="3257043" y="4173089"/>
                    <a:pt x="3269743" y="4171057"/>
                  </a:cubicBezTo>
                  <a:cubicBezTo>
                    <a:pt x="3282442" y="4169025"/>
                    <a:pt x="3292730" y="4166866"/>
                    <a:pt x="3309240" y="4166866"/>
                  </a:cubicBezTo>
                  <a:lnTo>
                    <a:pt x="3320416" y="4174359"/>
                  </a:lnTo>
                  <a:cubicBezTo>
                    <a:pt x="3303906" y="4199124"/>
                    <a:pt x="3237739" y="4206744"/>
                    <a:pt x="3250185" y="4239510"/>
                  </a:cubicBezTo>
                  <a:lnTo>
                    <a:pt x="3262123" y="4239764"/>
                  </a:lnTo>
                  <a:cubicBezTo>
                    <a:pt x="3280284" y="4239764"/>
                    <a:pt x="3295397" y="4237732"/>
                    <a:pt x="3308097" y="4235700"/>
                  </a:cubicBezTo>
                  <a:cubicBezTo>
                    <a:pt x="3320797" y="4233668"/>
                    <a:pt x="3331084" y="4231636"/>
                    <a:pt x="3347340" y="4231636"/>
                  </a:cubicBezTo>
                  <a:lnTo>
                    <a:pt x="3358261" y="4239128"/>
                  </a:lnTo>
                  <a:cubicBezTo>
                    <a:pt x="3341497" y="4287515"/>
                    <a:pt x="3352673" y="4305931"/>
                    <a:pt x="3243707" y="4342380"/>
                  </a:cubicBezTo>
                  <a:cubicBezTo>
                    <a:pt x="3303778" y="4343650"/>
                    <a:pt x="3376295" y="4340601"/>
                    <a:pt x="3358261" y="4368288"/>
                  </a:cubicBezTo>
                  <a:cubicBezTo>
                    <a:pt x="3320796" y="4359016"/>
                    <a:pt x="3296793" y="4355334"/>
                    <a:pt x="3281680" y="4355334"/>
                  </a:cubicBezTo>
                  <a:cubicBezTo>
                    <a:pt x="3222498" y="4355334"/>
                    <a:pt x="3299841" y="4412611"/>
                    <a:pt x="3243707" y="4419977"/>
                  </a:cubicBezTo>
                  <a:cubicBezTo>
                    <a:pt x="2991993" y="4397371"/>
                    <a:pt x="3291078" y="4307455"/>
                    <a:pt x="3243707" y="4264910"/>
                  </a:cubicBezTo>
                  <a:cubicBezTo>
                    <a:pt x="3048254" y="4148959"/>
                    <a:pt x="3298190" y="4058662"/>
                    <a:pt x="3167126" y="3916041"/>
                  </a:cubicBezTo>
                  <a:cubicBezTo>
                    <a:pt x="3150870" y="3898515"/>
                    <a:pt x="2918460" y="3799201"/>
                    <a:pt x="3167126" y="3760974"/>
                  </a:cubicBezTo>
                  <a:cubicBezTo>
                    <a:pt x="3084957" y="3715381"/>
                    <a:pt x="3081401" y="3643626"/>
                    <a:pt x="3013710" y="3592953"/>
                  </a:cubicBezTo>
                  <a:lnTo>
                    <a:pt x="3013710" y="3592953"/>
                  </a:lnTo>
                  <a:cubicBezTo>
                    <a:pt x="3037967" y="3601462"/>
                    <a:pt x="3059049" y="3604637"/>
                    <a:pt x="3078353" y="3604637"/>
                  </a:cubicBezTo>
                  <a:cubicBezTo>
                    <a:pt x="3122549" y="3604637"/>
                    <a:pt x="3158109" y="3588000"/>
                    <a:pt x="3205226" y="3580126"/>
                  </a:cubicBezTo>
                  <a:cubicBezTo>
                    <a:pt x="3160141" y="3540883"/>
                    <a:pt x="3090418" y="3511419"/>
                    <a:pt x="3205226" y="3476748"/>
                  </a:cubicBezTo>
                  <a:lnTo>
                    <a:pt x="3205226" y="3476748"/>
                  </a:lnTo>
                  <a:cubicBezTo>
                    <a:pt x="3185033" y="3503926"/>
                    <a:pt x="3210814" y="3514467"/>
                    <a:pt x="3246755" y="3514467"/>
                  </a:cubicBezTo>
                  <a:cubicBezTo>
                    <a:pt x="3270250" y="3514467"/>
                    <a:pt x="3297936" y="3510022"/>
                    <a:pt x="3320161" y="3502656"/>
                  </a:cubicBezTo>
                  <a:lnTo>
                    <a:pt x="3320161" y="3502656"/>
                  </a:lnTo>
                  <a:cubicBezTo>
                    <a:pt x="3313049" y="3537708"/>
                    <a:pt x="3312415" y="3549519"/>
                    <a:pt x="3319907" y="3549519"/>
                  </a:cubicBezTo>
                  <a:cubicBezTo>
                    <a:pt x="3334767" y="3549519"/>
                    <a:pt x="3381503" y="3503291"/>
                    <a:pt x="3473197" y="3502656"/>
                  </a:cubicBezTo>
                  <a:cubicBezTo>
                    <a:pt x="3397631" y="3453634"/>
                    <a:pt x="3610356" y="3407152"/>
                    <a:pt x="3473197" y="3347716"/>
                  </a:cubicBezTo>
                  <a:lnTo>
                    <a:pt x="3473197" y="3347716"/>
                  </a:lnTo>
                  <a:cubicBezTo>
                    <a:pt x="3471673" y="3364099"/>
                    <a:pt x="3464053" y="3370068"/>
                    <a:pt x="3452496" y="3370068"/>
                  </a:cubicBezTo>
                  <a:cubicBezTo>
                    <a:pt x="3436367" y="3370068"/>
                    <a:pt x="3412744" y="3358384"/>
                    <a:pt x="3387344" y="3346700"/>
                  </a:cubicBezTo>
                  <a:cubicBezTo>
                    <a:pt x="3361944" y="3335016"/>
                    <a:pt x="3335021" y="3323332"/>
                    <a:pt x="3312541" y="3323332"/>
                  </a:cubicBezTo>
                  <a:cubicBezTo>
                    <a:pt x="3300730" y="3323332"/>
                    <a:pt x="3290062" y="3326507"/>
                    <a:pt x="3281553" y="3334635"/>
                  </a:cubicBezTo>
                  <a:cubicBezTo>
                    <a:pt x="3349244" y="3337810"/>
                    <a:pt x="3369056" y="3356860"/>
                    <a:pt x="3358261" y="3386324"/>
                  </a:cubicBezTo>
                  <a:cubicBezTo>
                    <a:pt x="3333115" y="3380609"/>
                    <a:pt x="3312160" y="3378831"/>
                    <a:pt x="3293746" y="3378831"/>
                  </a:cubicBezTo>
                  <a:cubicBezTo>
                    <a:pt x="3277871" y="3378831"/>
                    <a:pt x="3264028" y="3380228"/>
                    <a:pt x="3251328" y="3381498"/>
                  </a:cubicBezTo>
                  <a:lnTo>
                    <a:pt x="3215260" y="3384165"/>
                  </a:lnTo>
                  <a:cubicBezTo>
                    <a:pt x="3199639" y="3384165"/>
                    <a:pt x="3184399" y="3381625"/>
                    <a:pt x="3167127" y="3373370"/>
                  </a:cubicBezTo>
                  <a:cubicBezTo>
                    <a:pt x="3238628" y="3348859"/>
                    <a:pt x="3144267" y="3350002"/>
                    <a:pt x="3169667" y="3308727"/>
                  </a:cubicBezTo>
                  <a:lnTo>
                    <a:pt x="3169667" y="3308727"/>
                  </a:lnTo>
                  <a:lnTo>
                    <a:pt x="3174620" y="3308727"/>
                  </a:lnTo>
                  <a:cubicBezTo>
                    <a:pt x="3235707" y="3308727"/>
                    <a:pt x="3265679" y="3298313"/>
                    <a:pt x="3281554" y="3282946"/>
                  </a:cubicBezTo>
                  <a:cubicBezTo>
                    <a:pt x="3164079" y="3203825"/>
                    <a:pt x="3300350" y="3123561"/>
                    <a:pt x="3243581" y="3037455"/>
                  </a:cubicBezTo>
                  <a:lnTo>
                    <a:pt x="3243581" y="3037455"/>
                  </a:lnTo>
                  <a:cubicBezTo>
                    <a:pt x="3235960" y="3054854"/>
                    <a:pt x="3223515" y="3061839"/>
                    <a:pt x="3210434" y="3061839"/>
                  </a:cubicBezTo>
                  <a:cubicBezTo>
                    <a:pt x="3159126" y="3061839"/>
                    <a:pt x="3098166" y="2955286"/>
                    <a:pt x="3281554" y="2947158"/>
                  </a:cubicBezTo>
                  <a:lnTo>
                    <a:pt x="3281554" y="2947158"/>
                  </a:lnTo>
                  <a:cubicBezTo>
                    <a:pt x="3243200" y="2978908"/>
                    <a:pt x="3212847" y="3026279"/>
                    <a:pt x="3349118" y="3026279"/>
                  </a:cubicBezTo>
                  <a:lnTo>
                    <a:pt x="3396743" y="3024755"/>
                  </a:lnTo>
                  <a:cubicBezTo>
                    <a:pt x="3319146" y="2976368"/>
                    <a:pt x="3488056" y="2961128"/>
                    <a:pt x="3388615" y="2907026"/>
                  </a:cubicBezTo>
                  <a:lnTo>
                    <a:pt x="3372993" y="2906391"/>
                  </a:lnTo>
                  <a:cubicBezTo>
                    <a:pt x="3352547" y="2906391"/>
                    <a:pt x="3333623" y="2910582"/>
                    <a:pt x="3316605" y="2914773"/>
                  </a:cubicBezTo>
                  <a:cubicBezTo>
                    <a:pt x="3299587" y="2918964"/>
                    <a:pt x="3284602" y="2923155"/>
                    <a:pt x="3272155" y="2923155"/>
                  </a:cubicBezTo>
                  <a:cubicBezTo>
                    <a:pt x="3260217" y="2923155"/>
                    <a:pt x="3250565" y="2919472"/>
                    <a:pt x="3243453" y="2908423"/>
                  </a:cubicBezTo>
                  <a:cubicBezTo>
                    <a:pt x="3427857" y="2886198"/>
                    <a:pt x="3029840" y="2802378"/>
                    <a:pt x="3358007" y="2792091"/>
                  </a:cubicBezTo>
                  <a:lnTo>
                    <a:pt x="3358007" y="2792091"/>
                  </a:lnTo>
                  <a:cubicBezTo>
                    <a:pt x="3373121" y="2831334"/>
                    <a:pt x="3257550" y="2857750"/>
                    <a:pt x="3396616" y="2869561"/>
                  </a:cubicBezTo>
                  <a:cubicBezTo>
                    <a:pt x="3503169" y="2674108"/>
                    <a:pt x="3310510" y="2526026"/>
                    <a:pt x="3473069" y="2327017"/>
                  </a:cubicBezTo>
                  <a:lnTo>
                    <a:pt x="3473069" y="2327017"/>
                  </a:lnTo>
                  <a:lnTo>
                    <a:pt x="3521329" y="2329430"/>
                  </a:lnTo>
                  <a:cubicBezTo>
                    <a:pt x="3634232" y="2329430"/>
                    <a:pt x="3653790" y="2284345"/>
                    <a:pt x="3581654" y="2261993"/>
                  </a:cubicBezTo>
                  <a:lnTo>
                    <a:pt x="3570478" y="2261866"/>
                  </a:lnTo>
                  <a:cubicBezTo>
                    <a:pt x="3512312" y="2261866"/>
                    <a:pt x="3508756" y="2280535"/>
                    <a:pt x="3473196" y="2288155"/>
                  </a:cubicBezTo>
                  <a:cubicBezTo>
                    <a:pt x="3407283" y="2271518"/>
                    <a:pt x="3322574" y="2261231"/>
                    <a:pt x="3320034" y="2223512"/>
                  </a:cubicBezTo>
                  <a:cubicBezTo>
                    <a:pt x="3480308" y="2214495"/>
                    <a:pt x="3426841" y="2126357"/>
                    <a:pt x="3320034" y="2107180"/>
                  </a:cubicBezTo>
                  <a:cubicBezTo>
                    <a:pt x="3315589" y="2118737"/>
                    <a:pt x="3283077" y="2120769"/>
                    <a:pt x="3244723" y="2120769"/>
                  </a:cubicBezTo>
                  <a:cubicBezTo>
                    <a:pt x="3234436" y="2120769"/>
                    <a:pt x="3223641" y="2120642"/>
                    <a:pt x="3212973" y="2120515"/>
                  </a:cubicBezTo>
                  <a:lnTo>
                    <a:pt x="3166999" y="2120261"/>
                  </a:lnTo>
                  <a:lnTo>
                    <a:pt x="3166999" y="2068572"/>
                  </a:lnTo>
                  <a:cubicBezTo>
                    <a:pt x="3181858" y="2077208"/>
                    <a:pt x="3195828" y="2080383"/>
                    <a:pt x="3209163" y="2080383"/>
                  </a:cubicBezTo>
                  <a:cubicBezTo>
                    <a:pt x="3226562" y="2080383"/>
                    <a:pt x="3242565" y="2075049"/>
                    <a:pt x="3257169" y="2069588"/>
                  </a:cubicBezTo>
                  <a:cubicBezTo>
                    <a:pt x="3271774" y="2064127"/>
                    <a:pt x="3285110" y="2058793"/>
                    <a:pt x="3305429" y="2058793"/>
                  </a:cubicBezTo>
                  <a:lnTo>
                    <a:pt x="3320034" y="2068572"/>
                  </a:lnTo>
                  <a:cubicBezTo>
                    <a:pt x="3321812" y="2075430"/>
                    <a:pt x="3324733" y="2081907"/>
                    <a:pt x="3349879" y="2081907"/>
                  </a:cubicBezTo>
                  <a:lnTo>
                    <a:pt x="3358007" y="2081399"/>
                  </a:lnTo>
                  <a:cubicBezTo>
                    <a:pt x="3293746" y="2038727"/>
                    <a:pt x="3335529" y="1998849"/>
                    <a:pt x="3358007" y="1952240"/>
                  </a:cubicBezTo>
                  <a:cubicBezTo>
                    <a:pt x="3307207" y="1939159"/>
                    <a:pt x="3215894" y="1939921"/>
                    <a:pt x="3205227" y="1913505"/>
                  </a:cubicBezTo>
                  <a:cubicBezTo>
                    <a:pt x="3197353" y="1876294"/>
                    <a:pt x="3214878" y="1847846"/>
                    <a:pt x="3281427" y="1835908"/>
                  </a:cubicBezTo>
                  <a:lnTo>
                    <a:pt x="3281427" y="1835908"/>
                  </a:lnTo>
                  <a:cubicBezTo>
                    <a:pt x="3374644" y="1846068"/>
                    <a:pt x="3177413" y="1913505"/>
                    <a:pt x="3354071" y="1913505"/>
                  </a:cubicBezTo>
                  <a:lnTo>
                    <a:pt x="3358007" y="1913505"/>
                  </a:lnTo>
                  <a:cubicBezTo>
                    <a:pt x="3372486" y="1894709"/>
                    <a:pt x="3488691" y="1891026"/>
                    <a:pt x="3625723" y="1887597"/>
                  </a:cubicBezTo>
                  <a:cubicBezTo>
                    <a:pt x="3595370" y="1794760"/>
                    <a:pt x="3621405" y="1725545"/>
                    <a:pt x="3702304" y="1629152"/>
                  </a:cubicBezTo>
                  <a:lnTo>
                    <a:pt x="3702304" y="1629152"/>
                  </a:lnTo>
                  <a:cubicBezTo>
                    <a:pt x="3812921" y="1667887"/>
                    <a:pt x="3589020" y="1836035"/>
                    <a:pt x="3881501" y="1836035"/>
                  </a:cubicBezTo>
                  <a:lnTo>
                    <a:pt x="3893820" y="1835781"/>
                  </a:lnTo>
                  <a:lnTo>
                    <a:pt x="3893820" y="1835781"/>
                  </a:lnTo>
                  <a:cubicBezTo>
                    <a:pt x="3803777" y="1913124"/>
                    <a:pt x="3670300" y="2069715"/>
                    <a:pt x="3893820" y="2158742"/>
                  </a:cubicBezTo>
                  <a:cubicBezTo>
                    <a:pt x="3942080" y="2032377"/>
                    <a:pt x="3890264" y="1961511"/>
                    <a:pt x="3893820" y="1848735"/>
                  </a:cubicBezTo>
                  <a:cubicBezTo>
                    <a:pt x="3965194" y="1846957"/>
                    <a:pt x="4021836" y="1840226"/>
                    <a:pt x="4046855" y="1822954"/>
                  </a:cubicBezTo>
                  <a:cubicBezTo>
                    <a:pt x="4043299" y="1786632"/>
                    <a:pt x="3928872" y="1760470"/>
                    <a:pt x="4008628" y="1719576"/>
                  </a:cubicBezTo>
                  <a:lnTo>
                    <a:pt x="4008628" y="1719576"/>
                  </a:lnTo>
                  <a:cubicBezTo>
                    <a:pt x="4012565" y="1733419"/>
                    <a:pt x="4018153" y="1746373"/>
                    <a:pt x="4069080" y="1746373"/>
                  </a:cubicBezTo>
                  <a:lnTo>
                    <a:pt x="4084955" y="1745484"/>
                  </a:lnTo>
                  <a:cubicBezTo>
                    <a:pt x="4069080" y="1664458"/>
                    <a:pt x="4125087" y="1525266"/>
                    <a:pt x="3893693" y="1512820"/>
                  </a:cubicBezTo>
                  <a:cubicBezTo>
                    <a:pt x="3929888" y="1502152"/>
                    <a:pt x="3910965" y="1472688"/>
                    <a:pt x="3979291" y="1472688"/>
                  </a:cubicBezTo>
                  <a:lnTo>
                    <a:pt x="4008628" y="1474085"/>
                  </a:lnTo>
                  <a:cubicBezTo>
                    <a:pt x="3997579" y="1481959"/>
                    <a:pt x="3913378" y="1523615"/>
                    <a:pt x="4008628" y="1525774"/>
                  </a:cubicBezTo>
                  <a:cubicBezTo>
                    <a:pt x="4200144" y="1370199"/>
                    <a:pt x="3903218" y="1259201"/>
                    <a:pt x="3969893" y="1112262"/>
                  </a:cubicBezTo>
                  <a:lnTo>
                    <a:pt x="3969893" y="1112262"/>
                  </a:lnTo>
                  <a:cubicBezTo>
                    <a:pt x="3998849" y="1118739"/>
                    <a:pt x="4017391" y="1121279"/>
                    <a:pt x="4028186" y="1121279"/>
                  </a:cubicBezTo>
                  <a:cubicBezTo>
                    <a:pt x="4067683" y="1121279"/>
                    <a:pt x="4004564" y="1086354"/>
                    <a:pt x="3969893" y="1073527"/>
                  </a:cubicBezTo>
                  <a:lnTo>
                    <a:pt x="4084955" y="1073527"/>
                  </a:lnTo>
                  <a:cubicBezTo>
                    <a:pt x="4097782" y="1026283"/>
                    <a:pt x="4025900" y="1007233"/>
                    <a:pt x="3931920" y="996057"/>
                  </a:cubicBezTo>
                  <a:cubicBezTo>
                    <a:pt x="3878834" y="1088640"/>
                    <a:pt x="3776091" y="1183128"/>
                    <a:pt x="3778885" y="1241421"/>
                  </a:cubicBezTo>
                  <a:cubicBezTo>
                    <a:pt x="3721608" y="1238881"/>
                    <a:pt x="3672840" y="1229229"/>
                    <a:pt x="3626485" y="1229229"/>
                  </a:cubicBezTo>
                  <a:cubicBezTo>
                    <a:pt x="3600323" y="1229229"/>
                    <a:pt x="3574923" y="1232277"/>
                    <a:pt x="3549142" y="1241421"/>
                  </a:cubicBezTo>
                  <a:cubicBezTo>
                    <a:pt x="3551809" y="1279394"/>
                    <a:pt x="3666109" y="1279521"/>
                    <a:pt x="3702050" y="1306064"/>
                  </a:cubicBezTo>
                  <a:cubicBezTo>
                    <a:pt x="3645409" y="1321177"/>
                    <a:pt x="3594228" y="1338322"/>
                    <a:pt x="3549142" y="1357753"/>
                  </a:cubicBezTo>
                  <a:lnTo>
                    <a:pt x="3502660" y="1360166"/>
                  </a:lnTo>
                  <a:cubicBezTo>
                    <a:pt x="3426587" y="1360166"/>
                    <a:pt x="3424555" y="1335020"/>
                    <a:pt x="3396361" y="1319018"/>
                  </a:cubicBezTo>
                  <a:cubicBezTo>
                    <a:pt x="3433699" y="1293872"/>
                    <a:pt x="3585591" y="1279394"/>
                    <a:pt x="3472815" y="1241548"/>
                  </a:cubicBezTo>
                  <a:lnTo>
                    <a:pt x="3472815" y="1241548"/>
                  </a:lnTo>
                  <a:cubicBezTo>
                    <a:pt x="3221101" y="1249041"/>
                    <a:pt x="3425063" y="1341751"/>
                    <a:pt x="3281172" y="1370580"/>
                  </a:cubicBezTo>
                  <a:lnTo>
                    <a:pt x="3358388" y="1370453"/>
                  </a:lnTo>
                  <a:lnTo>
                    <a:pt x="3408426" y="1370072"/>
                  </a:lnTo>
                  <a:cubicBezTo>
                    <a:pt x="3494532" y="1370072"/>
                    <a:pt x="3566287" y="1374771"/>
                    <a:pt x="3549396" y="1409442"/>
                  </a:cubicBezTo>
                  <a:lnTo>
                    <a:pt x="3519170" y="1410839"/>
                  </a:lnTo>
                  <a:cubicBezTo>
                    <a:pt x="3483102" y="1410839"/>
                    <a:pt x="3468370" y="1403727"/>
                    <a:pt x="3453511" y="1396615"/>
                  </a:cubicBezTo>
                  <a:cubicBezTo>
                    <a:pt x="3438652" y="1389503"/>
                    <a:pt x="3423920" y="1382391"/>
                    <a:pt x="3387979" y="1382391"/>
                  </a:cubicBezTo>
                  <a:lnTo>
                    <a:pt x="3357880" y="1383788"/>
                  </a:lnTo>
                  <a:cubicBezTo>
                    <a:pt x="3299968" y="1450717"/>
                    <a:pt x="3532886" y="1419475"/>
                    <a:pt x="3549396" y="1461258"/>
                  </a:cubicBezTo>
                  <a:cubicBezTo>
                    <a:pt x="3490595" y="1473704"/>
                    <a:pt x="3478149" y="1481451"/>
                    <a:pt x="3443478" y="1481451"/>
                  </a:cubicBezTo>
                  <a:cubicBezTo>
                    <a:pt x="3424809" y="1481451"/>
                    <a:pt x="3399790" y="1479165"/>
                    <a:pt x="3357880" y="1474212"/>
                  </a:cubicBezTo>
                  <a:cubicBezTo>
                    <a:pt x="3352038" y="1534537"/>
                    <a:pt x="3259709" y="1517011"/>
                    <a:pt x="3319907" y="1577590"/>
                  </a:cubicBezTo>
                  <a:cubicBezTo>
                    <a:pt x="3341878" y="1584829"/>
                    <a:pt x="3357372" y="1587623"/>
                    <a:pt x="3370072" y="1587623"/>
                  </a:cubicBezTo>
                  <a:cubicBezTo>
                    <a:pt x="3402584" y="1587623"/>
                    <a:pt x="3416808" y="1569843"/>
                    <a:pt x="3472942" y="1564636"/>
                  </a:cubicBezTo>
                  <a:lnTo>
                    <a:pt x="3472942" y="1564636"/>
                  </a:lnTo>
                  <a:cubicBezTo>
                    <a:pt x="3479419" y="1583940"/>
                    <a:pt x="3459227" y="1612134"/>
                    <a:pt x="3511296" y="1616325"/>
                  </a:cubicBezTo>
                  <a:cubicBezTo>
                    <a:pt x="3529838" y="1600958"/>
                    <a:pt x="3552063" y="1587115"/>
                    <a:pt x="3587877" y="1577590"/>
                  </a:cubicBezTo>
                  <a:lnTo>
                    <a:pt x="3587877" y="1577590"/>
                  </a:lnTo>
                  <a:cubicBezTo>
                    <a:pt x="3619373" y="1612515"/>
                    <a:pt x="3380359" y="1715766"/>
                    <a:pt x="3511296" y="1784346"/>
                  </a:cubicBezTo>
                  <a:lnTo>
                    <a:pt x="3505073" y="1784092"/>
                  </a:lnTo>
                  <a:lnTo>
                    <a:pt x="3494152" y="1783965"/>
                  </a:lnTo>
                  <a:cubicBezTo>
                    <a:pt x="3435350" y="1783965"/>
                    <a:pt x="3431922" y="1802507"/>
                    <a:pt x="3396488" y="1810127"/>
                  </a:cubicBezTo>
                  <a:cubicBezTo>
                    <a:pt x="3371469" y="1794252"/>
                    <a:pt x="3346323" y="1788283"/>
                    <a:pt x="3319527" y="1788283"/>
                  </a:cubicBezTo>
                  <a:cubicBezTo>
                    <a:pt x="3285110" y="1788283"/>
                    <a:pt x="3247899" y="1798189"/>
                    <a:pt x="3205100" y="1810127"/>
                  </a:cubicBezTo>
                  <a:lnTo>
                    <a:pt x="3205100" y="1745611"/>
                  </a:lnTo>
                  <a:cubicBezTo>
                    <a:pt x="3220213" y="1748024"/>
                    <a:pt x="3277363" y="1760724"/>
                    <a:pt x="3317368" y="1760724"/>
                  </a:cubicBezTo>
                  <a:cubicBezTo>
                    <a:pt x="3339212" y="1760724"/>
                    <a:pt x="3355976" y="1756914"/>
                    <a:pt x="3357881" y="1745611"/>
                  </a:cubicBezTo>
                  <a:cubicBezTo>
                    <a:pt x="3298699" y="1742182"/>
                    <a:pt x="3331846" y="1717290"/>
                    <a:pt x="3357881" y="1706876"/>
                  </a:cubicBezTo>
                  <a:lnTo>
                    <a:pt x="3325877" y="1705225"/>
                  </a:lnTo>
                  <a:cubicBezTo>
                    <a:pt x="3258694" y="1705225"/>
                    <a:pt x="3272156" y="1732530"/>
                    <a:pt x="3205100" y="1732657"/>
                  </a:cubicBezTo>
                  <a:cubicBezTo>
                    <a:pt x="3233294" y="1659251"/>
                    <a:pt x="2965832" y="1627628"/>
                    <a:pt x="3128519" y="1551682"/>
                  </a:cubicBezTo>
                  <a:lnTo>
                    <a:pt x="3128519" y="1551682"/>
                  </a:lnTo>
                  <a:cubicBezTo>
                    <a:pt x="3147315" y="1567049"/>
                    <a:pt x="3169286" y="1581146"/>
                    <a:pt x="3205100" y="1590544"/>
                  </a:cubicBezTo>
                  <a:cubicBezTo>
                    <a:pt x="3114676" y="1555619"/>
                    <a:pt x="3273299" y="1516757"/>
                    <a:pt x="3166873" y="1487039"/>
                  </a:cubicBezTo>
                  <a:lnTo>
                    <a:pt x="3166873" y="1487039"/>
                  </a:lnTo>
                  <a:cubicBezTo>
                    <a:pt x="3113787" y="1495040"/>
                    <a:pt x="3161285" y="1536950"/>
                    <a:pt x="3090292" y="1538855"/>
                  </a:cubicBezTo>
                  <a:cubicBezTo>
                    <a:pt x="3089784" y="1521710"/>
                    <a:pt x="3023109" y="1527044"/>
                    <a:pt x="3013584" y="1512947"/>
                  </a:cubicBezTo>
                  <a:cubicBezTo>
                    <a:pt x="3116327" y="1467735"/>
                    <a:pt x="3112644" y="1457702"/>
                    <a:pt x="3128646" y="1396742"/>
                  </a:cubicBezTo>
                  <a:cubicBezTo>
                    <a:pt x="3083561" y="1394710"/>
                    <a:pt x="3019934" y="1399028"/>
                    <a:pt x="3013584" y="1383788"/>
                  </a:cubicBezTo>
                  <a:cubicBezTo>
                    <a:pt x="3135377" y="1376803"/>
                    <a:pt x="2978532" y="1306064"/>
                    <a:pt x="3045969" y="1306064"/>
                  </a:cubicBezTo>
                  <a:lnTo>
                    <a:pt x="3052192" y="1306445"/>
                  </a:lnTo>
                  <a:cubicBezTo>
                    <a:pt x="3093848" y="1313430"/>
                    <a:pt x="3129408" y="1328416"/>
                    <a:pt x="3158618" y="1328416"/>
                  </a:cubicBezTo>
                  <a:cubicBezTo>
                    <a:pt x="3176525" y="1328416"/>
                    <a:pt x="3192019" y="1322828"/>
                    <a:pt x="3205100" y="1306445"/>
                  </a:cubicBezTo>
                  <a:cubicBezTo>
                    <a:pt x="3063495" y="1302508"/>
                    <a:pt x="3061463" y="1251454"/>
                    <a:pt x="2975611" y="1228975"/>
                  </a:cubicBezTo>
                  <a:cubicBezTo>
                    <a:pt x="2998726" y="1222498"/>
                    <a:pt x="3023363" y="1221355"/>
                    <a:pt x="3049144" y="1221355"/>
                  </a:cubicBezTo>
                  <a:cubicBezTo>
                    <a:pt x="3056002" y="1221355"/>
                    <a:pt x="3062987" y="1221482"/>
                    <a:pt x="3076957" y="1221609"/>
                  </a:cubicBezTo>
                  <a:lnTo>
                    <a:pt x="3091054" y="1221736"/>
                  </a:lnTo>
                  <a:cubicBezTo>
                    <a:pt x="3128392" y="1221736"/>
                    <a:pt x="3167127" y="1219577"/>
                    <a:pt x="3205227" y="1203321"/>
                  </a:cubicBezTo>
                  <a:cubicBezTo>
                    <a:pt x="3190495" y="1194177"/>
                    <a:pt x="3173096" y="1191129"/>
                    <a:pt x="3154682" y="1191129"/>
                  </a:cubicBezTo>
                  <a:cubicBezTo>
                    <a:pt x="3137029" y="1191129"/>
                    <a:pt x="3118486" y="1193923"/>
                    <a:pt x="3100707" y="1196717"/>
                  </a:cubicBezTo>
                  <a:lnTo>
                    <a:pt x="3050796" y="1202305"/>
                  </a:lnTo>
                  <a:cubicBezTo>
                    <a:pt x="3035429" y="1202305"/>
                    <a:pt x="3022475" y="1199384"/>
                    <a:pt x="3013585" y="1190367"/>
                  </a:cubicBezTo>
                  <a:cubicBezTo>
                    <a:pt x="3079244" y="1164967"/>
                    <a:pt x="3131314" y="1135249"/>
                    <a:pt x="3243455" y="1125851"/>
                  </a:cubicBezTo>
                  <a:cubicBezTo>
                    <a:pt x="3145030" y="808351"/>
                    <a:pt x="3277745" y="660015"/>
                    <a:pt x="3281428" y="337816"/>
                  </a:cubicBezTo>
                  <a:cubicBezTo>
                    <a:pt x="3236597" y="335784"/>
                    <a:pt x="3173097" y="339975"/>
                    <a:pt x="3167001" y="324862"/>
                  </a:cubicBezTo>
                  <a:cubicBezTo>
                    <a:pt x="3162302" y="269617"/>
                    <a:pt x="3213864" y="261362"/>
                    <a:pt x="3281428" y="208530"/>
                  </a:cubicBezTo>
                  <a:cubicBezTo>
                    <a:pt x="2980057" y="188845"/>
                    <a:pt x="3283841" y="20570"/>
                    <a:pt x="2937385" y="2028"/>
                  </a:cubicBezTo>
                  <a:close/>
                </a:path>
              </a:pathLst>
            </a:custGeom>
            <a:blipFill>
              <a:blip r:embed="rId2"/>
              <a:stretch>
                <a:fillRect l="-4715" r="-4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392814" y="2712622"/>
            <a:ext cx="10211018" cy="2670890"/>
          </a:xfrm>
          <a:custGeom>
            <a:avLst/>
            <a:gdLst/>
            <a:ahLst/>
            <a:cxnLst/>
            <a:rect l="l" t="t" r="r" b="b"/>
            <a:pathLst>
              <a:path w="10211018" h="2670890">
                <a:moveTo>
                  <a:pt x="0" y="0"/>
                </a:moveTo>
                <a:lnTo>
                  <a:pt x="10211018" y="0"/>
                </a:lnTo>
                <a:lnTo>
                  <a:pt x="10211018" y="2670890"/>
                </a:lnTo>
                <a:lnTo>
                  <a:pt x="0" y="2670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49417" y="562958"/>
            <a:ext cx="11638583" cy="122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7330" y="6239056"/>
            <a:ext cx="8953653" cy="10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Cánh</a:t>
            </a:r>
            <a:r>
              <a:rPr lang="en-US" sz="5799" b="1" dirty="0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7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buồm</a:t>
            </a:r>
            <a:endParaRPr lang="en-US" sz="5799" b="1" dirty="0">
              <a:solidFill>
                <a:srgbClr val="866E2C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86272" y="480025"/>
            <a:ext cx="13002474" cy="9806975"/>
            <a:chOff x="0" y="0"/>
            <a:chExt cx="12262777" cy="9249067"/>
          </a:xfrm>
        </p:grpSpPr>
        <p:sp>
          <p:nvSpPr>
            <p:cNvPr id="3" name="Freeform 3"/>
            <p:cNvSpPr/>
            <p:nvPr/>
          </p:nvSpPr>
          <p:spPr>
            <a:xfrm>
              <a:off x="-29082" y="0"/>
              <a:ext cx="12291821" cy="9248522"/>
            </a:xfrm>
            <a:custGeom>
              <a:avLst/>
              <a:gdLst/>
              <a:ahLst/>
              <a:cxnLst/>
              <a:rect l="l" t="t" r="r" b="b"/>
              <a:pathLst>
                <a:path w="12291821" h="9248522">
                  <a:moveTo>
                    <a:pt x="2690621" y="3290824"/>
                  </a:moveTo>
                  <a:lnTo>
                    <a:pt x="2702051" y="3293364"/>
                  </a:lnTo>
                  <a:lnTo>
                    <a:pt x="2708020" y="3294888"/>
                  </a:lnTo>
                  <a:lnTo>
                    <a:pt x="2695066" y="3292602"/>
                  </a:lnTo>
                  <a:lnTo>
                    <a:pt x="2690621" y="3290697"/>
                  </a:lnTo>
                  <a:close/>
                  <a:moveTo>
                    <a:pt x="9365233" y="3901948"/>
                  </a:moveTo>
                  <a:cubicBezTo>
                    <a:pt x="9475342" y="3934460"/>
                    <a:pt x="9597008" y="3948176"/>
                    <a:pt x="9709657" y="3966464"/>
                  </a:cubicBezTo>
                  <a:cubicBezTo>
                    <a:pt x="9608565" y="4080002"/>
                    <a:pt x="9590023" y="4129405"/>
                    <a:pt x="9709657" y="4199128"/>
                  </a:cubicBezTo>
                  <a:lnTo>
                    <a:pt x="9631044" y="4203319"/>
                  </a:lnTo>
                  <a:cubicBezTo>
                    <a:pt x="9581260" y="4203319"/>
                    <a:pt x="9532619" y="4198874"/>
                    <a:pt x="9485248" y="4194556"/>
                  </a:cubicBezTo>
                  <a:cubicBezTo>
                    <a:pt x="9437877" y="4190238"/>
                    <a:pt x="9391776" y="4185793"/>
                    <a:pt x="9340342" y="4185793"/>
                  </a:cubicBezTo>
                  <a:lnTo>
                    <a:pt x="9327260" y="4186046"/>
                  </a:lnTo>
                  <a:cubicBezTo>
                    <a:pt x="9429114" y="4173219"/>
                    <a:pt x="9497313" y="4148836"/>
                    <a:pt x="9511918" y="4108195"/>
                  </a:cubicBezTo>
                  <a:lnTo>
                    <a:pt x="9499726" y="4107942"/>
                  </a:lnTo>
                  <a:cubicBezTo>
                    <a:pt x="9481692" y="4107942"/>
                    <a:pt x="9466579" y="4109974"/>
                    <a:pt x="9453879" y="4112006"/>
                  </a:cubicBezTo>
                  <a:cubicBezTo>
                    <a:pt x="9441179" y="4114038"/>
                    <a:pt x="9431019" y="4116070"/>
                    <a:pt x="9414763" y="4116070"/>
                  </a:cubicBezTo>
                  <a:lnTo>
                    <a:pt x="9403841" y="4108577"/>
                  </a:lnTo>
                  <a:cubicBezTo>
                    <a:pt x="9330434" y="4044950"/>
                    <a:pt x="9530968" y="4073779"/>
                    <a:pt x="9518649" y="4030980"/>
                  </a:cubicBezTo>
                  <a:cubicBezTo>
                    <a:pt x="9513060" y="4030345"/>
                    <a:pt x="9507472" y="4030091"/>
                    <a:pt x="9501630" y="4030091"/>
                  </a:cubicBezTo>
                  <a:lnTo>
                    <a:pt x="9433304" y="4038092"/>
                  </a:lnTo>
                  <a:cubicBezTo>
                    <a:pt x="9410571" y="4042156"/>
                    <a:pt x="9388727" y="4046093"/>
                    <a:pt x="9370185" y="4046093"/>
                  </a:cubicBezTo>
                  <a:cubicBezTo>
                    <a:pt x="9352025" y="4046093"/>
                    <a:pt x="9337039" y="4042283"/>
                    <a:pt x="9327259" y="4030853"/>
                  </a:cubicBezTo>
                  <a:cubicBezTo>
                    <a:pt x="9270871" y="3981577"/>
                    <a:pt x="9498202" y="4028313"/>
                    <a:pt x="9441814" y="3979164"/>
                  </a:cubicBezTo>
                  <a:lnTo>
                    <a:pt x="9441814" y="3979164"/>
                  </a:lnTo>
                  <a:lnTo>
                    <a:pt x="9438257" y="3979164"/>
                  </a:lnTo>
                  <a:cubicBezTo>
                    <a:pt x="9375392" y="3979164"/>
                    <a:pt x="9347199" y="3957955"/>
                    <a:pt x="9365232" y="3901694"/>
                  </a:cubicBezTo>
                  <a:close/>
                  <a:moveTo>
                    <a:pt x="2937255" y="0"/>
                  </a:moveTo>
                  <a:cubicBezTo>
                    <a:pt x="2957321" y="78867"/>
                    <a:pt x="3075685" y="53594"/>
                    <a:pt x="3082416" y="143383"/>
                  </a:cubicBezTo>
                  <a:lnTo>
                    <a:pt x="3067049" y="144018"/>
                  </a:lnTo>
                  <a:cubicBezTo>
                    <a:pt x="3046602" y="144018"/>
                    <a:pt x="3027679" y="139827"/>
                    <a:pt x="3010661" y="135636"/>
                  </a:cubicBezTo>
                  <a:cubicBezTo>
                    <a:pt x="2993643" y="131445"/>
                    <a:pt x="2978657" y="127254"/>
                    <a:pt x="2966084" y="127254"/>
                  </a:cubicBezTo>
                  <a:cubicBezTo>
                    <a:pt x="2954146" y="127254"/>
                    <a:pt x="2944494" y="130937"/>
                    <a:pt x="2937255" y="141986"/>
                  </a:cubicBezTo>
                  <a:cubicBezTo>
                    <a:pt x="2978784" y="289941"/>
                    <a:pt x="2900933" y="438150"/>
                    <a:pt x="2707766" y="594106"/>
                  </a:cubicBezTo>
                  <a:lnTo>
                    <a:pt x="2746374" y="597916"/>
                  </a:lnTo>
                  <a:cubicBezTo>
                    <a:pt x="2768980" y="597916"/>
                    <a:pt x="2788792" y="594106"/>
                    <a:pt x="2805302" y="590169"/>
                  </a:cubicBezTo>
                  <a:cubicBezTo>
                    <a:pt x="2821812" y="586232"/>
                    <a:pt x="2835020" y="582422"/>
                    <a:pt x="2852927" y="582422"/>
                  </a:cubicBezTo>
                  <a:lnTo>
                    <a:pt x="2860801" y="593979"/>
                  </a:lnTo>
                  <a:cubicBezTo>
                    <a:pt x="2768091" y="598170"/>
                    <a:pt x="2743326" y="691007"/>
                    <a:pt x="2822447" y="710311"/>
                  </a:cubicBezTo>
                  <a:lnTo>
                    <a:pt x="2817494" y="703834"/>
                  </a:lnTo>
                  <a:lnTo>
                    <a:pt x="2846196" y="701294"/>
                  </a:lnTo>
                  <a:cubicBezTo>
                    <a:pt x="2887852" y="701294"/>
                    <a:pt x="2967989" y="714756"/>
                    <a:pt x="2975482" y="723011"/>
                  </a:cubicBezTo>
                  <a:cubicBezTo>
                    <a:pt x="2862071" y="820547"/>
                    <a:pt x="2990214" y="899414"/>
                    <a:pt x="3052063" y="1084961"/>
                  </a:cubicBezTo>
                  <a:cubicBezTo>
                    <a:pt x="3022345" y="1079246"/>
                    <a:pt x="3002787" y="1076960"/>
                    <a:pt x="2989579" y="1076960"/>
                  </a:cubicBezTo>
                  <a:cubicBezTo>
                    <a:pt x="2937128" y="1076960"/>
                    <a:pt x="2983737" y="1113282"/>
                    <a:pt x="2898774" y="1123696"/>
                  </a:cubicBezTo>
                  <a:lnTo>
                    <a:pt x="2903600" y="1123569"/>
                  </a:lnTo>
                  <a:lnTo>
                    <a:pt x="2912363" y="1123569"/>
                  </a:lnTo>
                  <a:cubicBezTo>
                    <a:pt x="3064255" y="1123569"/>
                    <a:pt x="2864230" y="1170305"/>
                    <a:pt x="2975355" y="1188212"/>
                  </a:cubicBezTo>
                  <a:lnTo>
                    <a:pt x="2860674" y="1188212"/>
                  </a:lnTo>
                  <a:cubicBezTo>
                    <a:pt x="2921380" y="1306830"/>
                    <a:pt x="2758058" y="1416050"/>
                    <a:pt x="3013455" y="1472565"/>
                  </a:cubicBezTo>
                  <a:cubicBezTo>
                    <a:pt x="2998850" y="1480185"/>
                    <a:pt x="2985515" y="1482598"/>
                    <a:pt x="2973323" y="1482598"/>
                  </a:cubicBezTo>
                  <a:lnTo>
                    <a:pt x="2943859" y="1478915"/>
                  </a:lnTo>
                  <a:cubicBezTo>
                    <a:pt x="2934969" y="1477010"/>
                    <a:pt x="2926841" y="1475105"/>
                    <a:pt x="2911601" y="1475105"/>
                  </a:cubicBezTo>
                  <a:lnTo>
                    <a:pt x="2899028" y="1485392"/>
                  </a:lnTo>
                  <a:cubicBezTo>
                    <a:pt x="2966338" y="1497076"/>
                    <a:pt x="2968751" y="1530731"/>
                    <a:pt x="3013582" y="1550035"/>
                  </a:cubicBezTo>
                  <a:cubicBezTo>
                    <a:pt x="2980435" y="1546987"/>
                    <a:pt x="2963925" y="1541907"/>
                    <a:pt x="2944621" y="1541907"/>
                  </a:cubicBezTo>
                  <a:cubicBezTo>
                    <a:pt x="2932302" y="1541907"/>
                    <a:pt x="2918840" y="1543939"/>
                    <a:pt x="2899028" y="1550035"/>
                  </a:cubicBezTo>
                  <a:cubicBezTo>
                    <a:pt x="2955289" y="1598549"/>
                    <a:pt x="2911855" y="1680464"/>
                    <a:pt x="2822701" y="1718056"/>
                  </a:cubicBezTo>
                  <a:cubicBezTo>
                    <a:pt x="3070351" y="1729867"/>
                    <a:pt x="2819907" y="1779397"/>
                    <a:pt x="2860928" y="1834261"/>
                  </a:cubicBezTo>
                  <a:cubicBezTo>
                    <a:pt x="2905886" y="1836420"/>
                    <a:pt x="2969513" y="1832102"/>
                    <a:pt x="2975609" y="1847342"/>
                  </a:cubicBezTo>
                  <a:cubicBezTo>
                    <a:pt x="2861055" y="1874901"/>
                    <a:pt x="2966465" y="1909953"/>
                    <a:pt x="2937382" y="1976374"/>
                  </a:cubicBezTo>
                  <a:lnTo>
                    <a:pt x="2907283" y="1974977"/>
                  </a:lnTo>
                  <a:cubicBezTo>
                    <a:pt x="2890773" y="1974977"/>
                    <a:pt x="2871723" y="1975739"/>
                    <a:pt x="2852801" y="1976628"/>
                  </a:cubicBezTo>
                  <a:lnTo>
                    <a:pt x="2798190" y="1978279"/>
                  </a:lnTo>
                  <a:cubicBezTo>
                    <a:pt x="2766314" y="1978279"/>
                    <a:pt x="2743199" y="1975231"/>
                    <a:pt x="2745739" y="1963547"/>
                  </a:cubicBezTo>
                  <a:cubicBezTo>
                    <a:pt x="2861690" y="1934210"/>
                    <a:pt x="2612516" y="1858137"/>
                    <a:pt x="2784474" y="1808480"/>
                  </a:cubicBezTo>
                  <a:lnTo>
                    <a:pt x="2784474" y="1808480"/>
                  </a:lnTo>
                  <a:cubicBezTo>
                    <a:pt x="2694685" y="1812925"/>
                    <a:pt x="2619248" y="1821561"/>
                    <a:pt x="2592832" y="1847342"/>
                  </a:cubicBezTo>
                  <a:cubicBezTo>
                    <a:pt x="2622423" y="1850263"/>
                    <a:pt x="2668651" y="1847469"/>
                    <a:pt x="2669032" y="1860169"/>
                  </a:cubicBezTo>
                  <a:cubicBezTo>
                    <a:pt x="2601976" y="1860296"/>
                    <a:pt x="2615311" y="1887601"/>
                    <a:pt x="2548255" y="1887601"/>
                  </a:cubicBezTo>
                  <a:lnTo>
                    <a:pt x="2516251" y="1885950"/>
                  </a:lnTo>
                  <a:cubicBezTo>
                    <a:pt x="2518283" y="1863725"/>
                    <a:pt x="2486279" y="1852803"/>
                    <a:pt x="2439796" y="1847342"/>
                  </a:cubicBezTo>
                  <a:lnTo>
                    <a:pt x="2439796" y="1847342"/>
                  </a:lnTo>
                  <a:cubicBezTo>
                    <a:pt x="2396870" y="1908175"/>
                    <a:pt x="2451226" y="1926209"/>
                    <a:pt x="2401189" y="1989455"/>
                  </a:cubicBezTo>
                  <a:lnTo>
                    <a:pt x="2431542" y="1990090"/>
                  </a:lnTo>
                  <a:cubicBezTo>
                    <a:pt x="2550795" y="1990090"/>
                    <a:pt x="2455037" y="1954403"/>
                    <a:pt x="2516251" y="1950720"/>
                  </a:cubicBezTo>
                  <a:lnTo>
                    <a:pt x="2516251" y="1950720"/>
                  </a:lnTo>
                  <a:cubicBezTo>
                    <a:pt x="2599817" y="1952752"/>
                    <a:pt x="2598293" y="1983359"/>
                    <a:pt x="2592577" y="2015363"/>
                  </a:cubicBezTo>
                  <a:cubicBezTo>
                    <a:pt x="2524505" y="2022475"/>
                    <a:pt x="2433192" y="2022094"/>
                    <a:pt x="2401061" y="2041271"/>
                  </a:cubicBezTo>
                  <a:cubicBezTo>
                    <a:pt x="2424683" y="2059178"/>
                    <a:pt x="2548763" y="2043175"/>
                    <a:pt x="2554477" y="2067052"/>
                  </a:cubicBezTo>
                  <a:cubicBezTo>
                    <a:pt x="2509901" y="2086228"/>
                    <a:pt x="2509901" y="2099691"/>
                    <a:pt x="2554477" y="2118868"/>
                  </a:cubicBezTo>
                  <a:cubicBezTo>
                    <a:pt x="2519298" y="2127377"/>
                    <a:pt x="2475610" y="2132965"/>
                    <a:pt x="2415413" y="2132965"/>
                  </a:cubicBezTo>
                  <a:lnTo>
                    <a:pt x="2363089" y="2131694"/>
                  </a:lnTo>
                  <a:lnTo>
                    <a:pt x="2363089" y="2131694"/>
                  </a:lnTo>
                  <a:cubicBezTo>
                    <a:pt x="2384171" y="2154681"/>
                    <a:pt x="2382393" y="2185289"/>
                    <a:pt x="2439670" y="2196211"/>
                  </a:cubicBezTo>
                  <a:cubicBezTo>
                    <a:pt x="2486660" y="2177668"/>
                    <a:pt x="2571242" y="2171700"/>
                    <a:pt x="2668905" y="2170430"/>
                  </a:cubicBezTo>
                  <a:lnTo>
                    <a:pt x="2668905" y="2170430"/>
                  </a:lnTo>
                  <a:cubicBezTo>
                    <a:pt x="2629027" y="2197989"/>
                    <a:pt x="2555113" y="2218055"/>
                    <a:pt x="2466848" y="2218055"/>
                  </a:cubicBezTo>
                  <a:cubicBezTo>
                    <a:pt x="2433955" y="2218055"/>
                    <a:pt x="2399030" y="2215261"/>
                    <a:pt x="2363089" y="2209037"/>
                  </a:cubicBezTo>
                  <a:lnTo>
                    <a:pt x="2363089" y="2209037"/>
                  </a:lnTo>
                  <a:cubicBezTo>
                    <a:pt x="2330704" y="2267330"/>
                    <a:pt x="2427986" y="2281936"/>
                    <a:pt x="2516124" y="2299589"/>
                  </a:cubicBezTo>
                  <a:lnTo>
                    <a:pt x="2401062" y="2299589"/>
                  </a:lnTo>
                  <a:cubicBezTo>
                    <a:pt x="2402332" y="2457196"/>
                    <a:pt x="2401062" y="2591181"/>
                    <a:pt x="2401062" y="2764662"/>
                  </a:cubicBezTo>
                  <a:cubicBezTo>
                    <a:pt x="2649855" y="2736977"/>
                    <a:pt x="2337435" y="2532125"/>
                    <a:pt x="2815717" y="2532125"/>
                  </a:cubicBezTo>
                  <a:lnTo>
                    <a:pt x="2822321" y="2532125"/>
                  </a:lnTo>
                  <a:cubicBezTo>
                    <a:pt x="2828798" y="2512694"/>
                    <a:pt x="2808478" y="2484374"/>
                    <a:pt x="2860548" y="2480436"/>
                  </a:cubicBezTo>
                  <a:lnTo>
                    <a:pt x="2860548" y="2480436"/>
                  </a:lnTo>
                  <a:cubicBezTo>
                    <a:pt x="2974467" y="2506217"/>
                    <a:pt x="2817876" y="2585084"/>
                    <a:pt x="2898774" y="2596641"/>
                  </a:cubicBezTo>
                  <a:lnTo>
                    <a:pt x="2901823" y="2590418"/>
                  </a:lnTo>
                  <a:lnTo>
                    <a:pt x="2918460" y="2588005"/>
                  </a:lnTo>
                  <a:cubicBezTo>
                    <a:pt x="2938271" y="2588005"/>
                    <a:pt x="2966211" y="2599562"/>
                    <a:pt x="2975483" y="2609722"/>
                  </a:cubicBezTo>
                  <a:cubicBezTo>
                    <a:pt x="2952750" y="2611754"/>
                    <a:pt x="2933318" y="2612643"/>
                    <a:pt x="2916682" y="2612643"/>
                  </a:cubicBezTo>
                  <a:cubicBezTo>
                    <a:pt x="2844038" y="2612643"/>
                    <a:pt x="2821813" y="2595752"/>
                    <a:pt x="2784474" y="2583941"/>
                  </a:cubicBezTo>
                  <a:lnTo>
                    <a:pt x="2784474" y="2583941"/>
                  </a:lnTo>
                  <a:cubicBezTo>
                    <a:pt x="2815717" y="2620390"/>
                    <a:pt x="2730118" y="2617469"/>
                    <a:pt x="2745613" y="2648584"/>
                  </a:cubicBezTo>
                  <a:cubicBezTo>
                    <a:pt x="2940304" y="2652013"/>
                    <a:pt x="2720848" y="2731134"/>
                    <a:pt x="2815082" y="2750565"/>
                  </a:cubicBezTo>
                  <a:lnTo>
                    <a:pt x="2819908" y="2751454"/>
                  </a:lnTo>
                  <a:lnTo>
                    <a:pt x="2822321" y="2751962"/>
                  </a:lnTo>
                  <a:lnTo>
                    <a:pt x="2817241" y="2751200"/>
                  </a:lnTo>
                  <a:lnTo>
                    <a:pt x="2814955" y="2750692"/>
                  </a:lnTo>
                  <a:lnTo>
                    <a:pt x="2772664" y="2747009"/>
                  </a:lnTo>
                  <a:cubicBezTo>
                    <a:pt x="2687193" y="2747009"/>
                    <a:pt x="2673096" y="2799206"/>
                    <a:pt x="2745486" y="2803652"/>
                  </a:cubicBezTo>
                  <a:cubicBezTo>
                    <a:pt x="2822194" y="2739390"/>
                    <a:pt x="2963799" y="2731134"/>
                    <a:pt x="2974721" y="2669921"/>
                  </a:cubicBezTo>
                  <a:lnTo>
                    <a:pt x="2974721" y="2664460"/>
                  </a:lnTo>
                  <a:lnTo>
                    <a:pt x="2975356" y="2661539"/>
                  </a:lnTo>
                  <a:lnTo>
                    <a:pt x="2975229" y="2667127"/>
                  </a:lnTo>
                  <a:lnTo>
                    <a:pt x="2974721" y="2669794"/>
                  </a:lnTo>
                  <a:cubicBezTo>
                    <a:pt x="2976753" y="2705100"/>
                    <a:pt x="3040761" y="2719578"/>
                    <a:pt x="3013329" y="2765044"/>
                  </a:cubicBezTo>
                  <a:cubicBezTo>
                    <a:pt x="2983992" y="2770124"/>
                    <a:pt x="2961386" y="2771394"/>
                    <a:pt x="2943225" y="2771394"/>
                  </a:cubicBezTo>
                  <a:cubicBezTo>
                    <a:pt x="2932811" y="2771394"/>
                    <a:pt x="2923794" y="2770886"/>
                    <a:pt x="2907792" y="2769997"/>
                  </a:cubicBezTo>
                  <a:lnTo>
                    <a:pt x="2894457" y="2769489"/>
                  </a:lnTo>
                  <a:cubicBezTo>
                    <a:pt x="2882011" y="2769489"/>
                    <a:pt x="2871851" y="2771140"/>
                    <a:pt x="2860548" y="2777744"/>
                  </a:cubicBezTo>
                  <a:cubicBezTo>
                    <a:pt x="2987294" y="2790190"/>
                    <a:pt x="2817876" y="2803398"/>
                    <a:pt x="2822321" y="2816606"/>
                  </a:cubicBezTo>
                  <a:cubicBezTo>
                    <a:pt x="2956941" y="2847467"/>
                    <a:pt x="2811145" y="2895981"/>
                    <a:pt x="2898648" y="2932938"/>
                  </a:cubicBezTo>
                  <a:cubicBezTo>
                    <a:pt x="2863977" y="2941447"/>
                    <a:pt x="2820289" y="2947162"/>
                    <a:pt x="2760091" y="2947162"/>
                  </a:cubicBezTo>
                  <a:lnTo>
                    <a:pt x="2707386" y="2945892"/>
                  </a:lnTo>
                  <a:lnTo>
                    <a:pt x="2707386" y="2945892"/>
                  </a:lnTo>
                  <a:cubicBezTo>
                    <a:pt x="2718689" y="2997200"/>
                    <a:pt x="2660650" y="3024886"/>
                    <a:pt x="2592451" y="3049270"/>
                  </a:cubicBezTo>
                  <a:cubicBezTo>
                    <a:pt x="2581656" y="3100197"/>
                    <a:pt x="2756281" y="3088640"/>
                    <a:pt x="2745359" y="3139694"/>
                  </a:cubicBezTo>
                  <a:cubicBezTo>
                    <a:pt x="2541270" y="3151124"/>
                    <a:pt x="2795778" y="3188843"/>
                    <a:pt x="2739009" y="3230499"/>
                  </a:cubicBezTo>
                  <a:lnTo>
                    <a:pt x="2727071" y="3230753"/>
                  </a:lnTo>
                  <a:cubicBezTo>
                    <a:pt x="2709037" y="3230753"/>
                    <a:pt x="2693924" y="3228721"/>
                    <a:pt x="2681224" y="3226689"/>
                  </a:cubicBezTo>
                  <a:cubicBezTo>
                    <a:pt x="2668524" y="3224656"/>
                    <a:pt x="2658237" y="3222497"/>
                    <a:pt x="2641981" y="3222497"/>
                  </a:cubicBezTo>
                  <a:lnTo>
                    <a:pt x="2630805" y="3229990"/>
                  </a:lnTo>
                  <a:cubicBezTo>
                    <a:pt x="2701417" y="3232911"/>
                    <a:pt x="2655189" y="3275456"/>
                    <a:pt x="2690114" y="3290443"/>
                  </a:cubicBezTo>
                  <a:lnTo>
                    <a:pt x="2647315" y="3285108"/>
                  </a:lnTo>
                  <a:cubicBezTo>
                    <a:pt x="2623312" y="3285108"/>
                    <a:pt x="2605024" y="3291839"/>
                    <a:pt x="2592578" y="3307461"/>
                  </a:cubicBezTo>
                  <a:cubicBezTo>
                    <a:pt x="2683002" y="3333114"/>
                    <a:pt x="2657729" y="3397503"/>
                    <a:pt x="2707513" y="3436620"/>
                  </a:cubicBezTo>
                  <a:cubicBezTo>
                    <a:pt x="2650744" y="3430016"/>
                    <a:pt x="2610993" y="3417570"/>
                    <a:pt x="2554351" y="3410839"/>
                  </a:cubicBezTo>
                  <a:lnTo>
                    <a:pt x="2554351" y="3410839"/>
                  </a:lnTo>
                  <a:cubicBezTo>
                    <a:pt x="2517521" y="3434842"/>
                    <a:pt x="2668778" y="3453892"/>
                    <a:pt x="2554351" y="3462528"/>
                  </a:cubicBezTo>
                  <a:cubicBezTo>
                    <a:pt x="2553335" y="3445383"/>
                    <a:pt x="2486787" y="3450717"/>
                    <a:pt x="2477770" y="3436747"/>
                  </a:cubicBezTo>
                  <a:cubicBezTo>
                    <a:pt x="2552573" y="3271012"/>
                    <a:pt x="2425954" y="2999486"/>
                    <a:pt x="2554351" y="2842387"/>
                  </a:cubicBezTo>
                  <a:lnTo>
                    <a:pt x="2503297" y="2839339"/>
                  </a:lnTo>
                  <a:cubicBezTo>
                    <a:pt x="2387346" y="2839339"/>
                    <a:pt x="2313813" y="2887599"/>
                    <a:pt x="2363089" y="2894076"/>
                  </a:cubicBezTo>
                  <a:cubicBezTo>
                    <a:pt x="2363343" y="2887218"/>
                    <a:pt x="2382012" y="2883154"/>
                    <a:pt x="2400935" y="2883154"/>
                  </a:cubicBezTo>
                  <a:cubicBezTo>
                    <a:pt x="2417953" y="2883154"/>
                    <a:pt x="2435225" y="2886456"/>
                    <a:pt x="2439670" y="2894076"/>
                  </a:cubicBezTo>
                  <a:cubicBezTo>
                    <a:pt x="2403856" y="2929509"/>
                    <a:pt x="2321941" y="2949194"/>
                    <a:pt x="2286381" y="2984500"/>
                  </a:cubicBezTo>
                  <a:cubicBezTo>
                    <a:pt x="2400427" y="2985897"/>
                    <a:pt x="2298700" y="3105912"/>
                    <a:pt x="2369312" y="3105912"/>
                  </a:cubicBezTo>
                  <a:cubicBezTo>
                    <a:pt x="2384044" y="3105912"/>
                    <a:pt x="2406396" y="3100705"/>
                    <a:pt x="2439670" y="3088005"/>
                  </a:cubicBezTo>
                  <a:lnTo>
                    <a:pt x="2439670" y="3088005"/>
                  </a:lnTo>
                  <a:cubicBezTo>
                    <a:pt x="2335657" y="3145409"/>
                    <a:pt x="2493264" y="3222497"/>
                    <a:pt x="2363089" y="3256026"/>
                  </a:cubicBezTo>
                  <a:cubicBezTo>
                    <a:pt x="2359787" y="3237865"/>
                    <a:pt x="2366518" y="3216402"/>
                    <a:pt x="2302510" y="3216402"/>
                  </a:cubicBezTo>
                  <a:lnTo>
                    <a:pt x="2286381" y="3217291"/>
                  </a:lnTo>
                  <a:cubicBezTo>
                    <a:pt x="2232787" y="3301873"/>
                    <a:pt x="2280412" y="3367532"/>
                    <a:pt x="2400935" y="3385312"/>
                  </a:cubicBezTo>
                  <a:cubicBezTo>
                    <a:pt x="2353056" y="3408045"/>
                    <a:pt x="2438654" y="3462782"/>
                    <a:pt x="2324354" y="3488690"/>
                  </a:cubicBezTo>
                  <a:cubicBezTo>
                    <a:pt x="2195195" y="3467100"/>
                    <a:pt x="2349881" y="3429381"/>
                    <a:pt x="2248027" y="3398393"/>
                  </a:cubicBezTo>
                  <a:lnTo>
                    <a:pt x="2248027" y="3398393"/>
                  </a:lnTo>
                  <a:cubicBezTo>
                    <a:pt x="2098802" y="3416935"/>
                    <a:pt x="2091309" y="3403092"/>
                    <a:pt x="1903857" y="3424174"/>
                  </a:cubicBezTo>
                  <a:lnTo>
                    <a:pt x="1903857" y="3488690"/>
                  </a:lnTo>
                  <a:lnTo>
                    <a:pt x="1968246" y="3487928"/>
                  </a:lnTo>
                  <a:cubicBezTo>
                    <a:pt x="2040128" y="3487928"/>
                    <a:pt x="2082927" y="3492373"/>
                    <a:pt x="2018538" y="3514598"/>
                  </a:cubicBezTo>
                  <a:cubicBezTo>
                    <a:pt x="2038477" y="3516503"/>
                    <a:pt x="2055114" y="3517265"/>
                    <a:pt x="2069465" y="3517265"/>
                  </a:cubicBezTo>
                  <a:cubicBezTo>
                    <a:pt x="2157349" y="3517265"/>
                    <a:pt x="2151126" y="3485642"/>
                    <a:pt x="2209800" y="3475736"/>
                  </a:cubicBezTo>
                  <a:lnTo>
                    <a:pt x="2209800" y="3475736"/>
                  </a:lnTo>
                  <a:cubicBezTo>
                    <a:pt x="2243074" y="3496183"/>
                    <a:pt x="2190750" y="3549904"/>
                    <a:pt x="2277745" y="3549904"/>
                  </a:cubicBezTo>
                  <a:cubicBezTo>
                    <a:pt x="2297811" y="3549904"/>
                    <a:pt x="2325243" y="3547110"/>
                    <a:pt x="2362962" y="3540252"/>
                  </a:cubicBezTo>
                  <a:lnTo>
                    <a:pt x="2362962" y="3540252"/>
                  </a:lnTo>
                  <a:cubicBezTo>
                    <a:pt x="2335276" y="3579876"/>
                    <a:pt x="2401824" y="3587496"/>
                    <a:pt x="2400935" y="3617849"/>
                  </a:cubicBezTo>
                  <a:cubicBezTo>
                    <a:pt x="2377948" y="3610864"/>
                    <a:pt x="2358009" y="3608070"/>
                    <a:pt x="2340102" y="3608070"/>
                  </a:cubicBezTo>
                  <a:cubicBezTo>
                    <a:pt x="2268093" y="3608070"/>
                    <a:pt x="2226310" y="3653409"/>
                    <a:pt x="2133219" y="3656584"/>
                  </a:cubicBezTo>
                  <a:cubicBezTo>
                    <a:pt x="2281809" y="3734816"/>
                    <a:pt x="2066925" y="3741293"/>
                    <a:pt x="2209927" y="3811651"/>
                  </a:cubicBezTo>
                  <a:cubicBezTo>
                    <a:pt x="2168144" y="3804539"/>
                    <a:pt x="2132584" y="3789680"/>
                    <a:pt x="2103247" y="3789680"/>
                  </a:cubicBezTo>
                  <a:cubicBezTo>
                    <a:pt x="2085340" y="3789680"/>
                    <a:pt x="2069719" y="3795268"/>
                    <a:pt x="2056512" y="3811651"/>
                  </a:cubicBezTo>
                  <a:cubicBezTo>
                    <a:pt x="2140459" y="3824351"/>
                    <a:pt x="2051685" y="3886200"/>
                    <a:pt x="2018538" y="3902075"/>
                  </a:cubicBezTo>
                  <a:cubicBezTo>
                    <a:pt x="1933829" y="3850767"/>
                    <a:pt x="2043049" y="3814191"/>
                    <a:pt x="2018538" y="3747008"/>
                  </a:cubicBezTo>
                  <a:lnTo>
                    <a:pt x="2018538" y="3747008"/>
                  </a:lnTo>
                  <a:cubicBezTo>
                    <a:pt x="1512952" y="3838575"/>
                    <a:pt x="2089659" y="4021836"/>
                    <a:pt x="1827531" y="4186301"/>
                  </a:cubicBezTo>
                  <a:cubicBezTo>
                    <a:pt x="1869441" y="4195064"/>
                    <a:pt x="1978915" y="4244848"/>
                    <a:pt x="1903731" y="4250817"/>
                  </a:cubicBezTo>
                  <a:cubicBezTo>
                    <a:pt x="1834897" y="4249674"/>
                    <a:pt x="1873251" y="4211828"/>
                    <a:pt x="1796543" y="4211828"/>
                  </a:cubicBezTo>
                  <a:lnTo>
                    <a:pt x="1788669" y="4212082"/>
                  </a:lnTo>
                  <a:cubicBezTo>
                    <a:pt x="1800607" y="4241927"/>
                    <a:pt x="1678432" y="4226306"/>
                    <a:pt x="1674115" y="4250817"/>
                  </a:cubicBezTo>
                  <a:lnTo>
                    <a:pt x="1702816" y="4250563"/>
                  </a:lnTo>
                  <a:cubicBezTo>
                    <a:pt x="1872362" y="4250563"/>
                    <a:pt x="1715516" y="4273931"/>
                    <a:pt x="1712087" y="4302378"/>
                  </a:cubicBezTo>
                  <a:lnTo>
                    <a:pt x="1735709" y="4316857"/>
                  </a:lnTo>
                  <a:lnTo>
                    <a:pt x="1712087" y="4328287"/>
                  </a:lnTo>
                  <a:lnTo>
                    <a:pt x="1744599" y="4328795"/>
                  </a:lnTo>
                  <a:lnTo>
                    <a:pt x="1779524" y="4328668"/>
                  </a:lnTo>
                  <a:cubicBezTo>
                    <a:pt x="1820418" y="4328668"/>
                    <a:pt x="1857756" y="4329938"/>
                    <a:pt x="1865503" y="4341114"/>
                  </a:cubicBezTo>
                  <a:cubicBezTo>
                    <a:pt x="1842262" y="4347845"/>
                    <a:pt x="1820037" y="4349877"/>
                    <a:pt x="1798828" y="4349877"/>
                  </a:cubicBezTo>
                  <a:cubicBezTo>
                    <a:pt x="1782699" y="4349877"/>
                    <a:pt x="1767205" y="4348734"/>
                    <a:pt x="1752219" y="4347591"/>
                  </a:cubicBezTo>
                  <a:lnTo>
                    <a:pt x="1709040" y="4345178"/>
                  </a:lnTo>
                  <a:cubicBezTo>
                    <a:pt x="1682369" y="4345178"/>
                    <a:pt x="1657859" y="4349623"/>
                    <a:pt x="1635634" y="4367022"/>
                  </a:cubicBezTo>
                  <a:lnTo>
                    <a:pt x="1685291" y="4364863"/>
                  </a:lnTo>
                  <a:cubicBezTo>
                    <a:pt x="1747521" y="4364863"/>
                    <a:pt x="1769111" y="4378452"/>
                    <a:pt x="1750569" y="4405757"/>
                  </a:cubicBezTo>
                  <a:cubicBezTo>
                    <a:pt x="1706500" y="4405122"/>
                    <a:pt x="1698879" y="4392168"/>
                    <a:pt x="1647699" y="4392168"/>
                  </a:cubicBezTo>
                  <a:lnTo>
                    <a:pt x="1635634" y="4392676"/>
                  </a:lnTo>
                  <a:cubicBezTo>
                    <a:pt x="1647191" y="4501769"/>
                    <a:pt x="1597534" y="4523232"/>
                    <a:pt x="1597534" y="4612386"/>
                  </a:cubicBezTo>
                  <a:cubicBezTo>
                    <a:pt x="1572769" y="4605401"/>
                    <a:pt x="1558926" y="4603114"/>
                    <a:pt x="1548004" y="4603114"/>
                  </a:cubicBezTo>
                  <a:cubicBezTo>
                    <a:pt x="1537082" y="4603114"/>
                    <a:pt x="1528954" y="4605400"/>
                    <a:pt x="1515492" y="4607813"/>
                  </a:cubicBezTo>
                  <a:cubicBezTo>
                    <a:pt x="1502030" y="4610226"/>
                    <a:pt x="1483488" y="4612512"/>
                    <a:pt x="1449071" y="4612512"/>
                  </a:cubicBezTo>
                  <a:lnTo>
                    <a:pt x="1444118" y="4612512"/>
                  </a:lnTo>
                  <a:lnTo>
                    <a:pt x="1444118" y="4612512"/>
                  </a:lnTo>
                  <a:cubicBezTo>
                    <a:pt x="1468121" y="4680711"/>
                    <a:pt x="1624458" y="4627371"/>
                    <a:pt x="1635634" y="4689982"/>
                  </a:cubicBezTo>
                  <a:lnTo>
                    <a:pt x="1593978" y="4688967"/>
                  </a:lnTo>
                  <a:cubicBezTo>
                    <a:pt x="1530351" y="4688967"/>
                    <a:pt x="1490219" y="4696840"/>
                    <a:pt x="1482726" y="4715637"/>
                  </a:cubicBezTo>
                  <a:cubicBezTo>
                    <a:pt x="1545210" y="4783963"/>
                    <a:pt x="1581151" y="4930775"/>
                    <a:pt x="1406145" y="5025897"/>
                  </a:cubicBezTo>
                  <a:lnTo>
                    <a:pt x="1412495" y="5025644"/>
                  </a:lnTo>
                  <a:lnTo>
                    <a:pt x="1422909" y="5025517"/>
                  </a:lnTo>
                  <a:cubicBezTo>
                    <a:pt x="1526668" y="5025517"/>
                    <a:pt x="1320420" y="5078349"/>
                    <a:pt x="1444118" y="5116195"/>
                  </a:cubicBezTo>
                  <a:cubicBezTo>
                    <a:pt x="1423798" y="5112512"/>
                    <a:pt x="1408304" y="5110988"/>
                    <a:pt x="1396493" y="5110988"/>
                  </a:cubicBezTo>
                  <a:cubicBezTo>
                    <a:pt x="1320039" y="5110988"/>
                    <a:pt x="1393826" y="5177028"/>
                    <a:pt x="1291210" y="5180838"/>
                  </a:cubicBezTo>
                  <a:cubicBezTo>
                    <a:pt x="1411479" y="5253990"/>
                    <a:pt x="1174751" y="5383784"/>
                    <a:pt x="1139572" y="5487289"/>
                  </a:cubicBezTo>
                  <a:lnTo>
                    <a:pt x="1138810" y="5489702"/>
                  </a:lnTo>
                  <a:lnTo>
                    <a:pt x="1138429" y="5490972"/>
                  </a:lnTo>
                  <a:lnTo>
                    <a:pt x="1139191" y="5488432"/>
                  </a:lnTo>
                  <a:lnTo>
                    <a:pt x="1139572" y="5487162"/>
                  </a:lnTo>
                  <a:cubicBezTo>
                    <a:pt x="1147065" y="5459857"/>
                    <a:pt x="1126110" y="5442077"/>
                    <a:pt x="1061848" y="5439156"/>
                  </a:cubicBezTo>
                  <a:cubicBezTo>
                    <a:pt x="1054228" y="5458078"/>
                    <a:pt x="1013461" y="5465952"/>
                    <a:pt x="949707" y="5465952"/>
                  </a:cubicBezTo>
                  <a:lnTo>
                    <a:pt x="908813" y="5465063"/>
                  </a:lnTo>
                  <a:cubicBezTo>
                    <a:pt x="908813" y="5460872"/>
                    <a:pt x="898271" y="5456681"/>
                    <a:pt x="880746" y="5456681"/>
                  </a:cubicBezTo>
                  <a:lnTo>
                    <a:pt x="870713" y="5465063"/>
                  </a:lnTo>
                  <a:cubicBezTo>
                    <a:pt x="1089407" y="5490082"/>
                    <a:pt x="918718" y="5557265"/>
                    <a:pt x="870713" y="5620003"/>
                  </a:cubicBezTo>
                  <a:lnTo>
                    <a:pt x="823977" y="5622797"/>
                  </a:lnTo>
                  <a:cubicBezTo>
                    <a:pt x="776352" y="5622797"/>
                    <a:pt x="750571" y="5612511"/>
                    <a:pt x="729743" y="5602351"/>
                  </a:cubicBezTo>
                  <a:cubicBezTo>
                    <a:pt x="708915" y="5592191"/>
                    <a:pt x="693167" y="5581904"/>
                    <a:pt x="665608" y="5581904"/>
                  </a:cubicBezTo>
                  <a:cubicBezTo>
                    <a:pt x="649606" y="5581904"/>
                    <a:pt x="629667" y="5585333"/>
                    <a:pt x="602489" y="5594223"/>
                  </a:cubicBezTo>
                  <a:cubicBezTo>
                    <a:pt x="545974" y="5643372"/>
                    <a:pt x="773558" y="5596763"/>
                    <a:pt x="717424" y="5645912"/>
                  </a:cubicBezTo>
                  <a:cubicBezTo>
                    <a:pt x="355982" y="5697601"/>
                    <a:pt x="967994" y="5750814"/>
                    <a:pt x="794004" y="5826760"/>
                  </a:cubicBezTo>
                  <a:cubicBezTo>
                    <a:pt x="770256" y="5818505"/>
                    <a:pt x="753618" y="5815330"/>
                    <a:pt x="740918" y="5815330"/>
                  </a:cubicBezTo>
                  <a:cubicBezTo>
                    <a:pt x="719074" y="5815330"/>
                    <a:pt x="708914" y="5824728"/>
                    <a:pt x="693928" y="5834253"/>
                  </a:cubicBezTo>
                  <a:cubicBezTo>
                    <a:pt x="678942" y="5843778"/>
                    <a:pt x="659130" y="5853176"/>
                    <a:pt x="613284" y="5853176"/>
                  </a:cubicBezTo>
                  <a:lnTo>
                    <a:pt x="602615" y="5852795"/>
                  </a:lnTo>
                  <a:cubicBezTo>
                    <a:pt x="502667" y="5850636"/>
                    <a:pt x="546609" y="5799963"/>
                    <a:pt x="440436" y="5799963"/>
                  </a:cubicBezTo>
                  <a:cubicBezTo>
                    <a:pt x="431673" y="5799963"/>
                    <a:pt x="421895" y="5800344"/>
                    <a:pt x="410972" y="5801106"/>
                  </a:cubicBezTo>
                  <a:lnTo>
                    <a:pt x="410972" y="5878702"/>
                  </a:lnTo>
                  <a:cubicBezTo>
                    <a:pt x="698627" y="5947537"/>
                    <a:pt x="511175" y="6098920"/>
                    <a:pt x="602615" y="6201663"/>
                  </a:cubicBezTo>
                  <a:cubicBezTo>
                    <a:pt x="517399" y="6172072"/>
                    <a:pt x="488315" y="6123812"/>
                    <a:pt x="309881" y="6123812"/>
                  </a:cubicBezTo>
                  <a:lnTo>
                    <a:pt x="296546" y="6124066"/>
                  </a:lnTo>
                  <a:cubicBezTo>
                    <a:pt x="298324" y="6141846"/>
                    <a:pt x="278258" y="6152387"/>
                    <a:pt x="258192" y="6162928"/>
                  </a:cubicBezTo>
                  <a:cubicBezTo>
                    <a:pt x="303404" y="6169024"/>
                    <a:pt x="344933" y="6176644"/>
                    <a:pt x="373000" y="6188709"/>
                  </a:cubicBezTo>
                  <a:cubicBezTo>
                    <a:pt x="125096" y="6302374"/>
                    <a:pt x="698754" y="6447535"/>
                    <a:pt x="373000" y="6576313"/>
                  </a:cubicBezTo>
                  <a:cubicBezTo>
                    <a:pt x="335281" y="6558914"/>
                    <a:pt x="271019" y="6550532"/>
                    <a:pt x="219965" y="6537706"/>
                  </a:cubicBezTo>
                  <a:cubicBezTo>
                    <a:pt x="313818" y="6706870"/>
                    <a:pt x="81027" y="6860286"/>
                    <a:pt x="373000" y="7028561"/>
                  </a:cubicBezTo>
                  <a:cubicBezTo>
                    <a:pt x="314453" y="7052056"/>
                    <a:pt x="234951" y="7068058"/>
                    <a:pt x="258192" y="7118985"/>
                  </a:cubicBezTo>
                  <a:cubicBezTo>
                    <a:pt x="229871" y="7111492"/>
                    <a:pt x="205741" y="7107809"/>
                    <a:pt x="181611" y="7107809"/>
                  </a:cubicBezTo>
                  <a:cubicBezTo>
                    <a:pt x="157480" y="7107809"/>
                    <a:pt x="133351" y="7111619"/>
                    <a:pt x="105030" y="7118985"/>
                  </a:cubicBezTo>
                  <a:cubicBezTo>
                    <a:pt x="0" y="7263765"/>
                    <a:pt x="61215" y="7340727"/>
                    <a:pt x="28448" y="7480808"/>
                  </a:cubicBezTo>
                  <a:cubicBezTo>
                    <a:pt x="95759" y="7492619"/>
                    <a:pt x="98044" y="7526020"/>
                    <a:pt x="143003" y="7544562"/>
                  </a:cubicBezTo>
                  <a:cubicBezTo>
                    <a:pt x="38482" y="7791069"/>
                    <a:pt x="152147" y="8008747"/>
                    <a:pt x="410846" y="8216265"/>
                  </a:cubicBezTo>
                  <a:cubicBezTo>
                    <a:pt x="376810" y="8239125"/>
                    <a:pt x="318771" y="8253984"/>
                    <a:pt x="296292" y="8280781"/>
                  </a:cubicBezTo>
                  <a:cubicBezTo>
                    <a:pt x="421514" y="8336915"/>
                    <a:pt x="483871" y="8424038"/>
                    <a:pt x="449454" y="8487538"/>
                  </a:cubicBezTo>
                  <a:cubicBezTo>
                    <a:pt x="375159" y="8625079"/>
                    <a:pt x="343536" y="8708264"/>
                    <a:pt x="410719" y="8823453"/>
                  </a:cubicBezTo>
                  <a:cubicBezTo>
                    <a:pt x="454915" y="8898637"/>
                    <a:pt x="727838" y="8980552"/>
                    <a:pt x="602362" y="9094725"/>
                  </a:cubicBezTo>
                  <a:cubicBezTo>
                    <a:pt x="698247" y="9122792"/>
                    <a:pt x="668275" y="9193023"/>
                    <a:pt x="793624" y="9211056"/>
                  </a:cubicBezTo>
                  <a:lnTo>
                    <a:pt x="804292" y="9248522"/>
                  </a:lnTo>
                  <a:lnTo>
                    <a:pt x="11686412" y="9248522"/>
                  </a:lnTo>
                  <a:cubicBezTo>
                    <a:pt x="11762358" y="9159622"/>
                    <a:pt x="11957557" y="9066150"/>
                    <a:pt x="11846559" y="8991601"/>
                  </a:cubicBezTo>
                  <a:lnTo>
                    <a:pt x="11846559" y="8991601"/>
                  </a:lnTo>
                  <a:lnTo>
                    <a:pt x="11834748" y="8991728"/>
                  </a:lnTo>
                  <a:cubicBezTo>
                    <a:pt x="11763882" y="8991728"/>
                    <a:pt x="11731624" y="8978774"/>
                    <a:pt x="11738482" y="8952739"/>
                  </a:cubicBezTo>
                  <a:cubicBezTo>
                    <a:pt x="11804268" y="8944865"/>
                    <a:pt x="11735180" y="8891398"/>
                    <a:pt x="11814555" y="8888223"/>
                  </a:cubicBezTo>
                  <a:cubicBezTo>
                    <a:pt x="11829287" y="8894318"/>
                    <a:pt x="11841098" y="8896731"/>
                    <a:pt x="11851385" y="8896731"/>
                  </a:cubicBezTo>
                  <a:cubicBezTo>
                    <a:pt x="11870943" y="8896731"/>
                    <a:pt x="11884659" y="8887968"/>
                    <a:pt x="11901042" y="8879205"/>
                  </a:cubicBezTo>
                  <a:cubicBezTo>
                    <a:pt x="11917425" y="8870442"/>
                    <a:pt x="11936602" y="8861679"/>
                    <a:pt x="11967209" y="8861679"/>
                  </a:cubicBezTo>
                  <a:cubicBezTo>
                    <a:pt x="11987275" y="8861679"/>
                    <a:pt x="12012040" y="8865489"/>
                    <a:pt x="12044171" y="8875395"/>
                  </a:cubicBezTo>
                  <a:cubicBezTo>
                    <a:pt x="12075794" y="8829294"/>
                    <a:pt x="12203556" y="8798433"/>
                    <a:pt x="12082525" y="8772017"/>
                  </a:cubicBezTo>
                  <a:lnTo>
                    <a:pt x="12082525" y="8772017"/>
                  </a:lnTo>
                  <a:cubicBezTo>
                    <a:pt x="12008993" y="8806053"/>
                    <a:pt x="11912092" y="8812530"/>
                    <a:pt x="11813158" y="8812530"/>
                  </a:cubicBezTo>
                  <a:cubicBezTo>
                    <a:pt x="11782297" y="8812530"/>
                    <a:pt x="11751182" y="8811895"/>
                    <a:pt x="11720575" y="8811261"/>
                  </a:cubicBezTo>
                  <a:lnTo>
                    <a:pt x="11630659" y="8809991"/>
                  </a:lnTo>
                  <a:cubicBezTo>
                    <a:pt x="11570842" y="8809991"/>
                    <a:pt x="11515470" y="8812658"/>
                    <a:pt x="11470258" y="8823580"/>
                  </a:cubicBezTo>
                  <a:cubicBezTo>
                    <a:pt x="11470385" y="8810753"/>
                    <a:pt x="11439270" y="8808213"/>
                    <a:pt x="11431904" y="8797799"/>
                  </a:cubicBezTo>
                  <a:cubicBezTo>
                    <a:pt x="11488038" y="8749919"/>
                    <a:pt x="11513692" y="8775574"/>
                    <a:pt x="11393804" y="8746237"/>
                  </a:cubicBezTo>
                  <a:lnTo>
                    <a:pt x="11393804" y="8746237"/>
                  </a:lnTo>
                  <a:lnTo>
                    <a:pt x="11434571" y="8746744"/>
                  </a:lnTo>
                  <a:cubicBezTo>
                    <a:pt x="11753087" y="8746744"/>
                    <a:pt x="11813158" y="8659495"/>
                    <a:pt x="12013818" y="8617077"/>
                  </a:cubicBezTo>
                  <a:lnTo>
                    <a:pt x="12030074" y="8617077"/>
                  </a:lnTo>
                  <a:cubicBezTo>
                    <a:pt x="12117196" y="8617077"/>
                    <a:pt x="12213081" y="8609711"/>
                    <a:pt x="12291821" y="8597138"/>
                  </a:cubicBezTo>
                  <a:lnTo>
                    <a:pt x="12291821" y="8597138"/>
                  </a:lnTo>
                  <a:lnTo>
                    <a:pt x="12291821" y="8521700"/>
                  </a:lnTo>
                  <a:lnTo>
                    <a:pt x="12291821" y="8521700"/>
                  </a:lnTo>
                  <a:cubicBezTo>
                    <a:pt x="12208255" y="8535924"/>
                    <a:pt x="12088748" y="8537956"/>
                    <a:pt x="11967336" y="8539353"/>
                  </a:cubicBezTo>
                  <a:cubicBezTo>
                    <a:pt x="11985751" y="8498840"/>
                    <a:pt x="11919965" y="8486648"/>
                    <a:pt x="11852782" y="8474710"/>
                  </a:cubicBezTo>
                  <a:cubicBezTo>
                    <a:pt x="11839955" y="8525128"/>
                    <a:pt x="11639803" y="8513699"/>
                    <a:pt x="11584939" y="8578088"/>
                  </a:cubicBezTo>
                  <a:cubicBezTo>
                    <a:pt x="11530837" y="8483219"/>
                    <a:pt x="11912599" y="8453628"/>
                    <a:pt x="11699746" y="8384286"/>
                  </a:cubicBezTo>
                  <a:cubicBezTo>
                    <a:pt x="11780138" y="8381746"/>
                    <a:pt x="11823953" y="8349996"/>
                    <a:pt x="11879452" y="8349996"/>
                  </a:cubicBezTo>
                  <a:cubicBezTo>
                    <a:pt x="11894819" y="8349996"/>
                    <a:pt x="11911075" y="8352409"/>
                    <a:pt x="11929363" y="8358632"/>
                  </a:cubicBezTo>
                  <a:cubicBezTo>
                    <a:pt x="11917679" y="8384794"/>
                    <a:pt x="11852781" y="8392922"/>
                    <a:pt x="11814428" y="8410194"/>
                  </a:cubicBezTo>
                  <a:cubicBezTo>
                    <a:pt x="12009372" y="8405240"/>
                    <a:pt x="12171806" y="8390000"/>
                    <a:pt x="12291694" y="8368030"/>
                  </a:cubicBezTo>
                  <a:lnTo>
                    <a:pt x="12291694" y="8368030"/>
                  </a:lnTo>
                  <a:lnTo>
                    <a:pt x="12291694" y="8317484"/>
                  </a:lnTo>
                  <a:lnTo>
                    <a:pt x="12209017" y="8316087"/>
                  </a:lnTo>
                  <a:cubicBezTo>
                    <a:pt x="12143358" y="8316087"/>
                    <a:pt x="12070333" y="8319516"/>
                    <a:pt x="11967209" y="8332597"/>
                  </a:cubicBezTo>
                  <a:cubicBezTo>
                    <a:pt x="11948667" y="8281543"/>
                    <a:pt x="12094971" y="8184134"/>
                    <a:pt x="11967209" y="8151749"/>
                  </a:cubicBezTo>
                  <a:lnTo>
                    <a:pt x="11967209" y="8151749"/>
                  </a:lnTo>
                  <a:cubicBezTo>
                    <a:pt x="11951715" y="8184642"/>
                    <a:pt x="11930252" y="8215122"/>
                    <a:pt x="11814428" y="8242173"/>
                  </a:cubicBezTo>
                  <a:cubicBezTo>
                    <a:pt x="11787122" y="8199628"/>
                    <a:pt x="11572620" y="8220456"/>
                    <a:pt x="11622784" y="8151749"/>
                  </a:cubicBezTo>
                  <a:cubicBezTo>
                    <a:pt x="12115037" y="8112887"/>
                    <a:pt x="12120497" y="7950581"/>
                    <a:pt x="11929363" y="7802880"/>
                  </a:cubicBezTo>
                  <a:cubicBezTo>
                    <a:pt x="12132181" y="7789673"/>
                    <a:pt x="12080746" y="7690486"/>
                    <a:pt x="12158852" y="7634860"/>
                  </a:cubicBezTo>
                  <a:cubicBezTo>
                    <a:pt x="12125196" y="7627493"/>
                    <a:pt x="12097130" y="7624700"/>
                    <a:pt x="12072872" y="7624700"/>
                  </a:cubicBezTo>
                  <a:cubicBezTo>
                    <a:pt x="12031343" y="7624700"/>
                    <a:pt x="12000737" y="7632955"/>
                    <a:pt x="11972162" y="7641337"/>
                  </a:cubicBezTo>
                  <a:cubicBezTo>
                    <a:pt x="11943587" y="7649718"/>
                    <a:pt x="11916917" y="7657974"/>
                    <a:pt x="11883134" y="7657974"/>
                  </a:cubicBezTo>
                  <a:cubicBezTo>
                    <a:pt x="11863322" y="7657974"/>
                    <a:pt x="11840970" y="7655180"/>
                    <a:pt x="11814428" y="7647814"/>
                  </a:cubicBezTo>
                  <a:cubicBezTo>
                    <a:pt x="11829159" y="7631177"/>
                    <a:pt x="11841987" y="7626478"/>
                    <a:pt x="11860021" y="7626478"/>
                  </a:cubicBezTo>
                  <a:cubicBezTo>
                    <a:pt x="11882754" y="7626478"/>
                    <a:pt x="11913869" y="7634098"/>
                    <a:pt x="11967209" y="7634987"/>
                  </a:cubicBezTo>
                  <a:cubicBezTo>
                    <a:pt x="11899899" y="7570470"/>
                    <a:pt x="12003658" y="7528815"/>
                    <a:pt x="12005817" y="7454139"/>
                  </a:cubicBezTo>
                  <a:lnTo>
                    <a:pt x="12053442" y="7456425"/>
                  </a:lnTo>
                  <a:cubicBezTo>
                    <a:pt x="12127991" y="7456425"/>
                    <a:pt x="12174092" y="7437756"/>
                    <a:pt x="12211176" y="7419214"/>
                  </a:cubicBezTo>
                  <a:cubicBezTo>
                    <a:pt x="12240640" y="7404355"/>
                    <a:pt x="12264262" y="7389495"/>
                    <a:pt x="12291820" y="7384162"/>
                  </a:cubicBezTo>
                  <a:lnTo>
                    <a:pt x="12291820" y="7384162"/>
                  </a:lnTo>
                  <a:lnTo>
                    <a:pt x="12291820" y="7253478"/>
                  </a:lnTo>
                  <a:lnTo>
                    <a:pt x="12291820" y="7253478"/>
                  </a:lnTo>
                  <a:cubicBezTo>
                    <a:pt x="12132689" y="7264527"/>
                    <a:pt x="12019025" y="7290816"/>
                    <a:pt x="11929489" y="7325233"/>
                  </a:cubicBezTo>
                  <a:cubicBezTo>
                    <a:pt x="11941427" y="7307835"/>
                    <a:pt x="11983591" y="7300723"/>
                    <a:pt x="11967335" y="7273672"/>
                  </a:cubicBezTo>
                  <a:lnTo>
                    <a:pt x="11938887" y="7273164"/>
                  </a:lnTo>
                  <a:cubicBezTo>
                    <a:pt x="11862814" y="7273164"/>
                    <a:pt x="11863449" y="7286880"/>
                    <a:pt x="11869418" y="7300595"/>
                  </a:cubicBezTo>
                  <a:cubicBezTo>
                    <a:pt x="11875388" y="7314311"/>
                    <a:pt x="11886309" y="7328027"/>
                    <a:pt x="11830937" y="7328027"/>
                  </a:cubicBezTo>
                  <a:cubicBezTo>
                    <a:pt x="11817221" y="7328027"/>
                    <a:pt x="11799314" y="7327138"/>
                    <a:pt x="11776327" y="7325233"/>
                  </a:cubicBezTo>
                  <a:lnTo>
                    <a:pt x="11776327" y="7325233"/>
                  </a:lnTo>
                  <a:cubicBezTo>
                    <a:pt x="11994640" y="7415530"/>
                    <a:pt x="11582652" y="7460489"/>
                    <a:pt x="11508484" y="7531990"/>
                  </a:cubicBezTo>
                  <a:cubicBezTo>
                    <a:pt x="11451968" y="7520941"/>
                    <a:pt x="11453239" y="7490461"/>
                    <a:pt x="11432157" y="7467474"/>
                  </a:cubicBezTo>
                  <a:cubicBezTo>
                    <a:pt x="11518771" y="7456552"/>
                    <a:pt x="11537059" y="7422389"/>
                    <a:pt x="11585318" y="7422389"/>
                  </a:cubicBezTo>
                  <a:cubicBezTo>
                    <a:pt x="11604241" y="7422389"/>
                    <a:pt x="11627737" y="7427595"/>
                    <a:pt x="11661646" y="7441566"/>
                  </a:cubicBezTo>
                  <a:cubicBezTo>
                    <a:pt x="11659487" y="7340855"/>
                    <a:pt x="11734289" y="7237350"/>
                    <a:pt x="11852908" y="7144513"/>
                  </a:cubicBezTo>
                  <a:cubicBezTo>
                    <a:pt x="11935839" y="7184644"/>
                    <a:pt x="12076427" y="7185533"/>
                    <a:pt x="12158977" y="7196075"/>
                  </a:cubicBezTo>
                  <a:cubicBezTo>
                    <a:pt x="12214349" y="7174104"/>
                    <a:pt x="12243686" y="7143243"/>
                    <a:pt x="12291820" y="7118731"/>
                  </a:cubicBezTo>
                  <a:lnTo>
                    <a:pt x="12291820" y="7118731"/>
                  </a:lnTo>
                  <a:lnTo>
                    <a:pt x="12291820" y="6988810"/>
                  </a:lnTo>
                  <a:lnTo>
                    <a:pt x="12291820" y="6988810"/>
                  </a:lnTo>
                  <a:cubicBezTo>
                    <a:pt x="12281913" y="6989572"/>
                    <a:pt x="12270991" y="6989953"/>
                    <a:pt x="12251434" y="6989953"/>
                  </a:cubicBezTo>
                  <a:lnTo>
                    <a:pt x="12235177" y="6989445"/>
                  </a:lnTo>
                  <a:cubicBezTo>
                    <a:pt x="12234415" y="6949949"/>
                    <a:pt x="12251560" y="6916548"/>
                    <a:pt x="12291820" y="6891020"/>
                  </a:cubicBezTo>
                  <a:lnTo>
                    <a:pt x="12291820" y="6891020"/>
                  </a:lnTo>
                  <a:lnTo>
                    <a:pt x="12291820" y="6890766"/>
                  </a:lnTo>
                  <a:lnTo>
                    <a:pt x="12286232" y="6021324"/>
                  </a:lnTo>
                  <a:lnTo>
                    <a:pt x="12273786" y="6020816"/>
                  </a:lnTo>
                  <a:cubicBezTo>
                    <a:pt x="12177266" y="5927217"/>
                    <a:pt x="12263753" y="5912866"/>
                    <a:pt x="12235178" y="5814060"/>
                  </a:cubicBezTo>
                  <a:cubicBezTo>
                    <a:pt x="12122529" y="5812790"/>
                    <a:pt x="11962255" y="5760974"/>
                    <a:pt x="12082397" y="5723636"/>
                  </a:cubicBezTo>
                  <a:lnTo>
                    <a:pt x="12082397" y="5723636"/>
                  </a:lnTo>
                  <a:cubicBezTo>
                    <a:pt x="12088874" y="5742813"/>
                    <a:pt x="12068808" y="5771261"/>
                    <a:pt x="12120751" y="5775325"/>
                  </a:cubicBezTo>
                  <a:cubicBezTo>
                    <a:pt x="12149834" y="5694935"/>
                    <a:pt x="12045186" y="5658612"/>
                    <a:pt x="11917043" y="5658612"/>
                  </a:cubicBezTo>
                  <a:lnTo>
                    <a:pt x="11890754" y="5659120"/>
                  </a:lnTo>
                  <a:cubicBezTo>
                    <a:pt x="11952730" y="5641213"/>
                    <a:pt x="12088112" y="5648199"/>
                    <a:pt x="12120751" y="5620386"/>
                  </a:cubicBezTo>
                  <a:cubicBezTo>
                    <a:pt x="11993497" y="5611623"/>
                    <a:pt x="12106146" y="5521833"/>
                    <a:pt x="11967462" y="5517135"/>
                  </a:cubicBezTo>
                  <a:lnTo>
                    <a:pt x="11967462" y="5517135"/>
                  </a:lnTo>
                  <a:cubicBezTo>
                    <a:pt x="11871323" y="5541264"/>
                    <a:pt x="12047853" y="5584191"/>
                    <a:pt x="11890880" y="5594478"/>
                  </a:cubicBezTo>
                  <a:cubicBezTo>
                    <a:pt x="11882499" y="5575936"/>
                    <a:pt x="11827888" y="5572761"/>
                    <a:pt x="11814680" y="5555869"/>
                  </a:cubicBezTo>
                  <a:cubicBezTo>
                    <a:pt x="11851002" y="5533517"/>
                    <a:pt x="11956032" y="5534533"/>
                    <a:pt x="11929488" y="5491226"/>
                  </a:cubicBezTo>
                  <a:cubicBezTo>
                    <a:pt x="11917042" y="5483480"/>
                    <a:pt x="11903707" y="5480939"/>
                    <a:pt x="11890245" y="5480939"/>
                  </a:cubicBezTo>
                  <a:cubicBezTo>
                    <a:pt x="11876783" y="5480939"/>
                    <a:pt x="11863067" y="5483480"/>
                    <a:pt x="11849859" y="5486019"/>
                  </a:cubicBezTo>
                  <a:lnTo>
                    <a:pt x="11811759" y="5491099"/>
                  </a:lnTo>
                  <a:cubicBezTo>
                    <a:pt x="11798551" y="5491099"/>
                    <a:pt x="11786486" y="5487924"/>
                    <a:pt x="11782168" y="5470398"/>
                  </a:cubicBezTo>
                  <a:lnTo>
                    <a:pt x="11797281" y="5467858"/>
                  </a:lnTo>
                  <a:cubicBezTo>
                    <a:pt x="11804393" y="5467858"/>
                    <a:pt x="11812394" y="5469763"/>
                    <a:pt x="11821284" y="5471541"/>
                  </a:cubicBezTo>
                  <a:lnTo>
                    <a:pt x="11850621" y="5475224"/>
                  </a:lnTo>
                  <a:cubicBezTo>
                    <a:pt x="11862813" y="5475224"/>
                    <a:pt x="11876275" y="5472811"/>
                    <a:pt x="11890753" y="5465191"/>
                  </a:cubicBezTo>
                  <a:cubicBezTo>
                    <a:pt x="11796265" y="5400040"/>
                    <a:pt x="11896975" y="5292217"/>
                    <a:pt x="11776325" y="5258562"/>
                  </a:cubicBezTo>
                  <a:cubicBezTo>
                    <a:pt x="11816076" y="5228844"/>
                    <a:pt x="11925043" y="5222622"/>
                    <a:pt x="11967333" y="5194047"/>
                  </a:cubicBezTo>
                  <a:lnTo>
                    <a:pt x="11853160" y="5193919"/>
                  </a:lnTo>
                  <a:lnTo>
                    <a:pt x="11782421" y="5193411"/>
                  </a:lnTo>
                  <a:cubicBezTo>
                    <a:pt x="11715873" y="5193411"/>
                    <a:pt x="11656056" y="5195697"/>
                    <a:pt x="11622909" y="5207000"/>
                  </a:cubicBezTo>
                  <a:cubicBezTo>
                    <a:pt x="11643610" y="5188712"/>
                    <a:pt x="11581380" y="5142230"/>
                    <a:pt x="11657961" y="5142230"/>
                  </a:cubicBezTo>
                  <a:lnTo>
                    <a:pt x="11661644" y="5142357"/>
                  </a:lnTo>
                  <a:cubicBezTo>
                    <a:pt x="11685139" y="5155185"/>
                    <a:pt x="11710285" y="5162804"/>
                    <a:pt x="11737082" y="5162804"/>
                  </a:cubicBezTo>
                  <a:cubicBezTo>
                    <a:pt x="11761466" y="5162804"/>
                    <a:pt x="11787247" y="5156581"/>
                    <a:pt x="11814552" y="5142357"/>
                  </a:cubicBezTo>
                  <a:lnTo>
                    <a:pt x="11814552" y="5142357"/>
                  </a:lnTo>
                  <a:lnTo>
                    <a:pt x="11773658" y="5143247"/>
                  </a:lnTo>
                  <a:cubicBezTo>
                    <a:pt x="11709777" y="5143247"/>
                    <a:pt x="11669137" y="5135373"/>
                    <a:pt x="11661644" y="5116450"/>
                  </a:cubicBezTo>
                  <a:lnTo>
                    <a:pt x="11661644" y="5116450"/>
                  </a:lnTo>
                  <a:cubicBezTo>
                    <a:pt x="11686282" y="5123435"/>
                    <a:pt x="11699998" y="5125721"/>
                    <a:pt x="11710920" y="5125721"/>
                  </a:cubicBezTo>
                  <a:lnTo>
                    <a:pt x="11743305" y="5121022"/>
                  </a:lnTo>
                  <a:cubicBezTo>
                    <a:pt x="11756640" y="5118736"/>
                    <a:pt x="11775182" y="5116323"/>
                    <a:pt x="11809472" y="5116323"/>
                  </a:cubicBezTo>
                  <a:lnTo>
                    <a:pt x="11814679" y="5116323"/>
                  </a:lnTo>
                  <a:cubicBezTo>
                    <a:pt x="11820521" y="5084319"/>
                    <a:pt x="11794994" y="5062729"/>
                    <a:pt x="11738606" y="5051680"/>
                  </a:cubicBezTo>
                  <a:cubicBezTo>
                    <a:pt x="11719810" y="5066920"/>
                    <a:pt x="11697331" y="5080890"/>
                    <a:pt x="11661771" y="5090415"/>
                  </a:cubicBezTo>
                  <a:cubicBezTo>
                    <a:pt x="11616305" y="5062729"/>
                    <a:pt x="11495782" y="5060316"/>
                    <a:pt x="11432155" y="5038599"/>
                  </a:cubicBezTo>
                  <a:cubicBezTo>
                    <a:pt x="11486130" y="5021708"/>
                    <a:pt x="11569569" y="4970273"/>
                    <a:pt x="11432155" y="4961256"/>
                  </a:cubicBezTo>
                  <a:cubicBezTo>
                    <a:pt x="11384276" y="5044187"/>
                    <a:pt x="11238353" y="5055998"/>
                    <a:pt x="11278866" y="5129277"/>
                  </a:cubicBezTo>
                  <a:cubicBezTo>
                    <a:pt x="11203301" y="5150994"/>
                    <a:pt x="10997307" y="5128896"/>
                    <a:pt x="11049631" y="5193793"/>
                  </a:cubicBezTo>
                  <a:cubicBezTo>
                    <a:pt x="11062077" y="5201540"/>
                    <a:pt x="11075285" y="5204080"/>
                    <a:pt x="11088747" y="5204080"/>
                  </a:cubicBezTo>
                  <a:cubicBezTo>
                    <a:pt x="11102209" y="5204080"/>
                    <a:pt x="11115798" y="5201540"/>
                    <a:pt x="11129006" y="5199000"/>
                  </a:cubicBezTo>
                  <a:lnTo>
                    <a:pt x="11167106" y="5193920"/>
                  </a:lnTo>
                  <a:cubicBezTo>
                    <a:pt x="11180314" y="5193920"/>
                    <a:pt x="11192379" y="5197095"/>
                    <a:pt x="11202539" y="5206874"/>
                  </a:cubicBezTo>
                  <a:cubicBezTo>
                    <a:pt x="11088366" y="5208017"/>
                    <a:pt x="11108813" y="5242815"/>
                    <a:pt x="11175107" y="5242815"/>
                  </a:cubicBezTo>
                  <a:cubicBezTo>
                    <a:pt x="11194030" y="5242815"/>
                    <a:pt x="11216636" y="5240021"/>
                    <a:pt x="11240893" y="5232782"/>
                  </a:cubicBezTo>
                  <a:lnTo>
                    <a:pt x="11240893" y="5232782"/>
                  </a:lnTo>
                  <a:cubicBezTo>
                    <a:pt x="11286359" y="5271263"/>
                    <a:pt x="11251688" y="5276851"/>
                    <a:pt x="11202539" y="5310252"/>
                  </a:cubicBezTo>
                  <a:lnTo>
                    <a:pt x="11241020" y="5314062"/>
                  </a:lnTo>
                  <a:cubicBezTo>
                    <a:pt x="11263626" y="5314062"/>
                    <a:pt x="11283438" y="5310252"/>
                    <a:pt x="11299948" y="5306315"/>
                  </a:cubicBezTo>
                  <a:cubicBezTo>
                    <a:pt x="11316458" y="5302378"/>
                    <a:pt x="11329667" y="5298568"/>
                    <a:pt x="11347573" y="5298568"/>
                  </a:cubicBezTo>
                  <a:lnTo>
                    <a:pt x="11355447" y="5310125"/>
                  </a:lnTo>
                  <a:cubicBezTo>
                    <a:pt x="11355447" y="5323079"/>
                    <a:pt x="11386816" y="5325492"/>
                    <a:pt x="11394309" y="5336033"/>
                  </a:cubicBezTo>
                  <a:cubicBezTo>
                    <a:pt x="11360400" y="5346955"/>
                    <a:pt x="11302234" y="5349749"/>
                    <a:pt x="11235941" y="5349749"/>
                  </a:cubicBezTo>
                  <a:lnTo>
                    <a:pt x="11164440" y="5348987"/>
                  </a:lnTo>
                  <a:cubicBezTo>
                    <a:pt x="11173710" y="5306823"/>
                    <a:pt x="11088621" y="5309617"/>
                    <a:pt x="10973050" y="5284344"/>
                  </a:cubicBezTo>
                  <a:cubicBezTo>
                    <a:pt x="10973558" y="5267072"/>
                    <a:pt x="11040360" y="5272406"/>
                    <a:pt x="11049758" y="5258436"/>
                  </a:cubicBezTo>
                  <a:cubicBezTo>
                    <a:pt x="11024993" y="5251451"/>
                    <a:pt x="11011150" y="5249038"/>
                    <a:pt x="11000228" y="5249038"/>
                  </a:cubicBezTo>
                  <a:cubicBezTo>
                    <a:pt x="10989305" y="5249038"/>
                    <a:pt x="10981051" y="5251451"/>
                    <a:pt x="10967589" y="5253737"/>
                  </a:cubicBezTo>
                  <a:cubicBezTo>
                    <a:pt x="10954127" y="5256023"/>
                    <a:pt x="10935584" y="5258436"/>
                    <a:pt x="10901295" y="5258436"/>
                  </a:cubicBezTo>
                  <a:lnTo>
                    <a:pt x="10896469" y="5258436"/>
                  </a:lnTo>
                  <a:cubicBezTo>
                    <a:pt x="10908280" y="5241037"/>
                    <a:pt x="10950825" y="5233798"/>
                    <a:pt x="10934442" y="5206747"/>
                  </a:cubicBezTo>
                  <a:cubicBezTo>
                    <a:pt x="10879324" y="5193412"/>
                    <a:pt x="10839192" y="5188332"/>
                    <a:pt x="10804267" y="5188332"/>
                  </a:cubicBezTo>
                  <a:cubicBezTo>
                    <a:pt x="10736703" y="5188332"/>
                    <a:pt x="10688951" y="5207001"/>
                    <a:pt x="10590272" y="5219701"/>
                  </a:cubicBezTo>
                  <a:cubicBezTo>
                    <a:pt x="10664059" y="5174997"/>
                    <a:pt x="10642216" y="5094098"/>
                    <a:pt x="10563729" y="5094098"/>
                  </a:cubicBezTo>
                  <a:cubicBezTo>
                    <a:pt x="10548997" y="5094098"/>
                    <a:pt x="10532360" y="5096892"/>
                    <a:pt x="10513945" y="5103369"/>
                  </a:cubicBezTo>
                  <a:cubicBezTo>
                    <a:pt x="10523597" y="5029963"/>
                    <a:pt x="10525883" y="5049902"/>
                    <a:pt x="10666853" y="5038853"/>
                  </a:cubicBezTo>
                  <a:cubicBezTo>
                    <a:pt x="10532233" y="4979798"/>
                    <a:pt x="10488037" y="4935094"/>
                    <a:pt x="10475718" y="4858005"/>
                  </a:cubicBezTo>
                  <a:cubicBezTo>
                    <a:pt x="10456922" y="4869308"/>
                    <a:pt x="10435332" y="4873880"/>
                    <a:pt x="10414250" y="4873880"/>
                  </a:cubicBezTo>
                  <a:cubicBezTo>
                    <a:pt x="10334367" y="4873880"/>
                    <a:pt x="10260199" y="4808602"/>
                    <a:pt x="10361037" y="4793362"/>
                  </a:cubicBezTo>
                  <a:lnTo>
                    <a:pt x="10361037" y="4793362"/>
                  </a:lnTo>
                  <a:cubicBezTo>
                    <a:pt x="10439015" y="4797172"/>
                    <a:pt x="10435967" y="4828287"/>
                    <a:pt x="10514071" y="4832097"/>
                  </a:cubicBezTo>
                  <a:cubicBezTo>
                    <a:pt x="10551028" y="4746372"/>
                    <a:pt x="10484480" y="4745356"/>
                    <a:pt x="10512420" y="4690111"/>
                  </a:cubicBezTo>
                  <a:cubicBezTo>
                    <a:pt x="10264136" y="4690111"/>
                    <a:pt x="10478765" y="4770883"/>
                    <a:pt x="10245975" y="4780535"/>
                  </a:cubicBezTo>
                  <a:cubicBezTo>
                    <a:pt x="10227052" y="4718051"/>
                    <a:pt x="10052045" y="4708272"/>
                    <a:pt x="10016486" y="4651376"/>
                  </a:cubicBezTo>
                  <a:cubicBezTo>
                    <a:pt x="10098781" y="4634739"/>
                    <a:pt x="10151741" y="4665219"/>
                    <a:pt x="10125198" y="4599306"/>
                  </a:cubicBezTo>
                  <a:lnTo>
                    <a:pt x="10114529" y="4599179"/>
                  </a:lnTo>
                  <a:cubicBezTo>
                    <a:pt x="10055348" y="4599179"/>
                    <a:pt x="10052045" y="4617720"/>
                    <a:pt x="10016358" y="4625468"/>
                  </a:cubicBezTo>
                  <a:cubicBezTo>
                    <a:pt x="10057888" y="4592448"/>
                    <a:pt x="9900027" y="4563873"/>
                    <a:pt x="10016358" y="4547998"/>
                  </a:cubicBezTo>
                  <a:lnTo>
                    <a:pt x="10016358" y="4547998"/>
                  </a:lnTo>
                  <a:cubicBezTo>
                    <a:pt x="10040362" y="4564126"/>
                    <a:pt x="10065127" y="4570350"/>
                    <a:pt x="10089383" y="4570350"/>
                  </a:cubicBezTo>
                  <a:cubicBezTo>
                    <a:pt x="10131293" y="4570350"/>
                    <a:pt x="10172188" y="4552062"/>
                    <a:pt x="10207620" y="4535044"/>
                  </a:cubicBezTo>
                  <a:cubicBezTo>
                    <a:pt x="10231242" y="4552951"/>
                    <a:pt x="10354687" y="4537076"/>
                    <a:pt x="10360655" y="4560952"/>
                  </a:cubicBezTo>
                  <a:cubicBezTo>
                    <a:pt x="10376912" y="4602735"/>
                    <a:pt x="10310490" y="4672712"/>
                    <a:pt x="10437363" y="4677284"/>
                  </a:cubicBezTo>
                  <a:cubicBezTo>
                    <a:pt x="10479019" y="4624071"/>
                    <a:pt x="10458826" y="4559301"/>
                    <a:pt x="10536931" y="4559301"/>
                  </a:cubicBezTo>
                  <a:lnTo>
                    <a:pt x="10551917" y="4560825"/>
                  </a:lnTo>
                  <a:cubicBezTo>
                    <a:pt x="10433553" y="4516883"/>
                    <a:pt x="10494513" y="4491864"/>
                    <a:pt x="10590144" y="4457447"/>
                  </a:cubicBezTo>
                  <a:lnTo>
                    <a:pt x="10558394" y="4455923"/>
                  </a:lnTo>
                  <a:cubicBezTo>
                    <a:pt x="10490830" y="4455923"/>
                    <a:pt x="10504546" y="4483228"/>
                    <a:pt x="10437490" y="4483355"/>
                  </a:cubicBezTo>
                  <a:cubicBezTo>
                    <a:pt x="10388341" y="4439794"/>
                    <a:pt x="10365100" y="4427856"/>
                    <a:pt x="10334239" y="4427856"/>
                  </a:cubicBezTo>
                  <a:cubicBezTo>
                    <a:pt x="10315570" y="4427856"/>
                    <a:pt x="10294234" y="4432174"/>
                    <a:pt x="10262738" y="4436492"/>
                  </a:cubicBezTo>
                  <a:cubicBezTo>
                    <a:pt x="10231242" y="4440810"/>
                    <a:pt x="10189586" y="4445128"/>
                    <a:pt x="10130531" y="4445128"/>
                  </a:cubicBezTo>
                  <a:lnTo>
                    <a:pt x="10093066" y="4444619"/>
                  </a:lnTo>
                  <a:cubicBezTo>
                    <a:pt x="10103226" y="4389755"/>
                    <a:pt x="10113513" y="4334637"/>
                    <a:pt x="9979148" y="4328414"/>
                  </a:cubicBezTo>
                  <a:lnTo>
                    <a:pt x="9979148" y="4328414"/>
                  </a:lnTo>
                  <a:lnTo>
                    <a:pt x="10009374" y="4329176"/>
                  </a:lnTo>
                  <a:cubicBezTo>
                    <a:pt x="10091289" y="4329176"/>
                    <a:pt x="10083795" y="4309492"/>
                    <a:pt x="10081129" y="4289933"/>
                  </a:cubicBezTo>
                  <a:cubicBezTo>
                    <a:pt x="10078462" y="4270375"/>
                    <a:pt x="10080621" y="4250691"/>
                    <a:pt x="10182094" y="4250691"/>
                  </a:cubicBezTo>
                  <a:lnTo>
                    <a:pt x="10207875" y="4251072"/>
                  </a:lnTo>
                  <a:cubicBezTo>
                    <a:pt x="10271503" y="4291457"/>
                    <a:pt x="10065508" y="4303650"/>
                    <a:pt x="10169521" y="4315587"/>
                  </a:cubicBezTo>
                  <a:cubicBezTo>
                    <a:pt x="10238355" y="4291330"/>
                    <a:pt x="10396470" y="4297426"/>
                    <a:pt x="10360910" y="4237991"/>
                  </a:cubicBezTo>
                  <a:lnTo>
                    <a:pt x="10360910" y="4237991"/>
                  </a:lnTo>
                  <a:lnTo>
                    <a:pt x="10300331" y="4238753"/>
                  </a:lnTo>
                  <a:cubicBezTo>
                    <a:pt x="10230354" y="4238753"/>
                    <a:pt x="10173966" y="4234307"/>
                    <a:pt x="10169521" y="4212082"/>
                  </a:cubicBezTo>
                  <a:cubicBezTo>
                    <a:pt x="10179681" y="4204970"/>
                    <a:pt x="10193397" y="4202557"/>
                    <a:pt x="10208256" y="4202557"/>
                  </a:cubicBezTo>
                  <a:cubicBezTo>
                    <a:pt x="10222607" y="4202557"/>
                    <a:pt x="10238355" y="4204717"/>
                    <a:pt x="10253214" y="4206875"/>
                  </a:cubicBezTo>
                  <a:lnTo>
                    <a:pt x="10294107" y="4211320"/>
                  </a:lnTo>
                  <a:cubicBezTo>
                    <a:pt x="10312523" y="4211320"/>
                    <a:pt x="10324461" y="4205860"/>
                    <a:pt x="10322301" y="4186301"/>
                  </a:cubicBezTo>
                  <a:cubicBezTo>
                    <a:pt x="10211430" y="4184778"/>
                    <a:pt x="10144882" y="4177411"/>
                    <a:pt x="10086716" y="4177411"/>
                  </a:cubicBezTo>
                  <a:cubicBezTo>
                    <a:pt x="10028677" y="4177411"/>
                    <a:pt x="9978893" y="4184650"/>
                    <a:pt x="9901550" y="4212082"/>
                  </a:cubicBezTo>
                  <a:cubicBezTo>
                    <a:pt x="9866244" y="4153917"/>
                    <a:pt x="9999848" y="4139057"/>
                    <a:pt x="10133579" y="4139057"/>
                  </a:cubicBezTo>
                  <a:cubicBezTo>
                    <a:pt x="10204953" y="4139057"/>
                    <a:pt x="10276454" y="4143375"/>
                    <a:pt x="10322301" y="4147567"/>
                  </a:cubicBezTo>
                  <a:cubicBezTo>
                    <a:pt x="10295123" y="4108070"/>
                    <a:pt x="10361798" y="4100576"/>
                    <a:pt x="10360909" y="4069970"/>
                  </a:cubicBezTo>
                  <a:lnTo>
                    <a:pt x="10360909" y="4069970"/>
                  </a:lnTo>
                  <a:cubicBezTo>
                    <a:pt x="10323190" y="4087115"/>
                    <a:pt x="10290297" y="4093592"/>
                    <a:pt x="10261468" y="4093592"/>
                  </a:cubicBezTo>
                  <a:cubicBezTo>
                    <a:pt x="10216890" y="4093592"/>
                    <a:pt x="10182474" y="4077970"/>
                    <a:pt x="10155549" y="4062350"/>
                  </a:cubicBezTo>
                  <a:cubicBezTo>
                    <a:pt x="10128624" y="4046729"/>
                    <a:pt x="10109321" y="4031235"/>
                    <a:pt x="10093193" y="4031235"/>
                  </a:cubicBezTo>
                  <a:cubicBezTo>
                    <a:pt x="10093193" y="4031235"/>
                    <a:pt x="10093065" y="4031235"/>
                    <a:pt x="10093065" y="4031235"/>
                  </a:cubicBezTo>
                  <a:cubicBezTo>
                    <a:pt x="10052934" y="4067811"/>
                    <a:pt x="10155931" y="4119881"/>
                    <a:pt x="10093065" y="4121658"/>
                  </a:cubicBezTo>
                  <a:cubicBezTo>
                    <a:pt x="10051283" y="4094607"/>
                    <a:pt x="10046202" y="4081654"/>
                    <a:pt x="10030582" y="4081654"/>
                  </a:cubicBezTo>
                  <a:cubicBezTo>
                    <a:pt x="10017374" y="4081654"/>
                    <a:pt x="9996673" y="4090925"/>
                    <a:pt x="9939903" y="4108832"/>
                  </a:cubicBezTo>
                  <a:cubicBezTo>
                    <a:pt x="9967335" y="4035680"/>
                    <a:pt x="9837922" y="3988817"/>
                    <a:pt x="10016485" y="3966592"/>
                  </a:cubicBezTo>
                  <a:lnTo>
                    <a:pt x="10016485" y="3966592"/>
                  </a:lnTo>
                  <a:cubicBezTo>
                    <a:pt x="9983465" y="3970529"/>
                    <a:pt x="9959462" y="3972053"/>
                    <a:pt x="9940793" y="3972053"/>
                  </a:cubicBezTo>
                  <a:cubicBezTo>
                    <a:pt x="9884150" y="3972053"/>
                    <a:pt x="9878436" y="3957701"/>
                    <a:pt x="9824969" y="3953637"/>
                  </a:cubicBezTo>
                  <a:cubicBezTo>
                    <a:pt x="9883388" y="3919601"/>
                    <a:pt x="9962256" y="3899535"/>
                    <a:pt x="10016358" y="3837305"/>
                  </a:cubicBezTo>
                  <a:lnTo>
                    <a:pt x="10016358" y="3837305"/>
                  </a:lnTo>
                  <a:lnTo>
                    <a:pt x="9955398" y="3838067"/>
                  </a:lnTo>
                  <a:cubicBezTo>
                    <a:pt x="9885802" y="3838067"/>
                    <a:pt x="9829795" y="3833495"/>
                    <a:pt x="9831573" y="3811016"/>
                  </a:cubicBezTo>
                  <a:lnTo>
                    <a:pt x="9843765" y="3810762"/>
                  </a:lnTo>
                  <a:cubicBezTo>
                    <a:pt x="9861799" y="3810762"/>
                    <a:pt x="9876912" y="3812794"/>
                    <a:pt x="9889485" y="3814953"/>
                  </a:cubicBezTo>
                  <a:cubicBezTo>
                    <a:pt x="9902058" y="3817112"/>
                    <a:pt x="9912345" y="3819017"/>
                    <a:pt x="9928728" y="3819017"/>
                  </a:cubicBezTo>
                  <a:lnTo>
                    <a:pt x="9939904" y="3811524"/>
                  </a:lnTo>
                  <a:cubicBezTo>
                    <a:pt x="9789155" y="3784854"/>
                    <a:pt x="9751182" y="3720211"/>
                    <a:pt x="9633707" y="3682365"/>
                  </a:cubicBezTo>
                  <a:lnTo>
                    <a:pt x="9633707" y="3682365"/>
                  </a:lnTo>
                  <a:cubicBezTo>
                    <a:pt x="9660251" y="3720465"/>
                    <a:pt x="9599799" y="3805809"/>
                    <a:pt x="9710034" y="3850386"/>
                  </a:cubicBezTo>
                  <a:cubicBezTo>
                    <a:pt x="9685904" y="3847084"/>
                    <a:pt x="9667363" y="3845560"/>
                    <a:pt x="9653266" y="3845560"/>
                  </a:cubicBezTo>
                  <a:cubicBezTo>
                    <a:pt x="9613388" y="3845560"/>
                    <a:pt x="9606784" y="3856736"/>
                    <a:pt x="9600307" y="3868039"/>
                  </a:cubicBezTo>
                  <a:cubicBezTo>
                    <a:pt x="9593830" y="3879342"/>
                    <a:pt x="9587099" y="3890518"/>
                    <a:pt x="9547221" y="3890518"/>
                  </a:cubicBezTo>
                  <a:lnTo>
                    <a:pt x="9519154" y="3889121"/>
                  </a:lnTo>
                  <a:cubicBezTo>
                    <a:pt x="9491087" y="3837813"/>
                    <a:pt x="9491087" y="3837178"/>
                    <a:pt x="9519154" y="3785870"/>
                  </a:cubicBezTo>
                  <a:lnTo>
                    <a:pt x="9365233" y="3785870"/>
                  </a:lnTo>
                  <a:cubicBezTo>
                    <a:pt x="9345929" y="3819144"/>
                    <a:pt x="9349104" y="3833749"/>
                    <a:pt x="9288906" y="3876294"/>
                  </a:cubicBezTo>
                  <a:lnTo>
                    <a:pt x="9347072" y="3896487"/>
                  </a:lnTo>
                  <a:lnTo>
                    <a:pt x="9359772" y="3899916"/>
                  </a:lnTo>
                  <a:lnTo>
                    <a:pt x="9365233" y="3901948"/>
                  </a:lnTo>
                  <a:lnTo>
                    <a:pt x="9353168" y="3898392"/>
                  </a:lnTo>
                  <a:lnTo>
                    <a:pt x="9347072" y="3896614"/>
                  </a:lnTo>
                  <a:cubicBezTo>
                    <a:pt x="9279635" y="3880231"/>
                    <a:pt x="9154794" y="3883152"/>
                    <a:pt x="9097517" y="3863340"/>
                  </a:cubicBezTo>
                  <a:cubicBezTo>
                    <a:pt x="9208007" y="3815207"/>
                    <a:pt x="9070847" y="3779012"/>
                    <a:pt x="9289033" y="3734181"/>
                  </a:cubicBezTo>
                  <a:cubicBezTo>
                    <a:pt x="9300336" y="3752469"/>
                    <a:pt x="9357740" y="3772789"/>
                    <a:pt x="9408540" y="3772789"/>
                  </a:cubicBezTo>
                  <a:cubicBezTo>
                    <a:pt x="9438512" y="3772789"/>
                    <a:pt x="9466071" y="3765677"/>
                    <a:pt x="9474326" y="3747262"/>
                  </a:cubicBezTo>
                  <a:lnTo>
                    <a:pt x="9474326" y="3747262"/>
                  </a:lnTo>
                  <a:lnTo>
                    <a:pt x="9462007" y="3747389"/>
                  </a:lnTo>
                  <a:cubicBezTo>
                    <a:pt x="9401428" y="3747389"/>
                    <a:pt x="9358248" y="3733165"/>
                    <a:pt x="9322815" y="3718941"/>
                  </a:cubicBezTo>
                  <a:cubicBezTo>
                    <a:pt x="9287381" y="3704717"/>
                    <a:pt x="9259696" y="3690493"/>
                    <a:pt x="9230358" y="3690493"/>
                  </a:cubicBezTo>
                  <a:cubicBezTo>
                    <a:pt x="9212959" y="3690493"/>
                    <a:pt x="9194926" y="3695446"/>
                    <a:pt x="9174225" y="3708400"/>
                  </a:cubicBezTo>
                  <a:cubicBezTo>
                    <a:pt x="9046335" y="3610229"/>
                    <a:pt x="9214103" y="3579241"/>
                    <a:pt x="9020935" y="3463036"/>
                  </a:cubicBezTo>
                  <a:lnTo>
                    <a:pt x="9020935" y="3463036"/>
                  </a:lnTo>
                  <a:cubicBezTo>
                    <a:pt x="8927717" y="3493516"/>
                    <a:pt x="9078467" y="3487039"/>
                    <a:pt x="9059670" y="3527679"/>
                  </a:cubicBezTo>
                  <a:cubicBezTo>
                    <a:pt x="8989820" y="3532886"/>
                    <a:pt x="8965309" y="3553714"/>
                    <a:pt x="8875775" y="3553714"/>
                  </a:cubicBezTo>
                  <a:lnTo>
                    <a:pt x="8868281" y="3553587"/>
                  </a:lnTo>
                  <a:lnTo>
                    <a:pt x="8868281" y="3553587"/>
                  </a:lnTo>
                  <a:cubicBezTo>
                    <a:pt x="8850882" y="3619627"/>
                    <a:pt x="9029317" y="3619627"/>
                    <a:pt x="9021063" y="3682619"/>
                  </a:cubicBezTo>
                  <a:lnTo>
                    <a:pt x="8995155" y="3681349"/>
                  </a:lnTo>
                  <a:cubicBezTo>
                    <a:pt x="8925813" y="3681349"/>
                    <a:pt x="8868790" y="3708781"/>
                    <a:pt x="8815577" y="3736213"/>
                  </a:cubicBezTo>
                  <a:cubicBezTo>
                    <a:pt x="8762364" y="3763645"/>
                    <a:pt x="8712960" y="3791077"/>
                    <a:pt x="8658985" y="3791077"/>
                  </a:cubicBezTo>
                  <a:cubicBezTo>
                    <a:pt x="8628632" y="3791077"/>
                    <a:pt x="8596882" y="3782441"/>
                    <a:pt x="8562212" y="3760216"/>
                  </a:cubicBezTo>
                  <a:lnTo>
                    <a:pt x="8562212" y="3760216"/>
                  </a:lnTo>
                  <a:cubicBezTo>
                    <a:pt x="8605772" y="3763645"/>
                    <a:pt x="8627870" y="3774313"/>
                    <a:pt x="8681845" y="3774313"/>
                  </a:cubicBezTo>
                  <a:lnTo>
                    <a:pt x="8715246" y="3773170"/>
                  </a:lnTo>
                  <a:cubicBezTo>
                    <a:pt x="8697340" y="3710432"/>
                    <a:pt x="8464167" y="3720084"/>
                    <a:pt x="8524112" y="3631057"/>
                  </a:cubicBezTo>
                  <a:lnTo>
                    <a:pt x="8524112" y="3631057"/>
                  </a:lnTo>
                  <a:cubicBezTo>
                    <a:pt x="8472550" y="3642741"/>
                    <a:pt x="8432799" y="3647694"/>
                    <a:pt x="8398255" y="3647694"/>
                  </a:cubicBezTo>
                  <a:cubicBezTo>
                    <a:pt x="8333739" y="3647694"/>
                    <a:pt x="8287511" y="3630168"/>
                    <a:pt x="8217788" y="3605276"/>
                  </a:cubicBezTo>
                  <a:cubicBezTo>
                    <a:pt x="8217788" y="3661283"/>
                    <a:pt x="8150985" y="3694811"/>
                    <a:pt x="8064499" y="3721608"/>
                  </a:cubicBezTo>
                  <a:cubicBezTo>
                    <a:pt x="8139937" y="3686683"/>
                    <a:pt x="8087613" y="3608705"/>
                    <a:pt x="8105392" y="3553714"/>
                  </a:cubicBezTo>
                  <a:lnTo>
                    <a:pt x="8109583" y="3553714"/>
                  </a:lnTo>
                  <a:cubicBezTo>
                    <a:pt x="8158605" y="3553714"/>
                    <a:pt x="8188451" y="3560191"/>
                    <a:pt x="8218041" y="3566668"/>
                  </a:cubicBezTo>
                  <a:cubicBezTo>
                    <a:pt x="8197594" y="3548380"/>
                    <a:pt x="8259697" y="3501897"/>
                    <a:pt x="8183497" y="3501897"/>
                  </a:cubicBezTo>
                  <a:lnTo>
                    <a:pt x="8179941" y="3502025"/>
                  </a:lnTo>
                  <a:cubicBezTo>
                    <a:pt x="8172448" y="3510661"/>
                    <a:pt x="8154287" y="3515487"/>
                    <a:pt x="8116314" y="3515487"/>
                  </a:cubicBezTo>
                  <a:lnTo>
                    <a:pt x="8103360" y="3514978"/>
                  </a:lnTo>
                  <a:cubicBezTo>
                    <a:pt x="8104503" y="3454145"/>
                    <a:pt x="8266682" y="3362197"/>
                    <a:pt x="8064752" y="3308095"/>
                  </a:cubicBezTo>
                  <a:lnTo>
                    <a:pt x="8064752" y="3308095"/>
                  </a:lnTo>
                  <a:cubicBezTo>
                    <a:pt x="8059164" y="3323462"/>
                    <a:pt x="8071737" y="3344799"/>
                    <a:pt x="8026779" y="3346957"/>
                  </a:cubicBezTo>
                  <a:cubicBezTo>
                    <a:pt x="7934069" y="3313683"/>
                    <a:pt x="7623808" y="3245103"/>
                    <a:pt x="7835644" y="3191890"/>
                  </a:cubicBezTo>
                  <a:lnTo>
                    <a:pt x="7835644" y="3191890"/>
                  </a:lnTo>
                  <a:cubicBezTo>
                    <a:pt x="7894700" y="3210686"/>
                    <a:pt x="7869300" y="3258057"/>
                    <a:pt x="7873744" y="3295268"/>
                  </a:cubicBezTo>
                  <a:cubicBezTo>
                    <a:pt x="8124062" y="3283330"/>
                    <a:pt x="7795131" y="3218052"/>
                    <a:pt x="7988552" y="3178936"/>
                  </a:cubicBezTo>
                  <a:cubicBezTo>
                    <a:pt x="7852408" y="3168776"/>
                    <a:pt x="7844534" y="3115563"/>
                    <a:pt x="7720836" y="3101339"/>
                  </a:cubicBezTo>
                  <a:lnTo>
                    <a:pt x="7720836" y="3101339"/>
                  </a:lnTo>
                  <a:cubicBezTo>
                    <a:pt x="7705596" y="3123564"/>
                    <a:pt x="7777478" y="3134486"/>
                    <a:pt x="7720836" y="3140201"/>
                  </a:cubicBezTo>
                  <a:cubicBezTo>
                    <a:pt x="7630792" y="3129152"/>
                    <a:pt x="7722741" y="3073399"/>
                    <a:pt x="7764904" y="3062350"/>
                  </a:cubicBezTo>
                  <a:lnTo>
                    <a:pt x="7775573" y="3062223"/>
                  </a:lnTo>
                  <a:cubicBezTo>
                    <a:pt x="7803513" y="3062223"/>
                    <a:pt x="7821547" y="3065525"/>
                    <a:pt x="7839580" y="3068827"/>
                  </a:cubicBezTo>
                  <a:cubicBezTo>
                    <a:pt x="7857614" y="3072129"/>
                    <a:pt x="7875775" y="3075431"/>
                    <a:pt x="7906637" y="3075431"/>
                  </a:cubicBezTo>
                  <a:lnTo>
                    <a:pt x="7912352" y="3075304"/>
                  </a:lnTo>
                  <a:cubicBezTo>
                    <a:pt x="7921115" y="3037331"/>
                    <a:pt x="7860282" y="3004565"/>
                    <a:pt x="7988806" y="2959099"/>
                  </a:cubicBezTo>
                  <a:cubicBezTo>
                    <a:pt x="7864346" y="2946272"/>
                    <a:pt x="7855964" y="2878327"/>
                    <a:pt x="7760588" y="2878327"/>
                  </a:cubicBezTo>
                  <a:lnTo>
                    <a:pt x="7721091" y="2881629"/>
                  </a:lnTo>
                  <a:cubicBezTo>
                    <a:pt x="7744585" y="2847466"/>
                    <a:pt x="7797037" y="2864611"/>
                    <a:pt x="7874126" y="2829813"/>
                  </a:cubicBezTo>
                  <a:lnTo>
                    <a:pt x="7874126" y="2829813"/>
                  </a:lnTo>
                  <a:cubicBezTo>
                    <a:pt x="7894445" y="2848101"/>
                    <a:pt x="7832089" y="2894583"/>
                    <a:pt x="7908669" y="2894583"/>
                  </a:cubicBezTo>
                  <a:lnTo>
                    <a:pt x="7912479" y="2894456"/>
                  </a:lnTo>
                  <a:cubicBezTo>
                    <a:pt x="8103868" y="2688336"/>
                    <a:pt x="7899652" y="2386711"/>
                    <a:pt x="8023477" y="2145411"/>
                  </a:cubicBezTo>
                  <a:lnTo>
                    <a:pt x="8023477" y="2145411"/>
                  </a:lnTo>
                  <a:lnTo>
                    <a:pt x="8016365" y="2145411"/>
                  </a:lnTo>
                  <a:cubicBezTo>
                    <a:pt x="7956167" y="2145411"/>
                    <a:pt x="7938260" y="2131059"/>
                    <a:pt x="7950706" y="2106549"/>
                  </a:cubicBezTo>
                  <a:lnTo>
                    <a:pt x="7950706" y="2106549"/>
                  </a:lnTo>
                  <a:cubicBezTo>
                    <a:pt x="7702421" y="2118868"/>
                    <a:pt x="7880221" y="2226818"/>
                    <a:pt x="7744458" y="2226818"/>
                  </a:cubicBezTo>
                  <a:cubicBezTo>
                    <a:pt x="7715376" y="2226818"/>
                    <a:pt x="7671688" y="2221865"/>
                    <a:pt x="7606282" y="2209800"/>
                  </a:cubicBezTo>
                  <a:lnTo>
                    <a:pt x="7606282" y="2209800"/>
                  </a:lnTo>
                  <a:cubicBezTo>
                    <a:pt x="7634095" y="2249424"/>
                    <a:pt x="7540242" y="2247900"/>
                    <a:pt x="7568182" y="2287270"/>
                  </a:cubicBezTo>
                  <a:lnTo>
                    <a:pt x="7597646" y="2285746"/>
                  </a:lnTo>
                  <a:cubicBezTo>
                    <a:pt x="7691245" y="2285746"/>
                    <a:pt x="7612887" y="2343785"/>
                    <a:pt x="7682609" y="2351913"/>
                  </a:cubicBezTo>
                  <a:cubicBezTo>
                    <a:pt x="7457946" y="2403221"/>
                    <a:pt x="7741283" y="2457069"/>
                    <a:pt x="7529320" y="2545715"/>
                  </a:cubicBezTo>
                  <a:cubicBezTo>
                    <a:pt x="7541766" y="2553462"/>
                    <a:pt x="7555102" y="2556002"/>
                    <a:pt x="7568690" y="2556002"/>
                  </a:cubicBezTo>
                  <a:cubicBezTo>
                    <a:pt x="7582278" y="2556002"/>
                    <a:pt x="7595868" y="2553462"/>
                    <a:pt x="7609203" y="2550922"/>
                  </a:cubicBezTo>
                  <a:lnTo>
                    <a:pt x="7647430" y="2545842"/>
                  </a:lnTo>
                  <a:cubicBezTo>
                    <a:pt x="7660638" y="2545842"/>
                    <a:pt x="7672576" y="2549017"/>
                    <a:pt x="7682609" y="2558669"/>
                  </a:cubicBezTo>
                  <a:cubicBezTo>
                    <a:pt x="7676514" y="2570480"/>
                    <a:pt x="7662163" y="2574544"/>
                    <a:pt x="7643875" y="2574544"/>
                  </a:cubicBezTo>
                  <a:cubicBezTo>
                    <a:pt x="7625206" y="2574544"/>
                    <a:pt x="7602600" y="2570480"/>
                    <a:pt x="7580502" y="2566289"/>
                  </a:cubicBezTo>
                  <a:cubicBezTo>
                    <a:pt x="7558404" y="2562098"/>
                    <a:pt x="7536814" y="2558034"/>
                    <a:pt x="7520304" y="2558034"/>
                  </a:cubicBezTo>
                  <a:cubicBezTo>
                    <a:pt x="7505191" y="2558034"/>
                    <a:pt x="7494396" y="2561463"/>
                    <a:pt x="7491475" y="2571623"/>
                  </a:cubicBezTo>
                  <a:cubicBezTo>
                    <a:pt x="7554467" y="2577338"/>
                    <a:pt x="7554467" y="2669286"/>
                    <a:pt x="7491475" y="2675001"/>
                  </a:cubicBezTo>
                  <a:lnTo>
                    <a:pt x="7460232" y="2675763"/>
                  </a:lnTo>
                  <a:cubicBezTo>
                    <a:pt x="7316976" y="2675763"/>
                    <a:pt x="7342250" y="2618740"/>
                    <a:pt x="7261985" y="2597404"/>
                  </a:cubicBezTo>
                  <a:lnTo>
                    <a:pt x="7261985" y="2597404"/>
                  </a:lnTo>
                  <a:cubicBezTo>
                    <a:pt x="7343392" y="2683256"/>
                    <a:pt x="7224520" y="2752090"/>
                    <a:pt x="7261985" y="2791333"/>
                  </a:cubicBezTo>
                  <a:cubicBezTo>
                    <a:pt x="7269479" y="2772410"/>
                    <a:pt x="7310245" y="2764536"/>
                    <a:pt x="7374127" y="2764536"/>
                  </a:cubicBezTo>
                  <a:lnTo>
                    <a:pt x="7415147" y="2765425"/>
                  </a:lnTo>
                  <a:cubicBezTo>
                    <a:pt x="7310372" y="2801112"/>
                    <a:pt x="7471281" y="2777617"/>
                    <a:pt x="7491729" y="2804160"/>
                  </a:cubicBezTo>
                  <a:cubicBezTo>
                    <a:pt x="7452740" y="2810637"/>
                    <a:pt x="7423276" y="2812288"/>
                    <a:pt x="7398130" y="2812288"/>
                  </a:cubicBezTo>
                  <a:cubicBezTo>
                    <a:pt x="7384795" y="2812288"/>
                    <a:pt x="7372603" y="2811780"/>
                    <a:pt x="7361046" y="2811399"/>
                  </a:cubicBezTo>
                  <a:lnTo>
                    <a:pt x="7327010" y="2810510"/>
                  </a:lnTo>
                  <a:cubicBezTo>
                    <a:pt x="7307325" y="2810510"/>
                    <a:pt x="7287005" y="2811907"/>
                    <a:pt x="7262113" y="2817241"/>
                  </a:cubicBezTo>
                  <a:cubicBezTo>
                    <a:pt x="7270876" y="2845562"/>
                    <a:pt x="7274179" y="2871851"/>
                    <a:pt x="7199248" y="2871851"/>
                  </a:cubicBezTo>
                  <a:cubicBezTo>
                    <a:pt x="7185024" y="2871851"/>
                    <a:pt x="7167880" y="2870962"/>
                    <a:pt x="7147432" y="2868803"/>
                  </a:cubicBezTo>
                  <a:lnTo>
                    <a:pt x="7147432" y="2868803"/>
                  </a:lnTo>
                  <a:cubicBezTo>
                    <a:pt x="7153782" y="2887980"/>
                    <a:pt x="7133843" y="2916428"/>
                    <a:pt x="7185405" y="2920492"/>
                  </a:cubicBezTo>
                  <a:lnTo>
                    <a:pt x="7185405" y="2881757"/>
                  </a:lnTo>
                  <a:cubicBezTo>
                    <a:pt x="7252334" y="2881884"/>
                    <a:pt x="7239126" y="2909062"/>
                    <a:pt x="7307071" y="2909062"/>
                  </a:cubicBezTo>
                  <a:lnTo>
                    <a:pt x="7338821" y="2907538"/>
                  </a:lnTo>
                  <a:cubicBezTo>
                    <a:pt x="7372603" y="2861818"/>
                    <a:pt x="7240269" y="2840863"/>
                    <a:pt x="7376921" y="2829941"/>
                  </a:cubicBezTo>
                  <a:cubicBezTo>
                    <a:pt x="7384922" y="2955036"/>
                    <a:pt x="7409560" y="2998597"/>
                    <a:pt x="7529829" y="3075432"/>
                  </a:cubicBezTo>
                  <a:cubicBezTo>
                    <a:pt x="7509128" y="3077972"/>
                    <a:pt x="7492745" y="3079115"/>
                    <a:pt x="7479537" y="3079115"/>
                  </a:cubicBezTo>
                  <a:cubicBezTo>
                    <a:pt x="7416418" y="3079115"/>
                    <a:pt x="7426578" y="3054223"/>
                    <a:pt x="7376793" y="3049651"/>
                  </a:cubicBezTo>
                  <a:cubicBezTo>
                    <a:pt x="7363966" y="3134614"/>
                    <a:pt x="7348472" y="3198368"/>
                    <a:pt x="7376793" y="3269361"/>
                  </a:cubicBezTo>
                  <a:lnTo>
                    <a:pt x="7336662" y="3268472"/>
                  </a:lnTo>
                  <a:cubicBezTo>
                    <a:pt x="7272400" y="3268472"/>
                    <a:pt x="7231379" y="3276219"/>
                    <a:pt x="7223885" y="3295269"/>
                  </a:cubicBezTo>
                  <a:cubicBezTo>
                    <a:pt x="7350885" y="3299714"/>
                    <a:pt x="7359649" y="3344290"/>
                    <a:pt x="7453120" y="3359912"/>
                  </a:cubicBezTo>
                  <a:cubicBezTo>
                    <a:pt x="7460614" y="3311271"/>
                    <a:pt x="7522208" y="3300983"/>
                    <a:pt x="7529702" y="3282442"/>
                  </a:cubicBezTo>
                  <a:lnTo>
                    <a:pt x="7529702" y="3282442"/>
                  </a:lnTo>
                  <a:cubicBezTo>
                    <a:pt x="7601203" y="3307714"/>
                    <a:pt x="7544307" y="3383914"/>
                    <a:pt x="7444231" y="3383914"/>
                  </a:cubicBezTo>
                  <a:cubicBezTo>
                    <a:pt x="7423403" y="3383914"/>
                    <a:pt x="7400543" y="3380612"/>
                    <a:pt x="7376667" y="3372738"/>
                  </a:cubicBezTo>
                  <a:lnTo>
                    <a:pt x="7376667" y="3372738"/>
                  </a:lnTo>
                  <a:cubicBezTo>
                    <a:pt x="7417053" y="3420871"/>
                    <a:pt x="7296276" y="3414521"/>
                    <a:pt x="7261985" y="3437254"/>
                  </a:cubicBezTo>
                  <a:cubicBezTo>
                    <a:pt x="7307070" y="3439286"/>
                    <a:pt x="7370570" y="3435095"/>
                    <a:pt x="7376667" y="3450208"/>
                  </a:cubicBezTo>
                  <a:cubicBezTo>
                    <a:pt x="7323073" y="3510152"/>
                    <a:pt x="7081773" y="3513708"/>
                    <a:pt x="6955789" y="3514851"/>
                  </a:cubicBezTo>
                  <a:cubicBezTo>
                    <a:pt x="6968616" y="3545077"/>
                    <a:pt x="6995032" y="3570604"/>
                    <a:pt x="7070596" y="3579494"/>
                  </a:cubicBezTo>
                  <a:cubicBezTo>
                    <a:pt x="7077328" y="3560317"/>
                    <a:pt x="7056880" y="3531869"/>
                    <a:pt x="7108569" y="3527932"/>
                  </a:cubicBezTo>
                  <a:cubicBezTo>
                    <a:pt x="7128254" y="3542283"/>
                    <a:pt x="7157464" y="3546474"/>
                    <a:pt x="7190992" y="3546474"/>
                  </a:cubicBezTo>
                  <a:cubicBezTo>
                    <a:pt x="7213979" y="3546474"/>
                    <a:pt x="7238999" y="3544442"/>
                    <a:pt x="7264399" y="3542537"/>
                  </a:cubicBezTo>
                  <a:lnTo>
                    <a:pt x="7339329" y="3538600"/>
                  </a:lnTo>
                  <a:cubicBezTo>
                    <a:pt x="7388224" y="3538600"/>
                    <a:pt x="7431022" y="3546728"/>
                    <a:pt x="7453121" y="3579494"/>
                  </a:cubicBezTo>
                  <a:cubicBezTo>
                    <a:pt x="7421752" y="3573017"/>
                    <a:pt x="7398892" y="3570223"/>
                    <a:pt x="7381874" y="3570223"/>
                  </a:cubicBezTo>
                  <a:cubicBezTo>
                    <a:pt x="7313040" y="3570223"/>
                    <a:pt x="7341488" y="3615943"/>
                    <a:pt x="7300340" y="3644137"/>
                  </a:cubicBezTo>
                  <a:lnTo>
                    <a:pt x="7355967" y="3644518"/>
                  </a:lnTo>
                  <a:lnTo>
                    <a:pt x="7367777" y="3644518"/>
                  </a:lnTo>
                  <a:cubicBezTo>
                    <a:pt x="7408545" y="3644518"/>
                    <a:pt x="7445501" y="3645788"/>
                    <a:pt x="7453121" y="3656964"/>
                  </a:cubicBezTo>
                  <a:cubicBezTo>
                    <a:pt x="7312405" y="3702811"/>
                    <a:pt x="7446263" y="3762628"/>
                    <a:pt x="7338694" y="3812031"/>
                  </a:cubicBezTo>
                  <a:cubicBezTo>
                    <a:pt x="7366761" y="3841241"/>
                    <a:pt x="7454010" y="3850766"/>
                    <a:pt x="7529702" y="3863720"/>
                  </a:cubicBezTo>
                  <a:cubicBezTo>
                    <a:pt x="7638921" y="3813809"/>
                    <a:pt x="7562087" y="3727703"/>
                    <a:pt x="7568437" y="3682872"/>
                  </a:cubicBezTo>
                  <a:lnTo>
                    <a:pt x="7568437" y="3682872"/>
                  </a:lnTo>
                  <a:cubicBezTo>
                    <a:pt x="7662417" y="3776471"/>
                    <a:pt x="7937626" y="3792219"/>
                    <a:pt x="7836153" y="3902582"/>
                  </a:cubicBezTo>
                  <a:cubicBezTo>
                    <a:pt x="7851901" y="3911091"/>
                    <a:pt x="7866887" y="3914393"/>
                    <a:pt x="7881365" y="3914393"/>
                  </a:cubicBezTo>
                  <a:cubicBezTo>
                    <a:pt x="7904606" y="3914393"/>
                    <a:pt x="7926196" y="3906011"/>
                    <a:pt x="7946262" y="3897629"/>
                  </a:cubicBezTo>
                  <a:cubicBezTo>
                    <a:pt x="7966327" y="3889247"/>
                    <a:pt x="7984616" y="3880865"/>
                    <a:pt x="8001506" y="3880865"/>
                  </a:cubicBezTo>
                  <a:cubicBezTo>
                    <a:pt x="8010650" y="3880865"/>
                    <a:pt x="8019287" y="3883405"/>
                    <a:pt x="8027414" y="3889628"/>
                  </a:cubicBezTo>
                  <a:cubicBezTo>
                    <a:pt x="8017000" y="3929252"/>
                    <a:pt x="7855964" y="3918076"/>
                    <a:pt x="7836152" y="3954271"/>
                  </a:cubicBezTo>
                  <a:cubicBezTo>
                    <a:pt x="7813419" y="3928236"/>
                    <a:pt x="7924798" y="3915282"/>
                    <a:pt x="7826881" y="3915282"/>
                  </a:cubicBezTo>
                  <a:lnTo>
                    <a:pt x="7797417" y="3915535"/>
                  </a:lnTo>
                  <a:cubicBezTo>
                    <a:pt x="7775065" y="3942205"/>
                    <a:pt x="7845042" y="4000371"/>
                    <a:pt x="7759444" y="4005959"/>
                  </a:cubicBezTo>
                  <a:cubicBezTo>
                    <a:pt x="7815325" y="3965319"/>
                    <a:pt x="7634984" y="3938522"/>
                    <a:pt x="7568437" y="3915535"/>
                  </a:cubicBezTo>
                  <a:cubicBezTo>
                    <a:pt x="7548497" y="3908551"/>
                    <a:pt x="7617205" y="3894707"/>
                    <a:pt x="7606537" y="3889627"/>
                  </a:cubicBezTo>
                  <a:cubicBezTo>
                    <a:pt x="7568944" y="3872482"/>
                    <a:pt x="7526145" y="3866767"/>
                    <a:pt x="7488680" y="3866767"/>
                  </a:cubicBezTo>
                  <a:cubicBezTo>
                    <a:pt x="7450072" y="3866767"/>
                    <a:pt x="7417179" y="3872864"/>
                    <a:pt x="7401685" y="3878959"/>
                  </a:cubicBezTo>
                  <a:cubicBezTo>
                    <a:pt x="7386192" y="3885055"/>
                    <a:pt x="7388224" y="3891151"/>
                    <a:pt x="7419466" y="3891151"/>
                  </a:cubicBezTo>
                  <a:lnTo>
                    <a:pt x="7453247" y="3889500"/>
                  </a:lnTo>
                  <a:lnTo>
                    <a:pt x="7453247" y="3889500"/>
                  </a:lnTo>
                  <a:cubicBezTo>
                    <a:pt x="7449438" y="3922647"/>
                    <a:pt x="7310372" y="3910201"/>
                    <a:pt x="7262113" y="3928235"/>
                  </a:cubicBezTo>
                  <a:cubicBezTo>
                    <a:pt x="7365744" y="3968875"/>
                    <a:pt x="7370317" y="3993132"/>
                    <a:pt x="7376794" y="4044440"/>
                  </a:cubicBezTo>
                  <a:cubicBezTo>
                    <a:pt x="7271130" y="4053203"/>
                    <a:pt x="7289291" y="4046853"/>
                    <a:pt x="7224013" y="4083175"/>
                  </a:cubicBezTo>
                  <a:cubicBezTo>
                    <a:pt x="7224013" y="4070348"/>
                    <a:pt x="7193152" y="4068062"/>
                    <a:pt x="7185405" y="4057521"/>
                  </a:cubicBezTo>
                  <a:cubicBezTo>
                    <a:pt x="7206995" y="4025898"/>
                    <a:pt x="7333614" y="4030089"/>
                    <a:pt x="7300467" y="3979924"/>
                  </a:cubicBezTo>
                  <a:lnTo>
                    <a:pt x="7267828" y="3979035"/>
                  </a:lnTo>
                  <a:cubicBezTo>
                    <a:pt x="7229474" y="3979035"/>
                    <a:pt x="7203058" y="3983099"/>
                    <a:pt x="7176515" y="3987036"/>
                  </a:cubicBezTo>
                  <a:cubicBezTo>
                    <a:pt x="7149971" y="3990973"/>
                    <a:pt x="7123556" y="3995037"/>
                    <a:pt x="7085329" y="3995037"/>
                  </a:cubicBezTo>
                  <a:lnTo>
                    <a:pt x="7032624" y="3992878"/>
                  </a:lnTo>
                  <a:lnTo>
                    <a:pt x="7032624" y="3992878"/>
                  </a:lnTo>
                  <a:cubicBezTo>
                    <a:pt x="6983475" y="4021580"/>
                    <a:pt x="7033258" y="4083683"/>
                    <a:pt x="6893431" y="4083683"/>
                  </a:cubicBezTo>
                  <a:lnTo>
                    <a:pt x="6879715" y="4083302"/>
                  </a:lnTo>
                  <a:cubicBezTo>
                    <a:pt x="6767574" y="4055108"/>
                    <a:pt x="7074787" y="4011674"/>
                    <a:pt x="6879715" y="3992878"/>
                  </a:cubicBezTo>
                  <a:lnTo>
                    <a:pt x="6879715" y="3992878"/>
                  </a:lnTo>
                  <a:cubicBezTo>
                    <a:pt x="6742047" y="4041265"/>
                    <a:pt x="6837551" y="4048250"/>
                    <a:pt x="6688453" y="4083302"/>
                  </a:cubicBezTo>
                  <a:cubicBezTo>
                    <a:pt x="6711694" y="4101336"/>
                    <a:pt x="6835646" y="4085207"/>
                    <a:pt x="6841234" y="4109210"/>
                  </a:cubicBezTo>
                  <a:cubicBezTo>
                    <a:pt x="6696074" y="4142738"/>
                    <a:pt x="6937881" y="4152898"/>
                    <a:pt x="6917942" y="4186553"/>
                  </a:cubicBezTo>
                  <a:cubicBezTo>
                    <a:pt x="6797927" y="4203698"/>
                    <a:pt x="6775956" y="4253609"/>
                    <a:pt x="6605395" y="4253609"/>
                  </a:cubicBezTo>
                  <a:lnTo>
                    <a:pt x="6535291" y="4251196"/>
                  </a:lnTo>
                  <a:cubicBezTo>
                    <a:pt x="6568946" y="4209667"/>
                    <a:pt x="6435977" y="4224399"/>
                    <a:pt x="6420356" y="4199634"/>
                  </a:cubicBezTo>
                  <a:cubicBezTo>
                    <a:pt x="6597013" y="4171948"/>
                    <a:pt x="6277608" y="4065522"/>
                    <a:pt x="6496683" y="4018659"/>
                  </a:cubicBezTo>
                  <a:lnTo>
                    <a:pt x="6496683" y="4018659"/>
                  </a:lnTo>
                  <a:lnTo>
                    <a:pt x="6612127" y="4096129"/>
                  </a:lnTo>
                  <a:lnTo>
                    <a:pt x="6606666" y="4095875"/>
                  </a:lnTo>
                  <a:lnTo>
                    <a:pt x="6596633" y="4095748"/>
                  </a:lnTo>
                  <a:cubicBezTo>
                    <a:pt x="6498716" y="4095748"/>
                    <a:pt x="6530466" y="4139182"/>
                    <a:pt x="6496684" y="4160772"/>
                  </a:cubicBezTo>
                  <a:cubicBezTo>
                    <a:pt x="6609587" y="4127117"/>
                    <a:pt x="6673849" y="4157597"/>
                    <a:pt x="6764781" y="4122037"/>
                  </a:cubicBezTo>
                  <a:cubicBezTo>
                    <a:pt x="6750557" y="4113147"/>
                    <a:pt x="6733031" y="4110353"/>
                    <a:pt x="6715124" y="4110353"/>
                  </a:cubicBezTo>
                  <a:lnTo>
                    <a:pt x="6670420" y="4114290"/>
                  </a:lnTo>
                  <a:cubicBezTo>
                    <a:pt x="6656196" y="4116195"/>
                    <a:pt x="6643242" y="4118227"/>
                    <a:pt x="6622287" y="4118227"/>
                  </a:cubicBezTo>
                  <a:lnTo>
                    <a:pt x="6612000" y="4109210"/>
                  </a:lnTo>
                  <a:cubicBezTo>
                    <a:pt x="6636131" y="4063363"/>
                    <a:pt x="6624827" y="4044821"/>
                    <a:pt x="6726427" y="4005705"/>
                  </a:cubicBezTo>
                  <a:cubicBezTo>
                    <a:pt x="6684518" y="3998593"/>
                    <a:pt x="6649846" y="3996307"/>
                    <a:pt x="6619494" y="3996307"/>
                  </a:cubicBezTo>
                  <a:cubicBezTo>
                    <a:pt x="6595110" y="3996307"/>
                    <a:pt x="6573520" y="3997704"/>
                    <a:pt x="6553326" y="3999101"/>
                  </a:cubicBezTo>
                  <a:lnTo>
                    <a:pt x="6495033" y="4001895"/>
                  </a:lnTo>
                  <a:cubicBezTo>
                    <a:pt x="6471412" y="4001895"/>
                    <a:pt x="6447408" y="3999736"/>
                    <a:pt x="6420357" y="3992751"/>
                  </a:cubicBezTo>
                  <a:cubicBezTo>
                    <a:pt x="6456044" y="3961382"/>
                    <a:pt x="6518401" y="3951476"/>
                    <a:pt x="6584314" y="3951476"/>
                  </a:cubicBezTo>
                  <a:cubicBezTo>
                    <a:pt x="6640957" y="3951476"/>
                    <a:pt x="6700138" y="3958715"/>
                    <a:pt x="6747383" y="3966081"/>
                  </a:cubicBezTo>
                  <a:cubicBezTo>
                    <a:pt x="6792087" y="3972939"/>
                    <a:pt x="6826123" y="3979797"/>
                    <a:pt x="6838950" y="3979797"/>
                  </a:cubicBezTo>
                  <a:cubicBezTo>
                    <a:pt x="6839712" y="3979797"/>
                    <a:pt x="6840347" y="3979797"/>
                    <a:pt x="6840982" y="3979670"/>
                  </a:cubicBezTo>
                  <a:cubicBezTo>
                    <a:pt x="6770877" y="3917440"/>
                    <a:pt x="6719570" y="3954397"/>
                    <a:pt x="6840982" y="3902200"/>
                  </a:cubicBezTo>
                  <a:lnTo>
                    <a:pt x="6703695" y="3901184"/>
                  </a:lnTo>
                  <a:cubicBezTo>
                    <a:pt x="6544437" y="3901184"/>
                    <a:pt x="6400673" y="3906518"/>
                    <a:pt x="6305550" y="3927981"/>
                  </a:cubicBezTo>
                  <a:cubicBezTo>
                    <a:pt x="6377051" y="3903343"/>
                    <a:pt x="6309868" y="3895596"/>
                    <a:pt x="6305550" y="3863465"/>
                  </a:cubicBezTo>
                  <a:cubicBezTo>
                    <a:pt x="6328537" y="3855337"/>
                    <a:pt x="6348603" y="3852797"/>
                    <a:pt x="6367145" y="3852797"/>
                  </a:cubicBezTo>
                  <a:cubicBezTo>
                    <a:pt x="6381623" y="3852797"/>
                    <a:pt x="6395085" y="3854321"/>
                    <a:pt x="6408420" y="3855845"/>
                  </a:cubicBezTo>
                  <a:lnTo>
                    <a:pt x="6448044" y="3858893"/>
                  </a:lnTo>
                  <a:cubicBezTo>
                    <a:pt x="6463411" y="3858893"/>
                    <a:pt x="6479159" y="3856861"/>
                    <a:pt x="6496558" y="3850638"/>
                  </a:cubicBezTo>
                  <a:cubicBezTo>
                    <a:pt x="6500495" y="3814062"/>
                    <a:pt x="6345428" y="3765167"/>
                    <a:pt x="6420231" y="3747133"/>
                  </a:cubicBezTo>
                  <a:lnTo>
                    <a:pt x="6420231" y="3747133"/>
                  </a:lnTo>
                  <a:cubicBezTo>
                    <a:pt x="6492240" y="3770247"/>
                    <a:pt x="6597649" y="3782058"/>
                    <a:pt x="6649974" y="3811649"/>
                  </a:cubicBezTo>
                  <a:cubicBezTo>
                    <a:pt x="6640576" y="3830191"/>
                    <a:pt x="6586982" y="3833493"/>
                    <a:pt x="6573266" y="3850638"/>
                  </a:cubicBezTo>
                  <a:lnTo>
                    <a:pt x="6611493" y="3849622"/>
                  </a:lnTo>
                  <a:cubicBezTo>
                    <a:pt x="6701790" y="3849622"/>
                    <a:pt x="6733667" y="3869434"/>
                    <a:pt x="6764782" y="3889373"/>
                  </a:cubicBezTo>
                  <a:cubicBezTo>
                    <a:pt x="6807454" y="3877689"/>
                    <a:pt x="6877177" y="3869815"/>
                    <a:pt x="6933057" y="3869815"/>
                  </a:cubicBezTo>
                  <a:cubicBezTo>
                    <a:pt x="7004177" y="3869815"/>
                    <a:pt x="7052691" y="3882388"/>
                    <a:pt x="6994272" y="3915281"/>
                  </a:cubicBezTo>
                  <a:cubicBezTo>
                    <a:pt x="7039484" y="3912233"/>
                    <a:pt x="7075425" y="3911598"/>
                    <a:pt x="7105524" y="3911598"/>
                  </a:cubicBezTo>
                  <a:cubicBezTo>
                    <a:pt x="7118351" y="3911598"/>
                    <a:pt x="7130162" y="3911725"/>
                    <a:pt x="7141084" y="3911852"/>
                  </a:cubicBezTo>
                  <a:lnTo>
                    <a:pt x="7171690" y="3912105"/>
                  </a:lnTo>
                  <a:cubicBezTo>
                    <a:pt x="7204837" y="3912105"/>
                    <a:pt x="7231380" y="3910581"/>
                    <a:pt x="7262114" y="3902327"/>
                  </a:cubicBezTo>
                  <a:cubicBezTo>
                    <a:pt x="7169404" y="3888992"/>
                    <a:pt x="7134987" y="3788661"/>
                    <a:pt x="7223887" y="3773167"/>
                  </a:cubicBezTo>
                  <a:lnTo>
                    <a:pt x="7223887" y="3773167"/>
                  </a:lnTo>
                  <a:cubicBezTo>
                    <a:pt x="7224649" y="3807458"/>
                    <a:pt x="7202551" y="3849240"/>
                    <a:pt x="7300468" y="3850764"/>
                  </a:cubicBezTo>
                  <a:cubicBezTo>
                    <a:pt x="7275703" y="3787391"/>
                    <a:pt x="7293737" y="3789931"/>
                    <a:pt x="7300468" y="3721478"/>
                  </a:cubicBezTo>
                  <a:lnTo>
                    <a:pt x="7274434" y="3720335"/>
                  </a:lnTo>
                  <a:cubicBezTo>
                    <a:pt x="7240271" y="3720335"/>
                    <a:pt x="7228967" y="3728082"/>
                    <a:pt x="7217665" y="3735702"/>
                  </a:cubicBezTo>
                  <a:cubicBezTo>
                    <a:pt x="7206363" y="3743322"/>
                    <a:pt x="7194932" y="3751069"/>
                    <a:pt x="7160642" y="3751069"/>
                  </a:cubicBezTo>
                  <a:cubicBezTo>
                    <a:pt x="7147307" y="3751069"/>
                    <a:pt x="7130416" y="3749926"/>
                    <a:pt x="7108826" y="3747132"/>
                  </a:cubicBezTo>
                  <a:cubicBezTo>
                    <a:pt x="7083680" y="3675377"/>
                    <a:pt x="7131940" y="3612512"/>
                    <a:pt x="7032499" y="3592065"/>
                  </a:cubicBezTo>
                  <a:lnTo>
                    <a:pt x="7032499" y="3592065"/>
                  </a:lnTo>
                  <a:cubicBezTo>
                    <a:pt x="6971157" y="3700904"/>
                    <a:pt x="7105905" y="3790947"/>
                    <a:pt x="6994272" y="3850637"/>
                  </a:cubicBezTo>
                  <a:cubicBezTo>
                    <a:pt x="6926073" y="3795646"/>
                    <a:pt x="6636386" y="3777231"/>
                    <a:pt x="6573140" y="3760086"/>
                  </a:cubicBezTo>
                  <a:cubicBezTo>
                    <a:pt x="6636005" y="3747767"/>
                    <a:pt x="6682741" y="3729733"/>
                    <a:pt x="6724651" y="3710429"/>
                  </a:cubicBezTo>
                  <a:lnTo>
                    <a:pt x="6724651" y="3710429"/>
                  </a:lnTo>
                  <a:cubicBezTo>
                    <a:pt x="6685407" y="3735829"/>
                    <a:pt x="6751067" y="3750180"/>
                    <a:pt x="6809487" y="3750180"/>
                  </a:cubicBezTo>
                  <a:cubicBezTo>
                    <a:pt x="6855842" y="3750180"/>
                    <a:pt x="6897879" y="3741163"/>
                    <a:pt x="6879591" y="3721351"/>
                  </a:cubicBezTo>
                  <a:cubicBezTo>
                    <a:pt x="6874892" y="3709794"/>
                    <a:pt x="6842888" y="3707762"/>
                    <a:pt x="6804915" y="3707762"/>
                  </a:cubicBezTo>
                  <a:cubicBezTo>
                    <a:pt x="6794628" y="3707762"/>
                    <a:pt x="6783960" y="3707889"/>
                    <a:pt x="6773165" y="3708016"/>
                  </a:cubicBezTo>
                  <a:lnTo>
                    <a:pt x="6728207" y="3708270"/>
                  </a:lnTo>
                  <a:cubicBezTo>
                    <a:pt x="6754496" y="3695824"/>
                    <a:pt x="6779769" y="3683124"/>
                    <a:pt x="6797168" y="3669535"/>
                  </a:cubicBezTo>
                  <a:lnTo>
                    <a:pt x="6797168" y="3669535"/>
                  </a:lnTo>
                  <a:lnTo>
                    <a:pt x="6785992" y="3669535"/>
                  </a:lnTo>
                  <a:cubicBezTo>
                    <a:pt x="6727445" y="3669535"/>
                    <a:pt x="6681217" y="3665598"/>
                    <a:pt x="6649975" y="3656454"/>
                  </a:cubicBezTo>
                  <a:lnTo>
                    <a:pt x="6649975" y="3656454"/>
                  </a:lnTo>
                  <a:cubicBezTo>
                    <a:pt x="6655563" y="3688458"/>
                    <a:pt x="6630036" y="3710048"/>
                    <a:pt x="6570346" y="3713985"/>
                  </a:cubicBezTo>
                  <a:lnTo>
                    <a:pt x="6550914" y="3711953"/>
                  </a:lnTo>
                  <a:cubicBezTo>
                    <a:pt x="6543167" y="3711953"/>
                    <a:pt x="6534023" y="3712969"/>
                    <a:pt x="6524498" y="3713985"/>
                  </a:cubicBezTo>
                  <a:lnTo>
                    <a:pt x="6496304" y="3716017"/>
                  </a:lnTo>
                  <a:cubicBezTo>
                    <a:pt x="6478143" y="3716017"/>
                    <a:pt x="6462776" y="3711826"/>
                    <a:pt x="6458585" y="3695189"/>
                  </a:cubicBezTo>
                  <a:cubicBezTo>
                    <a:pt x="6539865" y="3671186"/>
                    <a:pt x="6643498" y="3654295"/>
                    <a:pt x="6649848" y="3604765"/>
                  </a:cubicBezTo>
                  <a:lnTo>
                    <a:pt x="6649848" y="3604765"/>
                  </a:lnTo>
                  <a:lnTo>
                    <a:pt x="6622542" y="3605654"/>
                  </a:lnTo>
                  <a:cubicBezTo>
                    <a:pt x="6584824" y="3605654"/>
                    <a:pt x="6544818" y="3600828"/>
                    <a:pt x="6508369" y="3596129"/>
                  </a:cubicBezTo>
                  <a:cubicBezTo>
                    <a:pt x="6471921" y="3591430"/>
                    <a:pt x="6439281" y="3586477"/>
                    <a:pt x="6416294" y="3586477"/>
                  </a:cubicBezTo>
                  <a:cubicBezTo>
                    <a:pt x="6393816" y="3586477"/>
                    <a:pt x="6380480" y="3591049"/>
                    <a:pt x="6382004" y="3604638"/>
                  </a:cubicBezTo>
                  <a:cubicBezTo>
                    <a:pt x="6283833" y="3573269"/>
                    <a:pt x="6237986" y="3524247"/>
                    <a:pt x="6152134" y="3488433"/>
                  </a:cubicBezTo>
                  <a:lnTo>
                    <a:pt x="6152134" y="3488433"/>
                  </a:lnTo>
                  <a:cubicBezTo>
                    <a:pt x="6075172" y="3499228"/>
                    <a:pt x="6235192" y="3567681"/>
                    <a:pt x="6085205" y="3567681"/>
                  </a:cubicBezTo>
                  <a:lnTo>
                    <a:pt x="6037580" y="3566030"/>
                  </a:lnTo>
                  <a:cubicBezTo>
                    <a:pt x="6049265" y="3548631"/>
                    <a:pt x="6091936" y="3541519"/>
                    <a:pt x="6075807" y="3514468"/>
                  </a:cubicBezTo>
                  <a:cubicBezTo>
                    <a:pt x="6054091" y="3511674"/>
                    <a:pt x="6037327" y="3510531"/>
                    <a:pt x="6023992" y="3510531"/>
                  </a:cubicBezTo>
                  <a:cubicBezTo>
                    <a:pt x="5989829" y="3510531"/>
                    <a:pt x="5978399" y="3518277"/>
                    <a:pt x="5967096" y="3525898"/>
                  </a:cubicBezTo>
                  <a:cubicBezTo>
                    <a:pt x="5955792" y="3533518"/>
                    <a:pt x="5944362" y="3541392"/>
                    <a:pt x="5910073" y="3541392"/>
                  </a:cubicBezTo>
                  <a:lnTo>
                    <a:pt x="5884165" y="3540249"/>
                  </a:lnTo>
                  <a:cubicBezTo>
                    <a:pt x="5916296" y="3498847"/>
                    <a:pt x="5916804" y="3513452"/>
                    <a:pt x="5853304" y="3488560"/>
                  </a:cubicBezTo>
                  <a:lnTo>
                    <a:pt x="5866893" y="3488560"/>
                  </a:lnTo>
                  <a:cubicBezTo>
                    <a:pt x="5923916" y="3488560"/>
                    <a:pt x="5968874" y="3492624"/>
                    <a:pt x="5999354" y="3501641"/>
                  </a:cubicBezTo>
                  <a:cubicBezTo>
                    <a:pt x="5912486" y="3468748"/>
                    <a:pt x="5994400" y="3382006"/>
                    <a:pt x="5888863" y="3382006"/>
                  </a:cubicBezTo>
                  <a:lnTo>
                    <a:pt x="5846318" y="3385435"/>
                  </a:lnTo>
                  <a:cubicBezTo>
                    <a:pt x="5905373" y="3394198"/>
                    <a:pt x="5732780" y="3418455"/>
                    <a:pt x="5884165" y="3436997"/>
                  </a:cubicBezTo>
                  <a:lnTo>
                    <a:pt x="5731001" y="3436997"/>
                  </a:lnTo>
                  <a:cubicBezTo>
                    <a:pt x="5719317" y="3462397"/>
                    <a:pt x="5782309" y="3462651"/>
                    <a:pt x="5807328" y="3475732"/>
                  </a:cubicBezTo>
                  <a:cubicBezTo>
                    <a:pt x="5786246" y="3498719"/>
                    <a:pt x="5787770" y="3529453"/>
                    <a:pt x="5731001" y="3540248"/>
                  </a:cubicBezTo>
                  <a:cubicBezTo>
                    <a:pt x="5687948" y="3537581"/>
                    <a:pt x="5671565" y="3526024"/>
                    <a:pt x="5654674" y="3514467"/>
                  </a:cubicBezTo>
                  <a:cubicBezTo>
                    <a:pt x="5681471" y="3428869"/>
                    <a:pt x="5697473" y="3339588"/>
                    <a:pt x="5960490" y="3333492"/>
                  </a:cubicBezTo>
                  <a:cubicBezTo>
                    <a:pt x="5908039" y="3294503"/>
                    <a:pt x="5978778" y="3287518"/>
                    <a:pt x="5958966" y="3226431"/>
                  </a:cubicBezTo>
                  <a:lnTo>
                    <a:pt x="5955791" y="3224780"/>
                  </a:lnTo>
                  <a:cubicBezTo>
                    <a:pt x="5948806" y="3224780"/>
                    <a:pt x="5938265" y="3255514"/>
                    <a:pt x="5909944" y="3286248"/>
                  </a:cubicBezTo>
                  <a:cubicBezTo>
                    <a:pt x="5881623" y="3316982"/>
                    <a:pt x="5835395" y="3347589"/>
                    <a:pt x="5756782" y="3347589"/>
                  </a:cubicBezTo>
                  <a:lnTo>
                    <a:pt x="5730874" y="3346573"/>
                  </a:lnTo>
                  <a:cubicBezTo>
                    <a:pt x="5731001" y="3333492"/>
                    <a:pt x="5699886" y="3331079"/>
                    <a:pt x="5692520" y="3320665"/>
                  </a:cubicBezTo>
                  <a:cubicBezTo>
                    <a:pt x="5881623" y="3299329"/>
                    <a:pt x="5651372" y="3170043"/>
                    <a:pt x="5768847" y="3126863"/>
                  </a:cubicBezTo>
                  <a:lnTo>
                    <a:pt x="5768847" y="3126863"/>
                  </a:lnTo>
                  <a:cubicBezTo>
                    <a:pt x="5825616" y="3129276"/>
                    <a:pt x="5803899" y="3158232"/>
                    <a:pt x="5807201" y="3178552"/>
                  </a:cubicBezTo>
                  <a:cubicBezTo>
                    <a:pt x="5856985" y="3174234"/>
                    <a:pt x="5879464" y="3171567"/>
                    <a:pt x="5893561" y="3171567"/>
                  </a:cubicBezTo>
                  <a:cubicBezTo>
                    <a:pt x="5914262" y="3171567"/>
                    <a:pt x="5916548" y="3177282"/>
                    <a:pt x="5960363" y="3191506"/>
                  </a:cubicBezTo>
                  <a:cubicBezTo>
                    <a:pt x="5953378" y="3167122"/>
                    <a:pt x="5959347" y="3155692"/>
                    <a:pt x="5982588" y="3155692"/>
                  </a:cubicBezTo>
                  <a:cubicBezTo>
                    <a:pt x="5995288" y="3155692"/>
                    <a:pt x="6013195" y="3159121"/>
                    <a:pt x="6036944" y="3165598"/>
                  </a:cubicBezTo>
                  <a:cubicBezTo>
                    <a:pt x="6053073" y="3112766"/>
                    <a:pt x="5911214" y="3113274"/>
                    <a:pt x="5960363" y="3049266"/>
                  </a:cubicBezTo>
                  <a:lnTo>
                    <a:pt x="6113652" y="3049266"/>
                  </a:lnTo>
                  <a:cubicBezTo>
                    <a:pt x="5937249" y="3000498"/>
                    <a:pt x="6012052" y="2928743"/>
                    <a:pt x="5960490" y="2855591"/>
                  </a:cubicBezTo>
                  <a:lnTo>
                    <a:pt x="6016243" y="2855083"/>
                  </a:lnTo>
                  <a:lnTo>
                    <a:pt x="6026276" y="2855083"/>
                  </a:lnTo>
                  <a:cubicBezTo>
                    <a:pt x="6067679" y="2855083"/>
                    <a:pt x="6105905" y="2853940"/>
                    <a:pt x="6113652" y="2842510"/>
                  </a:cubicBezTo>
                  <a:cubicBezTo>
                    <a:pt x="6056502" y="2827524"/>
                    <a:pt x="5957443" y="2826508"/>
                    <a:pt x="5922390" y="2803775"/>
                  </a:cubicBezTo>
                  <a:cubicBezTo>
                    <a:pt x="5999352" y="2747133"/>
                    <a:pt x="6169151" y="2600194"/>
                    <a:pt x="5960618" y="2532630"/>
                  </a:cubicBezTo>
                  <a:lnTo>
                    <a:pt x="5960618" y="2532630"/>
                  </a:lnTo>
                  <a:cubicBezTo>
                    <a:pt x="5878957" y="2540758"/>
                    <a:pt x="5924677" y="2612259"/>
                    <a:pt x="5960618" y="2623181"/>
                  </a:cubicBezTo>
                  <a:lnTo>
                    <a:pt x="5954521" y="2622927"/>
                  </a:lnTo>
                  <a:lnTo>
                    <a:pt x="5943726" y="2622800"/>
                  </a:lnTo>
                  <a:cubicBezTo>
                    <a:pt x="5884798" y="2622800"/>
                    <a:pt x="5881496" y="2641342"/>
                    <a:pt x="5845810" y="2649089"/>
                  </a:cubicBezTo>
                  <a:cubicBezTo>
                    <a:pt x="5874257" y="2587113"/>
                    <a:pt x="5747512" y="2571238"/>
                    <a:pt x="5665724" y="2571238"/>
                  </a:cubicBezTo>
                  <a:lnTo>
                    <a:pt x="5654802" y="2571492"/>
                  </a:lnTo>
                  <a:cubicBezTo>
                    <a:pt x="5659247" y="2538726"/>
                    <a:pt x="5710174" y="2521454"/>
                    <a:pt x="5807583" y="2519930"/>
                  </a:cubicBezTo>
                  <a:cubicBezTo>
                    <a:pt x="5802249" y="2470146"/>
                    <a:pt x="5837555" y="2406646"/>
                    <a:pt x="5731129" y="2390771"/>
                  </a:cubicBezTo>
                  <a:lnTo>
                    <a:pt x="5731129" y="2390771"/>
                  </a:lnTo>
                  <a:cubicBezTo>
                    <a:pt x="5804154" y="2508246"/>
                    <a:pt x="5537073" y="2533011"/>
                    <a:pt x="5271516" y="2533011"/>
                  </a:cubicBezTo>
                  <a:lnTo>
                    <a:pt x="5233543" y="2532884"/>
                  </a:lnTo>
                  <a:cubicBezTo>
                    <a:pt x="5314569" y="2516628"/>
                    <a:pt x="5383530" y="2476369"/>
                    <a:pt x="5457825" y="2476369"/>
                  </a:cubicBezTo>
                  <a:cubicBezTo>
                    <a:pt x="5484114" y="2476369"/>
                    <a:pt x="5510911" y="2481449"/>
                    <a:pt x="5539232" y="2494276"/>
                  </a:cubicBezTo>
                  <a:cubicBezTo>
                    <a:pt x="5527802" y="2437761"/>
                    <a:pt x="5652770" y="2436745"/>
                    <a:pt x="5577967" y="2390771"/>
                  </a:cubicBezTo>
                  <a:lnTo>
                    <a:pt x="5577967" y="2390771"/>
                  </a:lnTo>
                  <a:cubicBezTo>
                    <a:pt x="5601081" y="2393692"/>
                    <a:pt x="5619496" y="2394962"/>
                    <a:pt x="5634101" y="2394962"/>
                  </a:cubicBezTo>
                  <a:cubicBezTo>
                    <a:pt x="5689600" y="2394962"/>
                    <a:pt x="5691124" y="2376674"/>
                    <a:pt x="5692775" y="2358513"/>
                  </a:cubicBezTo>
                  <a:cubicBezTo>
                    <a:pt x="5694426" y="2340352"/>
                    <a:pt x="5695823" y="2322064"/>
                    <a:pt x="5751195" y="2322064"/>
                  </a:cubicBezTo>
                  <a:cubicBezTo>
                    <a:pt x="5765800" y="2322064"/>
                    <a:pt x="5784342" y="2323334"/>
                    <a:pt x="5807456" y="2326255"/>
                  </a:cubicBezTo>
                  <a:cubicBezTo>
                    <a:pt x="5835523" y="2282059"/>
                    <a:pt x="5666359" y="2304919"/>
                    <a:pt x="5654675" y="2274439"/>
                  </a:cubicBezTo>
                  <a:lnTo>
                    <a:pt x="5677916" y="2260215"/>
                  </a:lnTo>
                  <a:lnTo>
                    <a:pt x="5654675" y="2248658"/>
                  </a:lnTo>
                  <a:lnTo>
                    <a:pt x="5654675" y="2248658"/>
                  </a:lnTo>
                  <a:cubicBezTo>
                    <a:pt x="5675376" y="2255516"/>
                    <a:pt x="5689981" y="2257929"/>
                    <a:pt x="5702935" y="2257929"/>
                  </a:cubicBezTo>
                  <a:lnTo>
                    <a:pt x="5744591" y="2252722"/>
                  </a:lnTo>
                  <a:cubicBezTo>
                    <a:pt x="5760466" y="2250055"/>
                    <a:pt x="5780151" y="2247515"/>
                    <a:pt x="5809234" y="2247515"/>
                  </a:cubicBezTo>
                  <a:lnTo>
                    <a:pt x="5845810" y="2248658"/>
                  </a:lnTo>
                  <a:cubicBezTo>
                    <a:pt x="5748909" y="2290822"/>
                    <a:pt x="6000496" y="2300220"/>
                    <a:pt x="6036183" y="2338066"/>
                  </a:cubicBezTo>
                  <a:cubicBezTo>
                    <a:pt x="6017133" y="2314825"/>
                    <a:pt x="6081903" y="2263136"/>
                    <a:pt x="5998845" y="2261612"/>
                  </a:cubicBezTo>
                  <a:cubicBezTo>
                    <a:pt x="5997448" y="2271899"/>
                    <a:pt x="5983478" y="2275836"/>
                    <a:pt x="5965698" y="2275836"/>
                  </a:cubicBezTo>
                  <a:cubicBezTo>
                    <a:pt x="5928995" y="2275836"/>
                    <a:pt x="5876036" y="2259326"/>
                    <a:pt x="5883910" y="2248658"/>
                  </a:cubicBezTo>
                  <a:cubicBezTo>
                    <a:pt x="5991860" y="2235577"/>
                    <a:pt x="5873496" y="2193794"/>
                    <a:pt x="5883910" y="2171315"/>
                  </a:cubicBezTo>
                  <a:cubicBezTo>
                    <a:pt x="5912231" y="2163822"/>
                    <a:pt x="5936488" y="2160012"/>
                    <a:pt x="5960618" y="2160012"/>
                  </a:cubicBezTo>
                  <a:cubicBezTo>
                    <a:pt x="5984748" y="2160012"/>
                    <a:pt x="6009005" y="2163822"/>
                    <a:pt x="6037199" y="2171315"/>
                  </a:cubicBezTo>
                  <a:cubicBezTo>
                    <a:pt x="6085713" y="2127246"/>
                    <a:pt x="6123686" y="2079748"/>
                    <a:pt x="6151753" y="2029075"/>
                  </a:cubicBezTo>
                  <a:cubicBezTo>
                    <a:pt x="5987034" y="2015994"/>
                    <a:pt x="5968238" y="1953256"/>
                    <a:pt x="5922518" y="1899916"/>
                  </a:cubicBezTo>
                  <a:cubicBezTo>
                    <a:pt x="5931535" y="1864229"/>
                    <a:pt x="6064504" y="1870452"/>
                    <a:pt x="6113780" y="1848354"/>
                  </a:cubicBezTo>
                  <a:cubicBezTo>
                    <a:pt x="6126734" y="1828034"/>
                    <a:pt x="6116320" y="1765677"/>
                    <a:pt x="6151753" y="1706241"/>
                  </a:cubicBezTo>
                  <a:lnTo>
                    <a:pt x="6102731" y="1704590"/>
                  </a:lnTo>
                  <a:cubicBezTo>
                    <a:pt x="6077585" y="1704590"/>
                    <a:pt x="6049772" y="1705479"/>
                    <a:pt x="6021959" y="1706368"/>
                  </a:cubicBezTo>
                  <a:lnTo>
                    <a:pt x="5941187" y="1708146"/>
                  </a:lnTo>
                  <a:cubicBezTo>
                    <a:pt x="5894705" y="1708146"/>
                    <a:pt x="5857367" y="1705098"/>
                    <a:pt x="5845937" y="1693160"/>
                  </a:cubicBezTo>
                  <a:cubicBezTo>
                    <a:pt x="5949442" y="1671697"/>
                    <a:pt x="5926582" y="1578860"/>
                    <a:pt x="5880862" y="1512312"/>
                  </a:cubicBezTo>
                  <a:lnTo>
                    <a:pt x="5874766" y="1512312"/>
                  </a:lnTo>
                  <a:cubicBezTo>
                    <a:pt x="5763514" y="1512312"/>
                    <a:pt x="5688203" y="1524758"/>
                    <a:pt x="5654929" y="1551047"/>
                  </a:cubicBezTo>
                  <a:lnTo>
                    <a:pt x="5658739" y="1550539"/>
                  </a:lnTo>
                  <a:lnTo>
                    <a:pt x="5665724" y="1550285"/>
                  </a:lnTo>
                  <a:cubicBezTo>
                    <a:pt x="5689219" y="1550285"/>
                    <a:pt x="5701030" y="1563620"/>
                    <a:pt x="5701030" y="1576955"/>
                  </a:cubicBezTo>
                  <a:cubicBezTo>
                    <a:pt x="5701030" y="1590290"/>
                    <a:pt x="5689219" y="1603625"/>
                    <a:pt x="5662422" y="1603625"/>
                  </a:cubicBezTo>
                  <a:lnTo>
                    <a:pt x="5655056" y="1602736"/>
                  </a:lnTo>
                  <a:cubicBezTo>
                    <a:pt x="5600573" y="1601847"/>
                    <a:pt x="5619623" y="1575939"/>
                    <a:pt x="5555615" y="1575939"/>
                  </a:cubicBezTo>
                  <a:lnTo>
                    <a:pt x="5539613" y="1576955"/>
                  </a:lnTo>
                  <a:cubicBezTo>
                    <a:pt x="5621528" y="1658870"/>
                    <a:pt x="5664962" y="1680968"/>
                    <a:pt x="5807837" y="1693160"/>
                  </a:cubicBezTo>
                  <a:cubicBezTo>
                    <a:pt x="5647309" y="1712210"/>
                    <a:pt x="5705094" y="1745357"/>
                    <a:pt x="5796915" y="1745357"/>
                  </a:cubicBezTo>
                  <a:lnTo>
                    <a:pt x="5807837" y="1744976"/>
                  </a:lnTo>
                  <a:lnTo>
                    <a:pt x="5807837" y="1744976"/>
                  </a:lnTo>
                  <a:cubicBezTo>
                    <a:pt x="5780913" y="1757803"/>
                    <a:pt x="5753100" y="1763010"/>
                    <a:pt x="5725033" y="1763010"/>
                  </a:cubicBezTo>
                  <a:cubicBezTo>
                    <a:pt x="5657469" y="1763010"/>
                    <a:pt x="5588000" y="1732403"/>
                    <a:pt x="5524627" y="1701796"/>
                  </a:cubicBezTo>
                  <a:cubicBezTo>
                    <a:pt x="5461254" y="1671189"/>
                    <a:pt x="5403850" y="1640709"/>
                    <a:pt x="5356352" y="1640709"/>
                  </a:cubicBezTo>
                  <a:lnTo>
                    <a:pt x="5348732" y="1641471"/>
                  </a:lnTo>
                  <a:cubicBezTo>
                    <a:pt x="5380736" y="1685667"/>
                    <a:pt x="5293995" y="1718052"/>
                    <a:pt x="5205476" y="1718052"/>
                  </a:cubicBezTo>
                  <a:lnTo>
                    <a:pt x="5157470" y="1714750"/>
                  </a:lnTo>
                  <a:lnTo>
                    <a:pt x="5157470" y="1714750"/>
                  </a:lnTo>
                  <a:cubicBezTo>
                    <a:pt x="5171059" y="1728847"/>
                    <a:pt x="5142738" y="1757168"/>
                    <a:pt x="5157470" y="1770757"/>
                  </a:cubicBezTo>
                  <a:cubicBezTo>
                    <a:pt x="5133721" y="1767582"/>
                    <a:pt x="5115560" y="1766185"/>
                    <a:pt x="5101463" y="1766185"/>
                  </a:cubicBezTo>
                  <a:cubicBezTo>
                    <a:pt x="5026279" y="1766185"/>
                    <a:pt x="5066411" y="1805047"/>
                    <a:pt x="5004308" y="1809492"/>
                  </a:cubicBezTo>
                  <a:cubicBezTo>
                    <a:pt x="4895977" y="1747897"/>
                    <a:pt x="5094097" y="1702304"/>
                    <a:pt x="4966208" y="1680333"/>
                  </a:cubicBezTo>
                  <a:cubicBezTo>
                    <a:pt x="5005959" y="1641979"/>
                    <a:pt x="5160010" y="1642360"/>
                    <a:pt x="5118989" y="1576955"/>
                  </a:cubicBezTo>
                  <a:lnTo>
                    <a:pt x="5118989" y="1576955"/>
                  </a:lnTo>
                  <a:cubicBezTo>
                    <a:pt x="5163058" y="1577717"/>
                    <a:pt x="5170551" y="1590417"/>
                    <a:pt x="5221859" y="1590417"/>
                  </a:cubicBezTo>
                  <a:lnTo>
                    <a:pt x="5233924" y="1589909"/>
                  </a:lnTo>
                  <a:cubicBezTo>
                    <a:pt x="5280787" y="1503041"/>
                    <a:pt x="5225034" y="1441827"/>
                    <a:pt x="5233924" y="1383153"/>
                  </a:cubicBezTo>
                  <a:lnTo>
                    <a:pt x="5233924" y="1383153"/>
                  </a:lnTo>
                  <a:cubicBezTo>
                    <a:pt x="5229098" y="1394329"/>
                    <a:pt x="5197984" y="1396615"/>
                    <a:pt x="5159884" y="1396615"/>
                  </a:cubicBezTo>
                  <a:lnTo>
                    <a:pt x="5118990" y="1396107"/>
                  </a:lnTo>
                  <a:lnTo>
                    <a:pt x="5118990" y="1396107"/>
                  </a:lnTo>
                  <a:cubicBezTo>
                    <a:pt x="5074921" y="1438144"/>
                    <a:pt x="5235956" y="1475609"/>
                    <a:pt x="5118990" y="1499485"/>
                  </a:cubicBezTo>
                  <a:cubicBezTo>
                    <a:pt x="5021327" y="1498088"/>
                    <a:pt x="4985131" y="1475736"/>
                    <a:pt x="4927474" y="1460750"/>
                  </a:cubicBezTo>
                  <a:cubicBezTo>
                    <a:pt x="4937380" y="1333369"/>
                    <a:pt x="5530978" y="1338957"/>
                    <a:pt x="5463414" y="1228213"/>
                  </a:cubicBezTo>
                  <a:lnTo>
                    <a:pt x="5424933" y="1226181"/>
                  </a:lnTo>
                  <a:cubicBezTo>
                    <a:pt x="5333874" y="1226181"/>
                    <a:pt x="5380483" y="1272663"/>
                    <a:pt x="5310633" y="1279902"/>
                  </a:cubicBezTo>
                  <a:cubicBezTo>
                    <a:pt x="5270374" y="1265805"/>
                    <a:pt x="5238116" y="1259074"/>
                    <a:pt x="5210557" y="1259074"/>
                  </a:cubicBezTo>
                  <a:cubicBezTo>
                    <a:pt x="5174489" y="1259074"/>
                    <a:pt x="5146422" y="1270631"/>
                    <a:pt x="5119117" y="1292856"/>
                  </a:cubicBezTo>
                  <a:cubicBezTo>
                    <a:pt x="4980687" y="1264027"/>
                    <a:pt x="4931538" y="1206115"/>
                    <a:pt x="5042663" y="1150743"/>
                  </a:cubicBezTo>
                  <a:lnTo>
                    <a:pt x="5042663" y="1150743"/>
                  </a:lnTo>
                  <a:cubicBezTo>
                    <a:pt x="5070349" y="1188843"/>
                    <a:pt x="5136262" y="1213862"/>
                    <a:pt x="5234052" y="1228213"/>
                  </a:cubicBezTo>
                  <a:cubicBezTo>
                    <a:pt x="5181474" y="1198749"/>
                    <a:pt x="5332477" y="1179572"/>
                    <a:pt x="5234052" y="1176397"/>
                  </a:cubicBezTo>
                  <a:lnTo>
                    <a:pt x="5234052" y="1176397"/>
                  </a:lnTo>
                  <a:cubicBezTo>
                    <a:pt x="5224781" y="1185922"/>
                    <a:pt x="5209033" y="1189732"/>
                    <a:pt x="5192015" y="1189732"/>
                  </a:cubicBezTo>
                  <a:cubicBezTo>
                    <a:pt x="5145914" y="1189732"/>
                    <a:pt x="5089526" y="1161411"/>
                    <a:pt x="5119117" y="1137535"/>
                  </a:cubicBezTo>
                  <a:cubicBezTo>
                    <a:pt x="5348733" y="1136011"/>
                    <a:pt x="5220463" y="1050921"/>
                    <a:pt x="5424679" y="1015742"/>
                  </a:cubicBezTo>
                  <a:lnTo>
                    <a:pt x="5403216" y="1014091"/>
                  </a:lnTo>
                  <a:cubicBezTo>
                    <a:pt x="5393818" y="1014091"/>
                    <a:pt x="5382388" y="1014980"/>
                    <a:pt x="5370577" y="1015996"/>
                  </a:cubicBezTo>
                  <a:lnTo>
                    <a:pt x="5335779" y="1017901"/>
                  </a:lnTo>
                  <a:cubicBezTo>
                    <a:pt x="5307839" y="1017901"/>
                    <a:pt x="5289170" y="1011678"/>
                    <a:pt x="5310633" y="982849"/>
                  </a:cubicBezTo>
                  <a:cubicBezTo>
                    <a:pt x="5230369" y="967863"/>
                    <a:pt x="5166869" y="988945"/>
                    <a:pt x="5119117" y="944114"/>
                  </a:cubicBezTo>
                  <a:cubicBezTo>
                    <a:pt x="5322063" y="912110"/>
                    <a:pt x="5196968" y="877312"/>
                    <a:pt x="5234052" y="827909"/>
                  </a:cubicBezTo>
                  <a:cubicBezTo>
                    <a:pt x="5091939" y="815463"/>
                    <a:pt x="4983735" y="791714"/>
                    <a:pt x="4889628" y="763266"/>
                  </a:cubicBezTo>
                  <a:cubicBezTo>
                    <a:pt x="4998721" y="705862"/>
                    <a:pt x="5215637" y="745359"/>
                    <a:pt x="5272025" y="698750"/>
                  </a:cubicBezTo>
                  <a:lnTo>
                    <a:pt x="5272025" y="698750"/>
                  </a:lnTo>
                  <a:lnTo>
                    <a:pt x="5243831" y="699258"/>
                  </a:lnTo>
                  <a:cubicBezTo>
                    <a:pt x="5122673" y="699258"/>
                    <a:pt x="5155185" y="663190"/>
                    <a:pt x="5154296" y="633980"/>
                  </a:cubicBezTo>
                  <a:lnTo>
                    <a:pt x="5147946" y="633980"/>
                  </a:lnTo>
                  <a:cubicBezTo>
                    <a:pt x="5031868" y="633980"/>
                    <a:pt x="4983862" y="674874"/>
                    <a:pt x="4813047" y="685796"/>
                  </a:cubicBezTo>
                  <a:cubicBezTo>
                    <a:pt x="4739260" y="735707"/>
                    <a:pt x="4910456" y="736596"/>
                    <a:pt x="4774820" y="776220"/>
                  </a:cubicBezTo>
                  <a:cubicBezTo>
                    <a:pt x="4956938" y="776855"/>
                    <a:pt x="4835145" y="829052"/>
                    <a:pt x="4938015" y="829052"/>
                  </a:cubicBezTo>
                  <a:lnTo>
                    <a:pt x="4966082" y="828036"/>
                  </a:lnTo>
                  <a:lnTo>
                    <a:pt x="4966082" y="828036"/>
                  </a:lnTo>
                  <a:cubicBezTo>
                    <a:pt x="4957446" y="852293"/>
                    <a:pt x="5009008" y="856484"/>
                    <a:pt x="5004309" y="879598"/>
                  </a:cubicBezTo>
                  <a:cubicBezTo>
                    <a:pt x="4960240" y="873502"/>
                    <a:pt x="4928236" y="870581"/>
                    <a:pt x="4901058" y="870581"/>
                  </a:cubicBezTo>
                  <a:cubicBezTo>
                    <a:pt x="4856354" y="870581"/>
                    <a:pt x="4824858" y="878455"/>
                    <a:pt x="4774820" y="892552"/>
                  </a:cubicBezTo>
                  <a:cubicBezTo>
                    <a:pt x="4802379" y="943987"/>
                    <a:pt x="4802379" y="944495"/>
                    <a:pt x="4774820" y="995930"/>
                  </a:cubicBezTo>
                  <a:lnTo>
                    <a:pt x="4721988" y="994660"/>
                  </a:lnTo>
                  <a:cubicBezTo>
                    <a:pt x="4661917" y="994660"/>
                    <a:pt x="4618610" y="1000248"/>
                    <a:pt x="4583050" y="1008884"/>
                  </a:cubicBezTo>
                  <a:cubicBezTo>
                    <a:pt x="4619245" y="1048508"/>
                    <a:pt x="4702430" y="1072003"/>
                    <a:pt x="4736339" y="1112135"/>
                  </a:cubicBezTo>
                  <a:cubicBezTo>
                    <a:pt x="4774693" y="1095117"/>
                    <a:pt x="4798950" y="1073273"/>
                    <a:pt x="4851020" y="1060573"/>
                  </a:cubicBezTo>
                  <a:lnTo>
                    <a:pt x="4851020" y="1060573"/>
                  </a:lnTo>
                  <a:cubicBezTo>
                    <a:pt x="4840606" y="1083179"/>
                    <a:pt x="4958589" y="1124962"/>
                    <a:pt x="4849115" y="1138170"/>
                  </a:cubicBezTo>
                  <a:lnTo>
                    <a:pt x="4845432" y="1138170"/>
                  </a:lnTo>
                  <a:cubicBezTo>
                    <a:pt x="4796410" y="1138170"/>
                    <a:pt x="4765676" y="1131820"/>
                    <a:pt x="4736339" y="1125343"/>
                  </a:cubicBezTo>
                  <a:lnTo>
                    <a:pt x="4736339" y="1125343"/>
                  </a:lnTo>
                  <a:cubicBezTo>
                    <a:pt x="4701160" y="1251454"/>
                    <a:pt x="4641216" y="1286379"/>
                    <a:pt x="4774693" y="1435350"/>
                  </a:cubicBezTo>
                  <a:cubicBezTo>
                    <a:pt x="4738244" y="1427730"/>
                    <a:pt x="4721734" y="1424936"/>
                    <a:pt x="4706494" y="1424936"/>
                  </a:cubicBezTo>
                  <a:lnTo>
                    <a:pt x="4724147" y="1436874"/>
                  </a:lnTo>
                  <a:cubicBezTo>
                    <a:pt x="4728846" y="1442843"/>
                    <a:pt x="4725544" y="1448812"/>
                    <a:pt x="4677284" y="1448812"/>
                  </a:cubicBezTo>
                  <a:lnTo>
                    <a:pt x="4659631" y="1448304"/>
                  </a:lnTo>
                  <a:lnTo>
                    <a:pt x="4659631" y="1448304"/>
                  </a:lnTo>
                  <a:cubicBezTo>
                    <a:pt x="4598544" y="1559302"/>
                    <a:pt x="4751198" y="1598418"/>
                    <a:pt x="4774693" y="1680968"/>
                  </a:cubicBezTo>
                  <a:cubicBezTo>
                    <a:pt x="4754500" y="1673729"/>
                    <a:pt x="4727322" y="1670808"/>
                    <a:pt x="4698239" y="1670808"/>
                  </a:cubicBezTo>
                  <a:cubicBezTo>
                    <a:pt x="4641978" y="1670808"/>
                    <a:pt x="4578732" y="1681857"/>
                    <a:pt x="4545077" y="1693795"/>
                  </a:cubicBezTo>
                  <a:cubicBezTo>
                    <a:pt x="4659631" y="1706749"/>
                    <a:pt x="4620388" y="1771646"/>
                    <a:pt x="4659631" y="1810000"/>
                  </a:cubicBezTo>
                  <a:lnTo>
                    <a:pt x="4696461" y="1812032"/>
                  </a:lnTo>
                  <a:cubicBezTo>
                    <a:pt x="4738498" y="1812032"/>
                    <a:pt x="4749674" y="1801618"/>
                    <a:pt x="4760977" y="1791204"/>
                  </a:cubicBezTo>
                  <a:cubicBezTo>
                    <a:pt x="4772279" y="1780790"/>
                    <a:pt x="4783582" y="1770376"/>
                    <a:pt x="4825747" y="1770376"/>
                  </a:cubicBezTo>
                  <a:lnTo>
                    <a:pt x="4851147" y="1771392"/>
                  </a:lnTo>
                  <a:cubicBezTo>
                    <a:pt x="4948175" y="1785997"/>
                    <a:pt x="4937506" y="1836924"/>
                    <a:pt x="5004309" y="1861816"/>
                  </a:cubicBezTo>
                  <a:cubicBezTo>
                    <a:pt x="4986655" y="1856228"/>
                    <a:pt x="4973955" y="1853942"/>
                    <a:pt x="4964430" y="1853942"/>
                  </a:cubicBezTo>
                  <a:cubicBezTo>
                    <a:pt x="4940173" y="1853942"/>
                    <a:pt x="4935728" y="1868928"/>
                    <a:pt x="4917694" y="1883787"/>
                  </a:cubicBezTo>
                  <a:cubicBezTo>
                    <a:pt x="4899661" y="1898647"/>
                    <a:pt x="4868037" y="1913632"/>
                    <a:pt x="4784853" y="1913632"/>
                  </a:cubicBezTo>
                  <a:lnTo>
                    <a:pt x="4774819" y="1913505"/>
                  </a:lnTo>
                  <a:cubicBezTo>
                    <a:pt x="4772915" y="1895726"/>
                    <a:pt x="4792727" y="1885185"/>
                    <a:pt x="4812919" y="1874770"/>
                  </a:cubicBezTo>
                  <a:cubicBezTo>
                    <a:pt x="4790948" y="1872866"/>
                    <a:pt x="4772153" y="1872103"/>
                    <a:pt x="4755642" y="1872103"/>
                  </a:cubicBezTo>
                  <a:cubicBezTo>
                    <a:pt x="4645025" y="1872103"/>
                    <a:pt x="4644390" y="1909441"/>
                    <a:pt x="4545077" y="1913505"/>
                  </a:cubicBezTo>
                  <a:cubicBezTo>
                    <a:pt x="4542663" y="1957193"/>
                    <a:pt x="4614037" y="1968623"/>
                    <a:pt x="4506723" y="1990975"/>
                  </a:cubicBezTo>
                  <a:cubicBezTo>
                    <a:pt x="4500246" y="1971671"/>
                    <a:pt x="4520312" y="1943350"/>
                    <a:pt x="4468623" y="1939413"/>
                  </a:cubicBezTo>
                  <a:lnTo>
                    <a:pt x="4468623" y="1939413"/>
                  </a:lnTo>
                  <a:cubicBezTo>
                    <a:pt x="4385184" y="1962908"/>
                    <a:pt x="4475481" y="2044950"/>
                    <a:pt x="4392042" y="2068445"/>
                  </a:cubicBezTo>
                  <a:lnTo>
                    <a:pt x="4432936" y="2070223"/>
                  </a:lnTo>
                  <a:cubicBezTo>
                    <a:pt x="4548632" y="2070223"/>
                    <a:pt x="4514470" y="2019677"/>
                    <a:pt x="4621657" y="2016756"/>
                  </a:cubicBezTo>
                  <a:cubicBezTo>
                    <a:pt x="4629786" y="2032123"/>
                    <a:pt x="4642104" y="2068572"/>
                    <a:pt x="4701794" y="2068572"/>
                  </a:cubicBezTo>
                  <a:cubicBezTo>
                    <a:pt x="4720844" y="2068572"/>
                    <a:pt x="4744721" y="2064889"/>
                    <a:pt x="4774692" y="2055618"/>
                  </a:cubicBezTo>
                  <a:cubicBezTo>
                    <a:pt x="4745482" y="2044823"/>
                    <a:pt x="4744466" y="1933825"/>
                    <a:pt x="4851019" y="1926332"/>
                  </a:cubicBezTo>
                  <a:lnTo>
                    <a:pt x="4903471" y="1924047"/>
                  </a:lnTo>
                  <a:cubicBezTo>
                    <a:pt x="4940300" y="1924047"/>
                    <a:pt x="4965700" y="1927857"/>
                    <a:pt x="4991228" y="1931667"/>
                  </a:cubicBezTo>
                  <a:cubicBezTo>
                    <a:pt x="5016755" y="1935477"/>
                    <a:pt x="5042155" y="1939287"/>
                    <a:pt x="5080509" y="1939287"/>
                  </a:cubicBezTo>
                  <a:cubicBezTo>
                    <a:pt x="5080636" y="1939287"/>
                    <a:pt x="5080636" y="1939287"/>
                    <a:pt x="5080762" y="1939287"/>
                  </a:cubicBezTo>
                  <a:cubicBezTo>
                    <a:pt x="5174616" y="1891789"/>
                    <a:pt x="5166741" y="1782823"/>
                    <a:pt x="5348478" y="1732658"/>
                  </a:cubicBezTo>
                  <a:cubicBezTo>
                    <a:pt x="5353304" y="1772409"/>
                    <a:pt x="5503291" y="1750184"/>
                    <a:pt x="5539486" y="1771393"/>
                  </a:cubicBezTo>
                  <a:cubicBezTo>
                    <a:pt x="5435092" y="1800603"/>
                    <a:pt x="5442458" y="1867659"/>
                    <a:pt x="5271771" y="1874771"/>
                  </a:cubicBezTo>
                  <a:cubicBezTo>
                    <a:pt x="5362449" y="1887344"/>
                    <a:pt x="5392674" y="1920110"/>
                    <a:pt x="5501641" y="1926460"/>
                  </a:cubicBezTo>
                  <a:cubicBezTo>
                    <a:pt x="5460366" y="1930524"/>
                    <a:pt x="5426584" y="1931921"/>
                    <a:pt x="5398136" y="1931921"/>
                  </a:cubicBezTo>
                  <a:cubicBezTo>
                    <a:pt x="5364735" y="1931921"/>
                    <a:pt x="5338827" y="1929889"/>
                    <a:pt x="5317237" y="1927984"/>
                  </a:cubicBezTo>
                  <a:cubicBezTo>
                    <a:pt x="5295647" y="1926079"/>
                    <a:pt x="5278375" y="1924047"/>
                    <a:pt x="5261992" y="1924047"/>
                  </a:cubicBezTo>
                  <a:lnTo>
                    <a:pt x="5233798" y="1926460"/>
                  </a:lnTo>
                  <a:cubicBezTo>
                    <a:pt x="5321809" y="1937763"/>
                    <a:pt x="5340224" y="1987420"/>
                    <a:pt x="5233798" y="2004057"/>
                  </a:cubicBezTo>
                  <a:cubicBezTo>
                    <a:pt x="5161788" y="1979419"/>
                    <a:pt x="5256150" y="1980689"/>
                    <a:pt x="5233798" y="1939414"/>
                  </a:cubicBezTo>
                  <a:lnTo>
                    <a:pt x="5233798" y="1939414"/>
                  </a:lnTo>
                  <a:cubicBezTo>
                    <a:pt x="4984751" y="1969767"/>
                    <a:pt x="5286884" y="2046094"/>
                    <a:pt x="5271771" y="2068573"/>
                  </a:cubicBezTo>
                  <a:cubicBezTo>
                    <a:pt x="5308347" y="2057778"/>
                    <a:pt x="5289297" y="2028441"/>
                    <a:pt x="5357496" y="2028441"/>
                  </a:cubicBezTo>
                  <a:lnTo>
                    <a:pt x="5386832" y="2029838"/>
                  </a:lnTo>
                  <a:cubicBezTo>
                    <a:pt x="5424171" y="2060191"/>
                    <a:pt x="5551171" y="2060445"/>
                    <a:pt x="5616194" y="2081400"/>
                  </a:cubicBezTo>
                  <a:cubicBezTo>
                    <a:pt x="5352797" y="2092068"/>
                    <a:pt x="5677916" y="2222243"/>
                    <a:pt x="5425186" y="2236467"/>
                  </a:cubicBezTo>
                  <a:cubicBezTo>
                    <a:pt x="5464937" y="2199764"/>
                    <a:pt x="5464937" y="2182619"/>
                    <a:pt x="5425186" y="2146043"/>
                  </a:cubicBezTo>
                  <a:lnTo>
                    <a:pt x="5334635" y="2145789"/>
                  </a:lnTo>
                  <a:lnTo>
                    <a:pt x="5274056" y="2145408"/>
                  </a:lnTo>
                  <a:cubicBezTo>
                    <a:pt x="5209160" y="2145408"/>
                    <a:pt x="5150485" y="2147567"/>
                    <a:pt x="5118862" y="2158870"/>
                  </a:cubicBezTo>
                  <a:cubicBezTo>
                    <a:pt x="5037963" y="2150234"/>
                    <a:pt x="5138421" y="2080130"/>
                    <a:pt x="5031232" y="2080130"/>
                  </a:cubicBezTo>
                  <a:lnTo>
                    <a:pt x="5004054" y="2081273"/>
                  </a:lnTo>
                  <a:cubicBezTo>
                    <a:pt x="5053838" y="2169030"/>
                    <a:pt x="4820920" y="2215766"/>
                    <a:pt x="5004054" y="2288029"/>
                  </a:cubicBezTo>
                  <a:cubicBezTo>
                    <a:pt x="5042789" y="2270884"/>
                    <a:pt x="5039995" y="2240023"/>
                    <a:pt x="5118862" y="2236467"/>
                  </a:cubicBezTo>
                  <a:cubicBezTo>
                    <a:pt x="5148072" y="2241547"/>
                    <a:pt x="5170678" y="2242817"/>
                    <a:pt x="5188840" y="2242817"/>
                  </a:cubicBezTo>
                  <a:cubicBezTo>
                    <a:pt x="5199380" y="2242817"/>
                    <a:pt x="5208398" y="2242309"/>
                    <a:pt x="5224527" y="2241420"/>
                  </a:cubicBezTo>
                  <a:lnTo>
                    <a:pt x="5237988" y="2240912"/>
                  </a:lnTo>
                  <a:cubicBezTo>
                    <a:pt x="5250307" y="2240912"/>
                    <a:pt x="5260594" y="2242563"/>
                    <a:pt x="5271771" y="2249167"/>
                  </a:cubicBezTo>
                  <a:cubicBezTo>
                    <a:pt x="5204334" y="2295268"/>
                    <a:pt x="5179061" y="2355593"/>
                    <a:pt x="5004055" y="2365372"/>
                  </a:cubicBezTo>
                  <a:cubicBezTo>
                    <a:pt x="5096765" y="2373373"/>
                    <a:pt x="5153661" y="2376675"/>
                    <a:pt x="5189475" y="2376675"/>
                  </a:cubicBezTo>
                  <a:cubicBezTo>
                    <a:pt x="5306950" y="2376675"/>
                    <a:pt x="5197984" y="2341623"/>
                    <a:pt x="5386833" y="2326637"/>
                  </a:cubicBezTo>
                  <a:cubicBezTo>
                    <a:pt x="5399533" y="2280790"/>
                    <a:pt x="5388865" y="2259835"/>
                    <a:pt x="5425187" y="2249040"/>
                  </a:cubicBezTo>
                  <a:cubicBezTo>
                    <a:pt x="5425695" y="2266185"/>
                    <a:pt x="5492370" y="2260978"/>
                    <a:pt x="5501641" y="2274948"/>
                  </a:cubicBezTo>
                  <a:cubicBezTo>
                    <a:pt x="5568443" y="2373246"/>
                    <a:pt x="5470525" y="2470274"/>
                    <a:pt x="5158741" y="2470274"/>
                  </a:cubicBezTo>
                  <a:cubicBezTo>
                    <a:pt x="5091685" y="2470274"/>
                    <a:pt x="5014723" y="2465829"/>
                    <a:pt x="4927347" y="2455923"/>
                  </a:cubicBezTo>
                  <a:lnTo>
                    <a:pt x="4927347" y="2455923"/>
                  </a:lnTo>
                  <a:cubicBezTo>
                    <a:pt x="4742816" y="2533393"/>
                    <a:pt x="4944111" y="2585463"/>
                    <a:pt x="4774566" y="2662552"/>
                  </a:cubicBezTo>
                  <a:cubicBezTo>
                    <a:pt x="4819524" y="2664711"/>
                    <a:pt x="4883024" y="2660393"/>
                    <a:pt x="4889247" y="2675633"/>
                  </a:cubicBezTo>
                  <a:cubicBezTo>
                    <a:pt x="4821556" y="2687317"/>
                    <a:pt x="4825619" y="2723131"/>
                    <a:pt x="4736212" y="2727195"/>
                  </a:cubicBezTo>
                  <a:cubicBezTo>
                    <a:pt x="4785615" y="2710177"/>
                    <a:pt x="4786250" y="2679189"/>
                    <a:pt x="4698112" y="2675633"/>
                  </a:cubicBezTo>
                  <a:lnTo>
                    <a:pt x="4698112" y="2675633"/>
                  </a:lnTo>
                  <a:cubicBezTo>
                    <a:pt x="4666743" y="2704081"/>
                    <a:pt x="4709415" y="2744467"/>
                    <a:pt x="4582796" y="2766057"/>
                  </a:cubicBezTo>
                  <a:cubicBezTo>
                    <a:pt x="4602481" y="2764914"/>
                    <a:pt x="4617213" y="2764533"/>
                    <a:pt x="4627881" y="2764533"/>
                  </a:cubicBezTo>
                  <a:cubicBezTo>
                    <a:pt x="4708399" y="2764533"/>
                    <a:pt x="4565016" y="2791838"/>
                    <a:pt x="4659377" y="2792092"/>
                  </a:cubicBezTo>
                  <a:cubicBezTo>
                    <a:pt x="4669283" y="2773804"/>
                    <a:pt x="4743451" y="2777233"/>
                    <a:pt x="4774439" y="2766184"/>
                  </a:cubicBezTo>
                  <a:lnTo>
                    <a:pt x="4774439" y="2766184"/>
                  </a:lnTo>
                  <a:cubicBezTo>
                    <a:pt x="4765930" y="2790441"/>
                    <a:pt x="4817746" y="2794632"/>
                    <a:pt x="4812666" y="2817873"/>
                  </a:cubicBezTo>
                  <a:lnTo>
                    <a:pt x="4807078" y="2817619"/>
                  </a:lnTo>
                  <a:lnTo>
                    <a:pt x="4797045" y="2817492"/>
                  </a:lnTo>
                  <a:cubicBezTo>
                    <a:pt x="4768978" y="2817492"/>
                    <a:pt x="4750944" y="2820794"/>
                    <a:pt x="4732656" y="2824223"/>
                  </a:cubicBezTo>
                  <a:cubicBezTo>
                    <a:pt x="4714368" y="2827652"/>
                    <a:pt x="4696207" y="2830954"/>
                    <a:pt x="4665346" y="2830954"/>
                  </a:cubicBezTo>
                  <a:lnTo>
                    <a:pt x="4659377" y="2830827"/>
                  </a:lnTo>
                  <a:cubicBezTo>
                    <a:pt x="4651122" y="2820921"/>
                    <a:pt x="4658615" y="2805427"/>
                    <a:pt x="4621404" y="2804919"/>
                  </a:cubicBezTo>
                  <a:lnTo>
                    <a:pt x="4621404" y="2804919"/>
                  </a:lnTo>
                  <a:cubicBezTo>
                    <a:pt x="4618229" y="2827398"/>
                    <a:pt x="4629913" y="2845051"/>
                    <a:pt x="4659377" y="2856608"/>
                  </a:cubicBezTo>
                  <a:cubicBezTo>
                    <a:pt x="4604259" y="2851020"/>
                    <a:pt x="4556507" y="2821429"/>
                    <a:pt x="4516756" y="2821429"/>
                  </a:cubicBezTo>
                  <a:cubicBezTo>
                    <a:pt x="4499103" y="2821429"/>
                    <a:pt x="4482847" y="2827271"/>
                    <a:pt x="4468369" y="2843654"/>
                  </a:cubicBezTo>
                  <a:cubicBezTo>
                    <a:pt x="4793616" y="2871213"/>
                    <a:pt x="4397503" y="3076445"/>
                    <a:pt x="4687063" y="3076445"/>
                  </a:cubicBezTo>
                  <a:lnTo>
                    <a:pt x="4698112" y="3076191"/>
                  </a:lnTo>
                  <a:lnTo>
                    <a:pt x="4698112" y="3076191"/>
                  </a:lnTo>
                  <a:cubicBezTo>
                    <a:pt x="4595877" y="3080509"/>
                    <a:pt x="4563492" y="3108449"/>
                    <a:pt x="4468369" y="3114926"/>
                  </a:cubicBezTo>
                  <a:cubicBezTo>
                    <a:pt x="4403472" y="3047235"/>
                    <a:pt x="4528821" y="2996816"/>
                    <a:pt x="4544950" y="2921124"/>
                  </a:cubicBezTo>
                  <a:cubicBezTo>
                    <a:pt x="4510152" y="2885564"/>
                    <a:pt x="4273043" y="2918076"/>
                    <a:pt x="4315080" y="2856608"/>
                  </a:cubicBezTo>
                  <a:lnTo>
                    <a:pt x="4315080" y="2856608"/>
                  </a:lnTo>
                  <a:cubicBezTo>
                    <a:pt x="4335019" y="2862069"/>
                    <a:pt x="4350386" y="2864482"/>
                    <a:pt x="4362324" y="2864482"/>
                  </a:cubicBezTo>
                  <a:cubicBezTo>
                    <a:pt x="4398646" y="2864482"/>
                    <a:pt x="4404361" y="2842765"/>
                    <a:pt x="4417315" y="2821175"/>
                  </a:cubicBezTo>
                  <a:cubicBezTo>
                    <a:pt x="4430268" y="2799585"/>
                    <a:pt x="4450461" y="2777868"/>
                    <a:pt x="4515993" y="2777868"/>
                  </a:cubicBezTo>
                  <a:lnTo>
                    <a:pt x="4544949" y="2779138"/>
                  </a:lnTo>
                  <a:cubicBezTo>
                    <a:pt x="4476623" y="2717670"/>
                    <a:pt x="4592574" y="2708399"/>
                    <a:pt x="4621530" y="2649979"/>
                  </a:cubicBezTo>
                  <a:lnTo>
                    <a:pt x="4621530" y="2649979"/>
                  </a:lnTo>
                  <a:cubicBezTo>
                    <a:pt x="4571619" y="2654297"/>
                    <a:pt x="4549140" y="2656964"/>
                    <a:pt x="4535043" y="2656964"/>
                  </a:cubicBezTo>
                  <a:cubicBezTo>
                    <a:pt x="4514469" y="2656964"/>
                    <a:pt x="4512056" y="2651249"/>
                    <a:pt x="4468496" y="2637152"/>
                  </a:cubicBezTo>
                  <a:lnTo>
                    <a:pt x="4468496" y="2637152"/>
                  </a:lnTo>
                  <a:cubicBezTo>
                    <a:pt x="4465829" y="2659631"/>
                    <a:pt x="4477005" y="2677284"/>
                    <a:pt x="4506596" y="2688714"/>
                  </a:cubicBezTo>
                  <a:cubicBezTo>
                    <a:pt x="4362959" y="2704843"/>
                    <a:pt x="4265804" y="2736720"/>
                    <a:pt x="4162172" y="2766311"/>
                  </a:cubicBezTo>
                  <a:cubicBezTo>
                    <a:pt x="4234181" y="2769486"/>
                    <a:pt x="4140836" y="2787647"/>
                    <a:pt x="4200525" y="2792219"/>
                  </a:cubicBezTo>
                  <a:cubicBezTo>
                    <a:pt x="4208146" y="2783964"/>
                    <a:pt x="4288663" y="2770375"/>
                    <a:pt x="4347846" y="2770375"/>
                  </a:cubicBezTo>
                  <a:lnTo>
                    <a:pt x="4353687" y="2779138"/>
                  </a:lnTo>
                  <a:cubicBezTo>
                    <a:pt x="4270375" y="2788663"/>
                    <a:pt x="4183253" y="2824858"/>
                    <a:pt x="4102862" y="2824858"/>
                  </a:cubicBezTo>
                  <a:lnTo>
                    <a:pt x="4047491" y="2818000"/>
                  </a:lnTo>
                  <a:lnTo>
                    <a:pt x="4047491" y="2818000"/>
                  </a:lnTo>
                  <a:cubicBezTo>
                    <a:pt x="4080892" y="2884294"/>
                    <a:pt x="4109721" y="2875658"/>
                    <a:pt x="3894456" y="2895470"/>
                  </a:cubicBezTo>
                  <a:cubicBezTo>
                    <a:pt x="3951987" y="2955033"/>
                    <a:pt x="3893694" y="2948810"/>
                    <a:pt x="3779775" y="2973067"/>
                  </a:cubicBezTo>
                  <a:lnTo>
                    <a:pt x="3781807" y="2973067"/>
                  </a:lnTo>
                  <a:lnTo>
                    <a:pt x="3785617" y="2973067"/>
                  </a:lnTo>
                  <a:cubicBezTo>
                    <a:pt x="3894963" y="2973067"/>
                    <a:pt x="3887344" y="3073143"/>
                    <a:pt x="3856102" y="3076445"/>
                  </a:cubicBezTo>
                  <a:cubicBezTo>
                    <a:pt x="3846323" y="3055744"/>
                    <a:pt x="3832353" y="3048886"/>
                    <a:pt x="3814573" y="3048886"/>
                  </a:cubicBezTo>
                  <a:cubicBezTo>
                    <a:pt x="3796157" y="3048886"/>
                    <a:pt x="3773552" y="3056379"/>
                    <a:pt x="3747136" y="3063872"/>
                  </a:cubicBezTo>
                  <a:cubicBezTo>
                    <a:pt x="3720720" y="3071365"/>
                    <a:pt x="3690748" y="3078731"/>
                    <a:pt x="3657474" y="3078731"/>
                  </a:cubicBezTo>
                  <a:lnTo>
                    <a:pt x="3626232" y="3076445"/>
                  </a:lnTo>
                  <a:lnTo>
                    <a:pt x="3626232" y="3076445"/>
                  </a:lnTo>
                  <a:cubicBezTo>
                    <a:pt x="3682493" y="3115688"/>
                    <a:pt x="3708020" y="3112767"/>
                    <a:pt x="3626232" y="3153915"/>
                  </a:cubicBezTo>
                  <a:cubicBezTo>
                    <a:pt x="3839211" y="3177918"/>
                    <a:pt x="3722498" y="3203064"/>
                    <a:pt x="3779648" y="3257293"/>
                  </a:cubicBezTo>
                  <a:lnTo>
                    <a:pt x="3777616" y="3257293"/>
                  </a:lnTo>
                  <a:lnTo>
                    <a:pt x="3773552" y="3257293"/>
                  </a:lnTo>
                  <a:cubicBezTo>
                    <a:pt x="3711703" y="3257293"/>
                    <a:pt x="3680842" y="3267834"/>
                    <a:pt x="3664840" y="3283202"/>
                  </a:cubicBezTo>
                  <a:cubicBezTo>
                    <a:pt x="3718434" y="3286630"/>
                    <a:pt x="3708400" y="3311523"/>
                    <a:pt x="3741548" y="3321936"/>
                  </a:cubicBezTo>
                  <a:cubicBezTo>
                    <a:pt x="3694812" y="3349368"/>
                    <a:pt x="3597276" y="3359402"/>
                    <a:pt x="3588259" y="3399406"/>
                  </a:cubicBezTo>
                  <a:cubicBezTo>
                    <a:pt x="3641853" y="3424172"/>
                    <a:pt x="3689350" y="3451349"/>
                    <a:pt x="3702812" y="3489703"/>
                  </a:cubicBezTo>
                  <a:cubicBezTo>
                    <a:pt x="3687318" y="3484115"/>
                    <a:pt x="3665474" y="3481702"/>
                    <a:pt x="3641598" y="3481702"/>
                  </a:cubicBezTo>
                  <a:cubicBezTo>
                    <a:pt x="3595752" y="3481702"/>
                    <a:pt x="3542284" y="3490592"/>
                    <a:pt x="3511804" y="3502657"/>
                  </a:cubicBezTo>
                  <a:lnTo>
                    <a:pt x="3517011" y="3502403"/>
                  </a:lnTo>
                  <a:lnTo>
                    <a:pt x="3526409" y="3502276"/>
                  </a:lnTo>
                  <a:cubicBezTo>
                    <a:pt x="3614293" y="3502276"/>
                    <a:pt x="3587496" y="3540884"/>
                    <a:pt x="3643503" y="3551806"/>
                  </a:cubicBezTo>
                  <a:lnTo>
                    <a:pt x="3656965" y="3553203"/>
                  </a:lnTo>
                  <a:lnTo>
                    <a:pt x="3664839" y="3554346"/>
                  </a:lnTo>
                  <a:lnTo>
                    <a:pt x="3649472" y="3553076"/>
                  </a:lnTo>
                  <a:lnTo>
                    <a:pt x="3643376" y="3551933"/>
                  </a:lnTo>
                  <a:lnTo>
                    <a:pt x="3635121" y="3551171"/>
                  </a:lnTo>
                  <a:lnTo>
                    <a:pt x="3622040" y="3550790"/>
                  </a:lnTo>
                  <a:cubicBezTo>
                    <a:pt x="3584067" y="3550790"/>
                    <a:pt x="3586988" y="3564633"/>
                    <a:pt x="3589782" y="3578476"/>
                  </a:cubicBezTo>
                  <a:cubicBezTo>
                    <a:pt x="3592576" y="3592319"/>
                    <a:pt x="3595370" y="3606162"/>
                    <a:pt x="3554984" y="3606162"/>
                  </a:cubicBezTo>
                  <a:lnTo>
                    <a:pt x="3549904" y="3606035"/>
                  </a:lnTo>
                  <a:cubicBezTo>
                    <a:pt x="3556254" y="3580000"/>
                    <a:pt x="3523996" y="3567045"/>
                    <a:pt x="3447542" y="3567045"/>
                  </a:cubicBezTo>
                  <a:lnTo>
                    <a:pt x="3435223" y="3567299"/>
                  </a:lnTo>
                  <a:cubicBezTo>
                    <a:pt x="3427984" y="3575808"/>
                    <a:pt x="3410077" y="3580761"/>
                    <a:pt x="3371469" y="3580761"/>
                  </a:cubicBezTo>
                  <a:lnTo>
                    <a:pt x="3358388" y="3580253"/>
                  </a:lnTo>
                  <a:lnTo>
                    <a:pt x="3358388" y="3580253"/>
                  </a:lnTo>
                  <a:cubicBezTo>
                    <a:pt x="3449955" y="3699887"/>
                    <a:pt x="3398393" y="3774817"/>
                    <a:pt x="3281807" y="3851525"/>
                  </a:cubicBezTo>
                  <a:cubicBezTo>
                    <a:pt x="3459861" y="3913882"/>
                    <a:pt x="3297429" y="4001512"/>
                    <a:pt x="3243834" y="4083935"/>
                  </a:cubicBezTo>
                  <a:cubicBezTo>
                    <a:pt x="3369437" y="4087491"/>
                    <a:pt x="3356610" y="4144260"/>
                    <a:pt x="3304032" y="4144260"/>
                  </a:cubicBezTo>
                  <a:cubicBezTo>
                    <a:pt x="3287015" y="4144260"/>
                    <a:pt x="3265806" y="4138291"/>
                    <a:pt x="3243834" y="4122670"/>
                  </a:cubicBezTo>
                  <a:cubicBezTo>
                    <a:pt x="3231515" y="4140069"/>
                    <a:pt x="3189352" y="4147308"/>
                    <a:pt x="3211957" y="4174867"/>
                  </a:cubicBezTo>
                  <a:lnTo>
                    <a:pt x="3223896" y="4175121"/>
                  </a:lnTo>
                  <a:cubicBezTo>
                    <a:pt x="3241929" y="4175121"/>
                    <a:pt x="3257043" y="4173089"/>
                    <a:pt x="3269743" y="4171057"/>
                  </a:cubicBezTo>
                  <a:cubicBezTo>
                    <a:pt x="3282442" y="4169025"/>
                    <a:pt x="3292730" y="4166866"/>
                    <a:pt x="3309240" y="4166866"/>
                  </a:cubicBezTo>
                  <a:lnTo>
                    <a:pt x="3320416" y="4174359"/>
                  </a:lnTo>
                  <a:cubicBezTo>
                    <a:pt x="3303906" y="4199124"/>
                    <a:pt x="3237739" y="4206744"/>
                    <a:pt x="3250185" y="4239510"/>
                  </a:cubicBezTo>
                  <a:lnTo>
                    <a:pt x="3262123" y="4239764"/>
                  </a:lnTo>
                  <a:cubicBezTo>
                    <a:pt x="3280284" y="4239764"/>
                    <a:pt x="3295397" y="4237732"/>
                    <a:pt x="3308097" y="4235700"/>
                  </a:cubicBezTo>
                  <a:cubicBezTo>
                    <a:pt x="3320797" y="4233668"/>
                    <a:pt x="3331084" y="4231636"/>
                    <a:pt x="3347340" y="4231636"/>
                  </a:cubicBezTo>
                  <a:lnTo>
                    <a:pt x="3358261" y="4239128"/>
                  </a:lnTo>
                  <a:cubicBezTo>
                    <a:pt x="3341497" y="4287515"/>
                    <a:pt x="3352673" y="4305931"/>
                    <a:pt x="3243707" y="4342380"/>
                  </a:cubicBezTo>
                  <a:cubicBezTo>
                    <a:pt x="3303778" y="4343650"/>
                    <a:pt x="3376295" y="4340601"/>
                    <a:pt x="3358261" y="4368288"/>
                  </a:cubicBezTo>
                  <a:cubicBezTo>
                    <a:pt x="3320796" y="4359016"/>
                    <a:pt x="3296793" y="4355334"/>
                    <a:pt x="3281680" y="4355334"/>
                  </a:cubicBezTo>
                  <a:cubicBezTo>
                    <a:pt x="3222498" y="4355334"/>
                    <a:pt x="3299841" y="4412611"/>
                    <a:pt x="3243707" y="4419977"/>
                  </a:cubicBezTo>
                  <a:cubicBezTo>
                    <a:pt x="2991993" y="4397371"/>
                    <a:pt x="3291078" y="4307455"/>
                    <a:pt x="3243707" y="4264910"/>
                  </a:cubicBezTo>
                  <a:cubicBezTo>
                    <a:pt x="3048254" y="4148959"/>
                    <a:pt x="3298190" y="4058662"/>
                    <a:pt x="3167126" y="3916041"/>
                  </a:cubicBezTo>
                  <a:cubicBezTo>
                    <a:pt x="3150870" y="3898515"/>
                    <a:pt x="2918460" y="3799201"/>
                    <a:pt x="3167126" y="3760974"/>
                  </a:cubicBezTo>
                  <a:cubicBezTo>
                    <a:pt x="3084957" y="3715381"/>
                    <a:pt x="3081401" y="3643626"/>
                    <a:pt x="3013710" y="3592953"/>
                  </a:cubicBezTo>
                  <a:lnTo>
                    <a:pt x="3013710" y="3592953"/>
                  </a:lnTo>
                  <a:cubicBezTo>
                    <a:pt x="3037967" y="3601462"/>
                    <a:pt x="3059049" y="3604637"/>
                    <a:pt x="3078353" y="3604637"/>
                  </a:cubicBezTo>
                  <a:cubicBezTo>
                    <a:pt x="3122549" y="3604637"/>
                    <a:pt x="3158109" y="3588000"/>
                    <a:pt x="3205226" y="3580126"/>
                  </a:cubicBezTo>
                  <a:cubicBezTo>
                    <a:pt x="3160141" y="3540883"/>
                    <a:pt x="3090418" y="3511419"/>
                    <a:pt x="3205226" y="3476748"/>
                  </a:cubicBezTo>
                  <a:lnTo>
                    <a:pt x="3205226" y="3476748"/>
                  </a:lnTo>
                  <a:cubicBezTo>
                    <a:pt x="3185033" y="3503926"/>
                    <a:pt x="3210814" y="3514467"/>
                    <a:pt x="3246755" y="3514467"/>
                  </a:cubicBezTo>
                  <a:cubicBezTo>
                    <a:pt x="3270250" y="3514467"/>
                    <a:pt x="3297936" y="3510022"/>
                    <a:pt x="3320161" y="3502656"/>
                  </a:cubicBezTo>
                  <a:lnTo>
                    <a:pt x="3320161" y="3502656"/>
                  </a:lnTo>
                  <a:cubicBezTo>
                    <a:pt x="3313049" y="3537708"/>
                    <a:pt x="3312415" y="3549519"/>
                    <a:pt x="3319907" y="3549519"/>
                  </a:cubicBezTo>
                  <a:cubicBezTo>
                    <a:pt x="3334767" y="3549519"/>
                    <a:pt x="3381503" y="3503291"/>
                    <a:pt x="3473197" y="3502656"/>
                  </a:cubicBezTo>
                  <a:cubicBezTo>
                    <a:pt x="3397631" y="3453634"/>
                    <a:pt x="3610356" y="3407152"/>
                    <a:pt x="3473197" y="3347716"/>
                  </a:cubicBezTo>
                  <a:lnTo>
                    <a:pt x="3473197" y="3347716"/>
                  </a:lnTo>
                  <a:cubicBezTo>
                    <a:pt x="3471673" y="3364099"/>
                    <a:pt x="3464053" y="3370068"/>
                    <a:pt x="3452496" y="3370068"/>
                  </a:cubicBezTo>
                  <a:cubicBezTo>
                    <a:pt x="3436367" y="3370068"/>
                    <a:pt x="3412744" y="3358384"/>
                    <a:pt x="3387344" y="3346700"/>
                  </a:cubicBezTo>
                  <a:cubicBezTo>
                    <a:pt x="3361944" y="3335016"/>
                    <a:pt x="3335021" y="3323332"/>
                    <a:pt x="3312541" y="3323332"/>
                  </a:cubicBezTo>
                  <a:cubicBezTo>
                    <a:pt x="3300730" y="3323332"/>
                    <a:pt x="3290062" y="3326507"/>
                    <a:pt x="3281553" y="3334635"/>
                  </a:cubicBezTo>
                  <a:cubicBezTo>
                    <a:pt x="3349244" y="3337810"/>
                    <a:pt x="3369056" y="3356860"/>
                    <a:pt x="3358261" y="3386324"/>
                  </a:cubicBezTo>
                  <a:cubicBezTo>
                    <a:pt x="3333115" y="3380609"/>
                    <a:pt x="3312160" y="3378831"/>
                    <a:pt x="3293746" y="3378831"/>
                  </a:cubicBezTo>
                  <a:cubicBezTo>
                    <a:pt x="3277871" y="3378831"/>
                    <a:pt x="3264028" y="3380228"/>
                    <a:pt x="3251328" y="3381498"/>
                  </a:cubicBezTo>
                  <a:lnTo>
                    <a:pt x="3215260" y="3384165"/>
                  </a:lnTo>
                  <a:cubicBezTo>
                    <a:pt x="3199639" y="3384165"/>
                    <a:pt x="3184399" y="3381625"/>
                    <a:pt x="3167127" y="3373370"/>
                  </a:cubicBezTo>
                  <a:cubicBezTo>
                    <a:pt x="3238628" y="3348859"/>
                    <a:pt x="3144267" y="3350002"/>
                    <a:pt x="3169667" y="3308727"/>
                  </a:cubicBezTo>
                  <a:lnTo>
                    <a:pt x="3169667" y="3308727"/>
                  </a:lnTo>
                  <a:lnTo>
                    <a:pt x="3174620" y="3308727"/>
                  </a:lnTo>
                  <a:cubicBezTo>
                    <a:pt x="3235707" y="3308727"/>
                    <a:pt x="3265679" y="3298313"/>
                    <a:pt x="3281554" y="3282946"/>
                  </a:cubicBezTo>
                  <a:cubicBezTo>
                    <a:pt x="3164079" y="3203825"/>
                    <a:pt x="3300350" y="3123561"/>
                    <a:pt x="3243581" y="3037455"/>
                  </a:cubicBezTo>
                  <a:lnTo>
                    <a:pt x="3243581" y="3037455"/>
                  </a:lnTo>
                  <a:cubicBezTo>
                    <a:pt x="3235960" y="3054854"/>
                    <a:pt x="3223515" y="3061839"/>
                    <a:pt x="3210434" y="3061839"/>
                  </a:cubicBezTo>
                  <a:cubicBezTo>
                    <a:pt x="3159126" y="3061839"/>
                    <a:pt x="3098166" y="2955286"/>
                    <a:pt x="3281554" y="2947158"/>
                  </a:cubicBezTo>
                  <a:lnTo>
                    <a:pt x="3281554" y="2947158"/>
                  </a:lnTo>
                  <a:cubicBezTo>
                    <a:pt x="3243200" y="2978908"/>
                    <a:pt x="3212847" y="3026279"/>
                    <a:pt x="3349118" y="3026279"/>
                  </a:cubicBezTo>
                  <a:lnTo>
                    <a:pt x="3396743" y="3024755"/>
                  </a:lnTo>
                  <a:cubicBezTo>
                    <a:pt x="3319146" y="2976368"/>
                    <a:pt x="3488056" y="2961128"/>
                    <a:pt x="3388615" y="2907026"/>
                  </a:cubicBezTo>
                  <a:lnTo>
                    <a:pt x="3372993" y="2906391"/>
                  </a:lnTo>
                  <a:cubicBezTo>
                    <a:pt x="3352547" y="2906391"/>
                    <a:pt x="3333623" y="2910582"/>
                    <a:pt x="3316605" y="2914773"/>
                  </a:cubicBezTo>
                  <a:cubicBezTo>
                    <a:pt x="3299587" y="2918964"/>
                    <a:pt x="3284602" y="2923155"/>
                    <a:pt x="3272155" y="2923155"/>
                  </a:cubicBezTo>
                  <a:cubicBezTo>
                    <a:pt x="3260217" y="2923155"/>
                    <a:pt x="3250565" y="2919472"/>
                    <a:pt x="3243453" y="2908423"/>
                  </a:cubicBezTo>
                  <a:cubicBezTo>
                    <a:pt x="3427857" y="2886198"/>
                    <a:pt x="3029840" y="2802378"/>
                    <a:pt x="3358007" y="2792091"/>
                  </a:cubicBezTo>
                  <a:lnTo>
                    <a:pt x="3358007" y="2792091"/>
                  </a:lnTo>
                  <a:cubicBezTo>
                    <a:pt x="3373121" y="2831334"/>
                    <a:pt x="3257550" y="2857750"/>
                    <a:pt x="3396616" y="2869561"/>
                  </a:cubicBezTo>
                  <a:cubicBezTo>
                    <a:pt x="3503169" y="2674108"/>
                    <a:pt x="3310510" y="2526026"/>
                    <a:pt x="3473069" y="2327017"/>
                  </a:cubicBezTo>
                  <a:lnTo>
                    <a:pt x="3473069" y="2327017"/>
                  </a:lnTo>
                  <a:lnTo>
                    <a:pt x="3521329" y="2329430"/>
                  </a:lnTo>
                  <a:cubicBezTo>
                    <a:pt x="3634232" y="2329430"/>
                    <a:pt x="3653790" y="2284345"/>
                    <a:pt x="3581654" y="2261993"/>
                  </a:cubicBezTo>
                  <a:lnTo>
                    <a:pt x="3570478" y="2261866"/>
                  </a:lnTo>
                  <a:cubicBezTo>
                    <a:pt x="3512312" y="2261866"/>
                    <a:pt x="3508756" y="2280535"/>
                    <a:pt x="3473196" y="2288155"/>
                  </a:cubicBezTo>
                  <a:cubicBezTo>
                    <a:pt x="3407283" y="2271518"/>
                    <a:pt x="3322574" y="2261231"/>
                    <a:pt x="3320034" y="2223512"/>
                  </a:cubicBezTo>
                  <a:cubicBezTo>
                    <a:pt x="3480308" y="2214495"/>
                    <a:pt x="3426841" y="2126357"/>
                    <a:pt x="3320034" y="2107180"/>
                  </a:cubicBezTo>
                  <a:cubicBezTo>
                    <a:pt x="3315589" y="2118737"/>
                    <a:pt x="3283077" y="2120769"/>
                    <a:pt x="3244723" y="2120769"/>
                  </a:cubicBezTo>
                  <a:cubicBezTo>
                    <a:pt x="3234436" y="2120769"/>
                    <a:pt x="3223641" y="2120642"/>
                    <a:pt x="3212973" y="2120515"/>
                  </a:cubicBezTo>
                  <a:lnTo>
                    <a:pt x="3166999" y="2120261"/>
                  </a:lnTo>
                  <a:lnTo>
                    <a:pt x="3166999" y="2068572"/>
                  </a:lnTo>
                  <a:cubicBezTo>
                    <a:pt x="3181858" y="2077208"/>
                    <a:pt x="3195828" y="2080383"/>
                    <a:pt x="3209163" y="2080383"/>
                  </a:cubicBezTo>
                  <a:cubicBezTo>
                    <a:pt x="3226562" y="2080383"/>
                    <a:pt x="3242565" y="2075049"/>
                    <a:pt x="3257169" y="2069588"/>
                  </a:cubicBezTo>
                  <a:cubicBezTo>
                    <a:pt x="3271774" y="2064127"/>
                    <a:pt x="3285110" y="2058793"/>
                    <a:pt x="3305429" y="2058793"/>
                  </a:cubicBezTo>
                  <a:lnTo>
                    <a:pt x="3320034" y="2068572"/>
                  </a:lnTo>
                  <a:cubicBezTo>
                    <a:pt x="3321812" y="2075430"/>
                    <a:pt x="3324733" y="2081907"/>
                    <a:pt x="3349879" y="2081907"/>
                  </a:cubicBezTo>
                  <a:lnTo>
                    <a:pt x="3358007" y="2081399"/>
                  </a:lnTo>
                  <a:cubicBezTo>
                    <a:pt x="3293746" y="2038727"/>
                    <a:pt x="3335529" y="1998849"/>
                    <a:pt x="3358007" y="1952240"/>
                  </a:cubicBezTo>
                  <a:cubicBezTo>
                    <a:pt x="3307207" y="1939159"/>
                    <a:pt x="3215894" y="1939921"/>
                    <a:pt x="3205227" y="1913505"/>
                  </a:cubicBezTo>
                  <a:cubicBezTo>
                    <a:pt x="3197353" y="1876294"/>
                    <a:pt x="3214878" y="1847846"/>
                    <a:pt x="3281427" y="1835908"/>
                  </a:cubicBezTo>
                  <a:lnTo>
                    <a:pt x="3281427" y="1835908"/>
                  </a:lnTo>
                  <a:cubicBezTo>
                    <a:pt x="3374644" y="1846068"/>
                    <a:pt x="3177413" y="1913505"/>
                    <a:pt x="3354071" y="1913505"/>
                  </a:cubicBezTo>
                  <a:lnTo>
                    <a:pt x="3358007" y="1913505"/>
                  </a:lnTo>
                  <a:cubicBezTo>
                    <a:pt x="3372486" y="1894709"/>
                    <a:pt x="3488691" y="1891026"/>
                    <a:pt x="3625723" y="1887597"/>
                  </a:cubicBezTo>
                  <a:cubicBezTo>
                    <a:pt x="3595370" y="1794760"/>
                    <a:pt x="3621405" y="1725545"/>
                    <a:pt x="3702304" y="1629152"/>
                  </a:cubicBezTo>
                  <a:lnTo>
                    <a:pt x="3702304" y="1629152"/>
                  </a:lnTo>
                  <a:cubicBezTo>
                    <a:pt x="3812921" y="1667887"/>
                    <a:pt x="3589020" y="1836035"/>
                    <a:pt x="3881501" y="1836035"/>
                  </a:cubicBezTo>
                  <a:lnTo>
                    <a:pt x="3893820" y="1835781"/>
                  </a:lnTo>
                  <a:lnTo>
                    <a:pt x="3893820" y="1835781"/>
                  </a:lnTo>
                  <a:cubicBezTo>
                    <a:pt x="3803777" y="1913124"/>
                    <a:pt x="3670300" y="2069715"/>
                    <a:pt x="3893820" y="2158742"/>
                  </a:cubicBezTo>
                  <a:cubicBezTo>
                    <a:pt x="3942080" y="2032377"/>
                    <a:pt x="3890264" y="1961511"/>
                    <a:pt x="3893820" y="1848735"/>
                  </a:cubicBezTo>
                  <a:cubicBezTo>
                    <a:pt x="3965194" y="1846957"/>
                    <a:pt x="4021836" y="1840226"/>
                    <a:pt x="4046855" y="1822954"/>
                  </a:cubicBezTo>
                  <a:cubicBezTo>
                    <a:pt x="4043299" y="1786632"/>
                    <a:pt x="3928872" y="1760470"/>
                    <a:pt x="4008628" y="1719576"/>
                  </a:cubicBezTo>
                  <a:lnTo>
                    <a:pt x="4008628" y="1719576"/>
                  </a:lnTo>
                  <a:cubicBezTo>
                    <a:pt x="4012565" y="1733419"/>
                    <a:pt x="4018153" y="1746373"/>
                    <a:pt x="4069080" y="1746373"/>
                  </a:cubicBezTo>
                  <a:lnTo>
                    <a:pt x="4084955" y="1745484"/>
                  </a:lnTo>
                  <a:cubicBezTo>
                    <a:pt x="4069080" y="1664458"/>
                    <a:pt x="4125087" y="1525266"/>
                    <a:pt x="3893693" y="1512820"/>
                  </a:cubicBezTo>
                  <a:cubicBezTo>
                    <a:pt x="3929888" y="1502152"/>
                    <a:pt x="3910965" y="1472688"/>
                    <a:pt x="3979291" y="1472688"/>
                  </a:cubicBezTo>
                  <a:lnTo>
                    <a:pt x="4008628" y="1474085"/>
                  </a:lnTo>
                  <a:cubicBezTo>
                    <a:pt x="3997579" y="1481959"/>
                    <a:pt x="3913378" y="1523615"/>
                    <a:pt x="4008628" y="1525774"/>
                  </a:cubicBezTo>
                  <a:cubicBezTo>
                    <a:pt x="4200144" y="1370199"/>
                    <a:pt x="3903218" y="1259201"/>
                    <a:pt x="3969893" y="1112262"/>
                  </a:cubicBezTo>
                  <a:lnTo>
                    <a:pt x="3969893" y="1112262"/>
                  </a:lnTo>
                  <a:cubicBezTo>
                    <a:pt x="3998849" y="1118739"/>
                    <a:pt x="4017391" y="1121279"/>
                    <a:pt x="4028186" y="1121279"/>
                  </a:cubicBezTo>
                  <a:cubicBezTo>
                    <a:pt x="4067683" y="1121279"/>
                    <a:pt x="4004564" y="1086354"/>
                    <a:pt x="3969893" y="1073527"/>
                  </a:cubicBezTo>
                  <a:lnTo>
                    <a:pt x="4084955" y="1073527"/>
                  </a:lnTo>
                  <a:cubicBezTo>
                    <a:pt x="4097782" y="1026283"/>
                    <a:pt x="4025900" y="1007233"/>
                    <a:pt x="3931920" y="996057"/>
                  </a:cubicBezTo>
                  <a:cubicBezTo>
                    <a:pt x="3878834" y="1088640"/>
                    <a:pt x="3776091" y="1183128"/>
                    <a:pt x="3778885" y="1241421"/>
                  </a:cubicBezTo>
                  <a:cubicBezTo>
                    <a:pt x="3721608" y="1238881"/>
                    <a:pt x="3672840" y="1229229"/>
                    <a:pt x="3626485" y="1229229"/>
                  </a:cubicBezTo>
                  <a:cubicBezTo>
                    <a:pt x="3600323" y="1229229"/>
                    <a:pt x="3574923" y="1232277"/>
                    <a:pt x="3549142" y="1241421"/>
                  </a:cubicBezTo>
                  <a:cubicBezTo>
                    <a:pt x="3551809" y="1279394"/>
                    <a:pt x="3666109" y="1279521"/>
                    <a:pt x="3702050" y="1306064"/>
                  </a:cubicBezTo>
                  <a:cubicBezTo>
                    <a:pt x="3645409" y="1321177"/>
                    <a:pt x="3594228" y="1338322"/>
                    <a:pt x="3549142" y="1357753"/>
                  </a:cubicBezTo>
                  <a:lnTo>
                    <a:pt x="3502660" y="1360166"/>
                  </a:lnTo>
                  <a:cubicBezTo>
                    <a:pt x="3426587" y="1360166"/>
                    <a:pt x="3424555" y="1335020"/>
                    <a:pt x="3396361" y="1319018"/>
                  </a:cubicBezTo>
                  <a:cubicBezTo>
                    <a:pt x="3433699" y="1293872"/>
                    <a:pt x="3585591" y="1279394"/>
                    <a:pt x="3472815" y="1241548"/>
                  </a:cubicBezTo>
                  <a:lnTo>
                    <a:pt x="3472815" y="1241548"/>
                  </a:lnTo>
                  <a:cubicBezTo>
                    <a:pt x="3221101" y="1249041"/>
                    <a:pt x="3425063" y="1341751"/>
                    <a:pt x="3281172" y="1370580"/>
                  </a:cubicBezTo>
                  <a:lnTo>
                    <a:pt x="3358388" y="1370453"/>
                  </a:lnTo>
                  <a:lnTo>
                    <a:pt x="3408426" y="1370072"/>
                  </a:lnTo>
                  <a:cubicBezTo>
                    <a:pt x="3494532" y="1370072"/>
                    <a:pt x="3566287" y="1374771"/>
                    <a:pt x="3549396" y="1409442"/>
                  </a:cubicBezTo>
                  <a:lnTo>
                    <a:pt x="3519170" y="1410839"/>
                  </a:lnTo>
                  <a:cubicBezTo>
                    <a:pt x="3483102" y="1410839"/>
                    <a:pt x="3468370" y="1403727"/>
                    <a:pt x="3453511" y="1396615"/>
                  </a:cubicBezTo>
                  <a:cubicBezTo>
                    <a:pt x="3438652" y="1389503"/>
                    <a:pt x="3423920" y="1382391"/>
                    <a:pt x="3387979" y="1382391"/>
                  </a:cubicBezTo>
                  <a:lnTo>
                    <a:pt x="3357880" y="1383788"/>
                  </a:lnTo>
                  <a:cubicBezTo>
                    <a:pt x="3299968" y="1450717"/>
                    <a:pt x="3532886" y="1419475"/>
                    <a:pt x="3549396" y="1461258"/>
                  </a:cubicBezTo>
                  <a:cubicBezTo>
                    <a:pt x="3490595" y="1473704"/>
                    <a:pt x="3478149" y="1481451"/>
                    <a:pt x="3443478" y="1481451"/>
                  </a:cubicBezTo>
                  <a:cubicBezTo>
                    <a:pt x="3424809" y="1481451"/>
                    <a:pt x="3399790" y="1479165"/>
                    <a:pt x="3357880" y="1474212"/>
                  </a:cubicBezTo>
                  <a:cubicBezTo>
                    <a:pt x="3352038" y="1534537"/>
                    <a:pt x="3259709" y="1517011"/>
                    <a:pt x="3319907" y="1577590"/>
                  </a:cubicBezTo>
                  <a:cubicBezTo>
                    <a:pt x="3341878" y="1584829"/>
                    <a:pt x="3357372" y="1587623"/>
                    <a:pt x="3370072" y="1587623"/>
                  </a:cubicBezTo>
                  <a:cubicBezTo>
                    <a:pt x="3402584" y="1587623"/>
                    <a:pt x="3416808" y="1569843"/>
                    <a:pt x="3472942" y="1564636"/>
                  </a:cubicBezTo>
                  <a:lnTo>
                    <a:pt x="3472942" y="1564636"/>
                  </a:lnTo>
                  <a:cubicBezTo>
                    <a:pt x="3479419" y="1583940"/>
                    <a:pt x="3459227" y="1612134"/>
                    <a:pt x="3511296" y="1616325"/>
                  </a:cubicBezTo>
                  <a:cubicBezTo>
                    <a:pt x="3529838" y="1600958"/>
                    <a:pt x="3552063" y="1587115"/>
                    <a:pt x="3587877" y="1577590"/>
                  </a:cubicBezTo>
                  <a:lnTo>
                    <a:pt x="3587877" y="1577590"/>
                  </a:lnTo>
                  <a:cubicBezTo>
                    <a:pt x="3619373" y="1612515"/>
                    <a:pt x="3380359" y="1715766"/>
                    <a:pt x="3511296" y="1784346"/>
                  </a:cubicBezTo>
                  <a:lnTo>
                    <a:pt x="3505073" y="1784092"/>
                  </a:lnTo>
                  <a:lnTo>
                    <a:pt x="3494152" y="1783965"/>
                  </a:lnTo>
                  <a:cubicBezTo>
                    <a:pt x="3435350" y="1783965"/>
                    <a:pt x="3431922" y="1802507"/>
                    <a:pt x="3396488" y="1810127"/>
                  </a:cubicBezTo>
                  <a:cubicBezTo>
                    <a:pt x="3371469" y="1794252"/>
                    <a:pt x="3346323" y="1788283"/>
                    <a:pt x="3319527" y="1788283"/>
                  </a:cubicBezTo>
                  <a:cubicBezTo>
                    <a:pt x="3285110" y="1788283"/>
                    <a:pt x="3247899" y="1798189"/>
                    <a:pt x="3205100" y="1810127"/>
                  </a:cubicBezTo>
                  <a:lnTo>
                    <a:pt x="3205100" y="1745611"/>
                  </a:lnTo>
                  <a:cubicBezTo>
                    <a:pt x="3220213" y="1748024"/>
                    <a:pt x="3277363" y="1760724"/>
                    <a:pt x="3317368" y="1760724"/>
                  </a:cubicBezTo>
                  <a:cubicBezTo>
                    <a:pt x="3339212" y="1760724"/>
                    <a:pt x="3355976" y="1756914"/>
                    <a:pt x="3357881" y="1745611"/>
                  </a:cubicBezTo>
                  <a:cubicBezTo>
                    <a:pt x="3298699" y="1742182"/>
                    <a:pt x="3331846" y="1717290"/>
                    <a:pt x="3357881" y="1706876"/>
                  </a:cubicBezTo>
                  <a:lnTo>
                    <a:pt x="3325877" y="1705225"/>
                  </a:lnTo>
                  <a:cubicBezTo>
                    <a:pt x="3258694" y="1705225"/>
                    <a:pt x="3272156" y="1732530"/>
                    <a:pt x="3205100" y="1732657"/>
                  </a:cubicBezTo>
                  <a:cubicBezTo>
                    <a:pt x="3233294" y="1659251"/>
                    <a:pt x="2965832" y="1627628"/>
                    <a:pt x="3128519" y="1551682"/>
                  </a:cubicBezTo>
                  <a:lnTo>
                    <a:pt x="3128519" y="1551682"/>
                  </a:lnTo>
                  <a:cubicBezTo>
                    <a:pt x="3147315" y="1567049"/>
                    <a:pt x="3169286" y="1581146"/>
                    <a:pt x="3205100" y="1590544"/>
                  </a:cubicBezTo>
                  <a:cubicBezTo>
                    <a:pt x="3114676" y="1555619"/>
                    <a:pt x="3273299" y="1516757"/>
                    <a:pt x="3166873" y="1487039"/>
                  </a:cubicBezTo>
                  <a:lnTo>
                    <a:pt x="3166873" y="1487039"/>
                  </a:lnTo>
                  <a:cubicBezTo>
                    <a:pt x="3113787" y="1495040"/>
                    <a:pt x="3161285" y="1536950"/>
                    <a:pt x="3090292" y="1538855"/>
                  </a:cubicBezTo>
                  <a:cubicBezTo>
                    <a:pt x="3089784" y="1521710"/>
                    <a:pt x="3023109" y="1527044"/>
                    <a:pt x="3013584" y="1512947"/>
                  </a:cubicBezTo>
                  <a:cubicBezTo>
                    <a:pt x="3116327" y="1467735"/>
                    <a:pt x="3112644" y="1457702"/>
                    <a:pt x="3128646" y="1396742"/>
                  </a:cubicBezTo>
                  <a:cubicBezTo>
                    <a:pt x="3083561" y="1394710"/>
                    <a:pt x="3019934" y="1399028"/>
                    <a:pt x="3013584" y="1383788"/>
                  </a:cubicBezTo>
                  <a:cubicBezTo>
                    <a:pt x="3135377" y="1376803"/>
                    <a:pt x="2978532" y="1306064"/>
                    <a:pt x="3045969" y="1306064"/>
                  </a:cubicBezTo>
                  <a:lnTo>
                    <a:pt x="3052192" y="1306445"/>
                  </a:lnTo>
                  <a:cubicBezTo>
                    <a:pt x="3093848" y="1313430"/>
                    <a:pt x="3129408" y="1328416"/>
                    <a:pt x="3158618" y="1328416"/>
                  </a:cubicBezTo>
                  <a:cubicBezTo>
                    <a:pt x="3176525" y="1328416"/>
                    <a:pt x="3192019" y="1322828"/>
                    <a:pt x="3205100" y="1306445"/>
                  </a:cubicBezTo>
                  <a:cubicBezTo>
                    <a:pt x="3063495" y="1302508"/>
                    <a:pt x="3061463" y="1251454"/>
                    <a:pt x="2975611" y="1228975"/>
                  </a:cubicBezTo>
                  <a:cubicBezTo>
                    <a:pt x="2998726" y="1222498"/>
                    <a:pt x="3023363" y="1221355"/>
                    <a:pt x="3049144" y="1221355"/>
                  </a:cubicBezTo>
                  <a:cubicBezTo>
                    <a:pt x="3056002" y="1221355"/>
                    <a:pt x="3062987" y="1221482"/>
                    <a:pt x="3076957" y="1221609"/>
                  </a:cubicBezTo>
                  <a:lnTo>
                    <a:pt x="3091054" y="1221736"/>
                  </a:lnTo>
                  <a:cubicBezTo>
                    <a:pt x="3128392" y="1221736"/>
                    <a:pt x="3167127" y="1219577"/>
                    <a:pt x="3205227" y="1203321"/>
                  </a:cubicBezTo>
                  <a:cubicBezTo>
                    <a:pt x="3190495" y="1194177"/>
                    <a:pt x="3173096" y="1191129"/>
                    <a:pt x="3154682" y="1191129"/>
                  </a:cubicBezTo>
                  <a:cubicBezTo>
                    <a:pt x="3137029" y="1191129"/>
                    <a:pt x="3118486" y="1193923"/>
                    <a:pt x="3100707" y="1196717"/>
                  </a:cubicBezTo>
                  <a:lnTo>
                    <a:pt x="3050796" y="1202305"/>
                  </a:lnTo>
                  <a:cubicBezTo>
                    <a:pt x="3035429" y="1202305"/>
                    <a:pt x="3022475" y="1199384"/>
                    <a:pt x="3013585" y="1190367"/>
                  </a:cubicBezTo>
                  <a:cubicBezTo>
                    <a:pt x="3079244" y="1164967"/>
                    <a:pt x="3131314" y="1135249"/>
                    <a:pt x="3243455" y="1125851"/>
                  </a:cubicBezTo>
                  <a:cubicBezTo>
                    <a:pt x="3145030" y="808351"/>
                    <a:pt x="3277745" y="660015"/>
                    <a:pt x="3281428" y="337816"/>
                  </a:cubicBezTo>
                  <a:cubicBezTo>
                    <a:pt x="3236597" y="335784"/>
                    <a:pt x="3173097" y="339975"/>
                    <a:pt x="3167001" y="324862"/>
                  </a:cubicBezTo>
                  <a:cubicBezTo>
                    <a:pt x="3162302" y="269617"/>
                    <a:pt x="3213864" y="261362"/>
                    <a:pt x="3281428" y="208530"/>
                  </a:cubicBezTo>
                  <a:cubicBezTo>
                    <a:pt x="2980057" y="188845"/>
                    <a:pt x="3283841" y="20570"/>
                    <a:pt x="2937385" y="2028"/>
                  </a:cubicBezTo>
                  <a:close/>
                </a:path>
              </a:pathLst>
            </a:custGeom>
            <a:blipFill>
              <a:blip r:embed="rId2"/>
              <a:stretch>
                <a:fillRect l="-4715" r="-4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37745" y="2862971"/>
            <a:ext cx="10211018" cy="2280529"/>
          </a:xfrm>
          <a:custGeom>
            <a:avLst/>
            <a:gdLst/>
            <a:ahLst/>
            <a:cxnLst/>
            <a:rect l="l" t="t" r="r" b="b"/>
            <a:pathLst>
              <a:path w="10211018" h="2280529">
                <a:moveTo>
                  <a:pt x="0" y="0"/>
                </a:moveTo>
                <a:lnTo>
                  <a:pt x="10211018" y="0"/>
                </a:lnTo>
                <a:lnTo>
                  <a:pt x="10211018" y="2280529"/>
                </a:lnTo>
                <a:lnTo>
                  <a:pt x="0" y="228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49417" y="562958"/>
            <a:ext cx="11638583" cy="122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7330" y="6239056"/>
            <a:ext cx="8953653" cy="10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Mảnh</a:t>
            </a:r>
            <a:r>
              <a:rPr lang="en-US" sz="5799" b="1" dirty="0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7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hồn</a:t>
            </a:r>
            <a:r>
              <a:rPr lang="en-US" sz="5799" b="1" dirty="0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799" b="1" dirty="0" err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làng</a:t>
            </a:r>
            <a:endParaRPr lang="en-US" sz="5799" b="1" dirty="0">
              <a:solidFill>
                <a:srgbClr val="866E2C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86272" y="480025"/>
            <a:ext cx="13002474" cy="9806975"/>
            <a:chOff x="0" y="0"/>
            <a:chExt cx="12262777" cy="9249067"/>
          </a:xfrm>
        </p:grpSpPr>
        <p:sp>
          <p:nvSpPr>
            <p:cNvPr id="3" name="Freeform 3"/>
            <p:cNvSpPr/>
            <p:nvPr/>
          </p:nvSpPr>
          <p:spPr>
            <a:xfrm>
              <a:off x="-29082" y="0"/>
              <a:ext cx="12291821" cy="9248522"/>
            </a:xfrm>
            <a:custGeom>
              <a:avLst/>
              <a:gdLst/>
              <a:ahLst/>
              <a:cxnLst/>
              <a:rect l="l" t="t" r="r" b="b"/>
              <a:pathLst>
                <a:path w="12291821" h="9248522">
                  <a:moveTo>
                    <a:pt x="2690621" y="3290824"/>
                  </a:moveTo>
                  <a:lnTo>
                    <a:pt x="2702051" y="3293364"/>
                  </a:lnTo>
                  <a:lnTo>
                    <a:pt x="2708020" y="3294888"/>
                  </a:lnTo>
                  <a:lnTo>
                    <a:pt x="2695066" y="3292602"/>
                  </a:lnTo>
                  <a:lnTo>
                    <a:pt x="2690621" y="3290697"/>
                  </a:lnTo>
                  <a:close/>
                  <a:moveTo>
                    <a:pt x="9365233" y="3901948"/>
                  </a:moveTo>
                  <a:cubicBezTo>
                    <a:pt x="9475342" y="3934460"/>
                    <a:pt x="9597008" y="3948176"/>
                    <a:pt x="9709657" y="3966464"/>
                  </a:cubicBezTo>
                  <a:cubicBezTo>
                    <a:pt x="9608565" y="4080002"/>
                    <a:pt x="9590023" y="4129405"/>
                    <a:pt x="9709657" y="4199128"/>
                  </a:cubicBezTo>
                  <a:lnTo>
                    <a:pt x="9631044" y="4203319"/>
                  </a:lnTo>
                  <a:cubicBezTo>
                    <a:pt x="9581260" y="4203319"/>
                    <a:pt x="9532619" y="4198874"/>
                    <a:pt x="9485248" y="4194556"/>
                  </a:cubicBezTo>
                  <a:cubicBezTo>
                    <a:pt x="9437877" y="4190238"/>
                    <a:pt x="9391776" y="4185793"/>
                    <a:pt x="9340342" y="4185793"/>
                  </a:cubicBezTo>
                  <a:lnTo>
                    <a:pt x="9327260" y="4186046"/>
                  </a:lnTo>
                  <a:cubicBezTo>
                    <a:pt x="9429114" y="4173219"/>
                    <a:pt x="9497313" y="4148836"/>
                    <a:pt x="9511918" y="4108195"/>
                  </a:cubicBezTo>
                  <a:lnTo>
                    <a:pt x="9499726" y="4107942"/>
                  </a:lnTo>
                  <a:cubicBezTo>
                    <a:pt x="9481692" y="4107942"/>
                    <a:pt x="9466579" y="4109974"/>
                    <a:pt x="9453879" y="4112006"/>
                  </a:cubicBezTo>
                  <a:cubicBezTo>
                    <a:pt x="9441179" y="4114038"/>
                    <a:pt x="9431019" y="4116070"/>
                    <a:pt x="9414763" y="4116070"/>
                  </a:cubicBezTo>
                  <a:lnTo>
                    <a:pt x="9403841" y="4108577"/>
                  </a:lnTo>
                  <a:cubicBezTo>
                    <a:pt x="9330434" y="4044950"/>
                    <a:pt x="9530968" y="4073779"/>
                    <a:pt x="9518649" y="4030980"/>
                  </a:cubicBezTo>
                  <a:cubicBezTo>
                    <a:pt x="9513060" y="4030345"/>
                    <a:pt x="9507472" y="4030091"/>
                    <a:pt x="9501630" y="4030091"/>
                  </a:cubicBezTo>
                  <a:lnTo>
                    <a:pt x="9433304" y="4038092"/>
                  </a:lnTo>
                  <a:cubicBezTo>
                    <a:pt x="9410571" y="4042156"/>
                    <a:pt x="9388727" y="4046093"/>
                    <a:pt x="9370185" y="4046093"/>
                  </a:cubicBezTo>
                  <a:cubicBezTo>
                    <a:pt x="9352025" y="4046093"/>
                    <a:pt x="9337039" y="4042283"/>
                    <a:pt x="9327259" y="4030853"/>
                  </a:cubicBezTo>
                  <a:cubicBezTo>
                    <a:pt x="9270871" y="3981577"/>
                    <a:pt x="9498202" y="4028313"/>
                    <a:pt x="9441814" y="3979164"/>
                  </a:cubicBezTo>
                  <a:lnTo>
                    <a:pt x="9441814" y="3979164"/>
                  </a:lnTo>
                  <a:lnTo>
                    <a:pt x="9438257" y="3979164"/>
                  </a:lnTo>
                  <a:cubicBezTo>
                    <a:pt x="9375392" y="3979164"/>
                    <a:pt x="9347199" y="3957955"/>
                    <a:pt x="9365232" y="3901694"/>
                  </a:cubicBezTo>
                  <a:close/>
                  <a:moveTo>
                    <a:pt x="2937255" y="0"/>
                  </a:moveTo>
                  <a:cubicBezTo>
                    <a:pt x="2957321" y="78867"/>
                    <a:pt x="3075685" y="53594"/>
                    <a:pt x="3082416" y="143383"/>
                  </a:cubicBezTo>
                  <a:lnTo>
                    <a:pt x="3067049" y="144018"/>
                  </a:lnTo>
                  <a:cubicBezTo>
                    <a:pt x="3046602" y="144018"/>
                    <a:pt x="3027679" y="139827"/>
                    <a:pt x="3010661" y="135636"/>
                  </a:cubicBezTo>
                  <a:cubicBezTo>
                    <a:pt x="2993643" y="131445"/>
                    <a:pt x="2978657" y="127254"/>
                    <a:pt x="2966084" y="127254"/>
                  </a:cubicBezTo>
                  <a:cubicBezTo>
                    <a:pt x="2954146" y="127254"/>
                    <a:pt x="2944494" y="130937"/>
                    <a:pt x="2937255" y="141986"/>
                  </a:cubicBezTo>
                  <a:cubicBezTo>
                    <a:pt x="2978784" y="289941"/>
                    <a:pt x="2900933" y="438150"/>
                    <a:pt x="2707766" y="594106"/>
                  </a:cubicBezTo>
                  <a:lnTo>
                    <a:pt x="2746374" y="597916"/>
                  </a:lnTo>
                  <a:cubicBezTo>
                    <a:pt x="2768980" y="597916"/>
                    <a:pt x="2788792" y="594106"/>
                    <a:pt x="2805302" y="590169"/>
                  </a:cubicBezTo>
                  <a:cubicBezTo>
                    <a:pt x="2821812" y="586232"/>
                    <a:pt x="2835020" y="582422"/>
                    <a:pt x="2852927" y="582422"/>
                  </a:cubicBezTo>
                  <a:lnTo>
                    <a:pt x="2860801" y="593979"/>
                  </a:lnTo>
                  <a:cubicBezTo>
                    <a:pt x="2768091" y="598170"/>
                    <a:pt x="2743326" y="691007"/>
                    <a:pt x="2822447" y="710311"/>
                  </a:cubicBezTo>
                  <a:lnTo>
                    <a:pt x="2817494" y="703834"/>
                  </a:lnTo>
                  <a:lnTo>
                    <a:pt x="2846196" y="701294"/>
                  </a:lnTo>
                  <a:cubicBezTo>
                    <a:pt x="2887852" y="701294"/>
                    <a:pt x="2967989" y="714756"/>
                    <a:pt x="2975482" y="723011"/>
                  </a:cubicBezTo>
                  <a:cubicBezTo>
                    <a:pt x="2862071" y="820547"/>
                    <a:pt x="2990214" y="899414"/>
                    <a:pt x="3052063" y="1084961"/>
                  </a:cubicBezTo>
                  <a:cubicBezTo>
                    <a:pt x="3022345" y="1079246"/>
                    <a:pt x="3002787" y="1076960"/>
                    <a:pt x="2989579" y="1076960"/>
                  </a:cubicBezTo>
                  <a:cubicBezTo>
                    <a:pt x="2937128" y="1076960"/>
                    <a:pt x="2983737" y="1113282"/>
                    <a:pt x="2898774" y="1123696"/>
                  </a:cubicBezTo>
                  <a:lnTo>
                    <a:pt x="2903600" y="1123569"/>
                  </a:lnTo>
                  <a:lnTo>
                    <a:pt x="2912363" y="1123569"/>
                  </a:lnTo>
                  <a:cubicBezTo>
                    <a:pt x="3064255" y="1123569"/>
                    <a:pt x="2864230" y="1170305"/>
                    <a:pt x="2975355" y="1188212"/>
                  </a:cubicBezTo>
                  <a:lnTo>
                    <a:pt x="2860674" y="1188212"/>
                  </a:lnTo>
                  <a:cubicBezTo>
                    <a:pt x="2921380" y="1306830"/>
                    <a:pt x="2758058" y="1416050"/>
                    <a:pt x="3013455" y="1472565"/>
                  </a:cubicBezTo>
                  <a:cubicBezTo>
                    <a:pt x="2998850" y="1480185"/>
                    <a:pt x="2985515" y="1482598"/>
                    <a:pt x="2973323" y="1482598"/>
                  </a:cubicBezTo>
                  <a:lnTo>
                    <a:pt x="2943859" y="1478915"/>
                  </a:lnTo>
                  <a:cubicBezTo>
                    <a:pt x="2934969" y="1477010"/>
                    <a:pt x="2926841" y="1475105"/>
                    <a:pt x="2911601" y="1475105"/>
                  </a:cubicBezTo>
                  <a:lnTo>
                    <a:pt x="2899028" y="1485392"/>
                  </a:lnTo>
                  <a:cubicBezTo>
                    <a:pt x="2966338" y="1497076"/>
                    <a:pt x="2968751" y="1530731"/>
                    <a:pt x="3013582" y="1550035"/>
                  </a:cubicBezTo>
                  <a:cubicBezTo>
                    <a:pt x="2980435" y="1546987"/>
                    <a:pt x="2963925" y="1541907"/>
                    <a:pt x="2944621" y="1541907"/>
                  </a:cubicBezTo>
                  <a:cubicBezTo>
                    <a:pt x="2932302" y="1541907"/>
                    <a:pt x="2918840" y="1543939"/>
                    <a:pt x="2899028" y="1550035"/>
                  </a:cubicBezTo>
                  <a:cubicBezTo>
                    <a:pt x="2955289" y="1598549"/>
                    <a:pt x="2911855" y="1680464"/>
                    <a:pt x="2822701" y="1718056"/>
                  </a:cubicBezTo>
                  <a:cubicBezTo>
                    <a:pt x="3070351" y="1729867"/>
                    <a:pt x="2819907" y="1779397"/>
                    <a:pt x="2860928" y="1834261"/>
                  </a:cubicBezTo>
                  <a:cubicBezTo>
                    <a:pt x="2905886" y="1836420"/>
                    <a:pt x="2969513" y="1832102"/>
                    <a:pt x="2975609" y="1847342"/>
                  </a:cubicBezTo>
                  <a:cubicBezTo>
                    <a:pt x="2861055" y="1874901"/>
                    <a:pt x="2966465" y="1909953"/>
                    <a:pt x="2937382" y="1976374"/>
                  </a:cubicBezTo>
                  <a:lnTo>
                    <a:pt x="2907283" y="1974977"/>
                  </a:lnTo>
                  <a:cubicBezTo>
                    <a:pt x="2890773" y="1974977"/>
                    <a:pt x="2871723" y="1975739"/>
                    <a:pt x="2852801" y="1976628"/>
                  </a:cubicBezTo>
                  <a:lnTo>
                    <a:pt x="2798190" y="1978279"/>
                  </a:lnTo>
                  <a:cubicBezTo>
                    <a:pt x="2766314" y="1978279"/>
                    <a:pt x="2743199" y="1975231"/>
                    <a:pt x="2745739" y="1963547"/>
                  </a:cubicBezTo>
                  <a:cubicBezTo>
                    <a:pt x="2861690" y="1934210"/>
                    <a:pt x="2612516" y="1858137"/>
                    <a:pt x="2784474" y="1808480"/>
                  </a:cubicBezTo>
                  <a:lnTo>
                    <a:pt x="2784474" y="1808480"/>
                  </a:lnTo>
                  <a:cubicBezTo>
                    <a:pt x="2694685" y="1812925"/>
                    <a:pt x="2619248" y="1821561"/>
                    <a:pt x="2592832" y="1847342"/>
                  </a:cubicBezTo>
                  <a:cubicBezTo>
                    <a:pt x="2622423" y="1850263"/>
                    <a:pt x="2668651" y="1847469"/>
                    <a:pt x="2669032" y="1860169"/>
                  </a:cubicBezTo>
                  <a:cubicBezTo>
                    <a:pt x="2601976" y="1860296"/>
                    <a:pt x="2615311" y="1887601"/>
                    <a:pt x="2548255" y="1887601"/>
                  </a:cubicBezTo>
                  <a:lnTo>
                    <a:pt x="2516251" y="1885950"/>
                  </a:lnTo>
                  <a:cubicBezTo>
                    <a:pt x="2518283" y="1863725"/>
                    <a:pt x="2486279" y="1852803"/>
                    <a:pt x="2439796" y="1847342"/>
                  </a:cubicBezTo>
                  <a:lnTo>
                    <a:pt x="2439796" y="1847342"/>
                  </a:lnTo>
                  <a:cubicBezTo>
                    <a:pt x="2396870" y="1908175"/>
                    <a:pt x="2451226" y="1926209"/>
                    <a:pt x="2401189" y="1989455"/>
                  </a:cubicBezTo>
                  <a:lnTo>
                    <a:pt x="2431542" y="1990090"/>
                  </a:lnTo>
                  <a:cubicBezTo>
                    <a:pt x="2550795" y="1990090"/>
                    <a:pt x="2455037" y="1954403"/>
                    <a:pt x="2516251" y="1950720"/>
                  </a:cubicBezTo>
                  <a:lnTo>
                    <a:pt x="2516251" y="1950720"/>
                  </a:lnTo>
                  <a:cubicBezTo>
                    <a:pt x="2599817" y="1952752"/>
                    <a:pt x="2598293" y="1983359"/>
                    <a:pt x="2592577" y="2015363"/>
                  </a:cubicBezTo>
                  <a:cubicBezTo>
                    <a:pt x="2524505" y="2022475"/>
                    <a:pt x="2433192" y="2022094"/>
                    <a:pt x="2401061" y="2041271"/>
                  </a:cubicBezTo>
                  <a:cubicBezTo>
                    <a:pt x="2424683" y="2059178"/>
                    <a:pt x="2548763" y="2043175"/>
                    <a:pt x="2554477" y="2067052"/>
                  </a:cubicBezTo>
                  <a:cubicBezTo>
                    <a:pt x="2509901" y="2086228"/>
                    <a:pt x="2509901" y="2099691"/>
                    <a:pt x="2554477" y="2118868"/>
                  </a:cubicBezTo>
                  <a:cubicBezTo>
                    <a:pt x="2519298" y="2127377"/>
                    <a:pt x="2475610" y="2132965"/>
                    <a:pt x="2415413" y="2132965"/>
                  </a:cubicBezTo>
                  <a:lnTo>
                    <a:pt x="2363089" y="2131694"/>
                  </a:lnTo>
                  <a:lnTo>
                    <a:pt x="2363089" y="2131694"/>
                  </a:lnTo>
                  <a:cubicBezTo>
                    <a:pt x="2384171" y="2154681"/>
                    <a:pt x="2382393" y="2185289"/>
                    <a:pt x="2439670" y="2196211"/>
                  </a:cubicBezTo>
                  <a:cubicBezTo>
                    <a:pt x="2486660" y="2177668"/>
                    <a:pt x="2571242" y="2171700"/>
                    <a:pt x="2668905" y="2170430"/>
                  </a:cubicBezTo>
                  <a:lnTo>
                    <a:pt x="2668905" y="2170430"/>
                  </a:lnTo>
                  <a:cubicBezTo>
                    <a:pt x="2629027" y="2197989"/>
                    <a:pt x="2555113" y="2218055"/>
                    <a:pt x="2466848" y="2218055"/>
                  </a:cubicBezTo>
                  <a:cubicBezTo>
                    <a:pt x="2433955" y="2218055"/>
                    <a:pt x="2399030" y="2215261"/>
                    <a:pt x="2363089" y="2209037"/>
                  </a:cubicBezTo>
                  <a:lnTo>
                    <a:pt x="2363089" y="2209037"/>
                  </a:lnTo>
                  <a:cubicBezTo>
                    <a:pt x="2330704" y="2267330"/>
                    <a:pt x="2427986" y="2281936"/>
                    <a:pt x="2516124" y="2299589"/>
                  </a:cubicBezTo>
                  <a:lnTo>
                    <a:pt x="2401062" y="2299589"/>
                  </a:lnTo>
                  <a:cubicBezTo>
                    <a:pt x="2402332" y="2457196"/>
                    <a:pt x="2401062" y="2591181"/>
                    <a:pt x="2401062" y="2764662"/>
                  </a:cubicBezTo>
                  <a:cubicBezTo>
                    <a:pt x="2649855" y="2736977"/>
                    <a:pt x="2337435" y="2532125"/>
                    <a:pt x="2815717" y="2532125"/>
                  </a:cubicBezTo>
                  <a:lnTo>
                    <a:pt x="2822321" y="2532125"/>
                  </a:lnTo>
                  <a:cubicBezTo>
                    <a:pt x="2828798" y="2512694"/>
                    <a:pt x="2808478" y="2484374"/>
                    <a:pt x="2860548" y="2480436"/>
                  </a:cubicBezTo>
                  <a:lnTo>
                    <a:pt x="2860548" y="2480436"/>
                  </a:lnTo>
                  <a:cubicBezTo>
                    <a:pt x="2974467" y="2506217"/>
                    <a:pt x="2817876" y="2585084"/>
                    <a:pt x="2898774" y="2596641"/>
                  </a:cubicBezTo>
                  <a:lnTo>
                    <a:pt x="2901823" y="2590418"/>
                  </a:lnTo>
                  <a:lnTo>
                    <a:pt x="2918460" y="2588005"/>
                  </a:lnTo>
                  <a:cubicBezTo>
                    <a:pt x="2938271" y="2588005"/>
                    <a:pt x="2966211" y="2599562"/>
                    <a:pt x="2975483" y="2609722"/>
                  </a:cubicBezTo>
                  <a:cubicBezTo>
                    <a:pt x="2952750" y="2611754"/>
                    <a:pt x="2933318" y="2612643"/>
                    <a:pt x="2916682" y="2612643"/>
                  </a:cubicBezTo>
                  <a:cubicBezTo>
                    <a:pt x="2844038" y="2612643"/>
                    <a:pt x="2821813" y="2595752"/>
                    <a:pt x="2784474" y="2583941"/>
                  </a:cubicBezTo>
                  <a:lnTo>
                    <a:pt x="2784474" y="2583941"/>
                  </a:lnTo>
                  <a:cubicBezTo>
                    <a:pt x="2815717" y="2620390"/>
                    <a:pt x="2730118" y="2617469"/>
                    <a:pt x="2745613" y="2648584"/>
                  </a:cubicBezTo>
                  <a:cubicBezTo>
                    <a:pt x="2940304" y="2652013"/>
                    <a:pt x="2720848" y="2731134"/>
                    <a:pt x="2815082" y="2750565"/>
                  </a:cubicBezTo>
                  <a:lnTo>
                    <a:pt x="2819908" y="2751454"/>
                  </a:lnTo>
                  <a:lnTo>
                    <a:pt x="2822321" y="2751962"/>
                  </a:lnTo>
                  <a:lnTo>
                    <a:pt x="2817241" y="2751200"/>
                  </a:lnTo>
                  <a:lnTo>
                    <a:pt x="2814955" y="2750692"/>
                  </a:lnTo>
                  <a:lnTo>
                    <a:pt x="2772664" y="2747009"/>
                  </a:lnTo>
                  <a:cubicBezTo>
                    <a:pt x="2687193" y="2747009"/>
                    <a:pt x="2673096" y="2799206"/>
                    <a:pt x="2745486" y="2803652"/>
                  </a:cubicBezTo>
                  <a:cubicBezTo>
                    <a:pt x="2822194" y="2739390"/>
                    <a:pt x="2963799" y="2731134"/>
                    <a:pt x="2974721" y="2669921"/>
                  </a:cubicBezTo>
                  <a:lnTo>
                    <a:pt x="2974721" y="2664460"/>
                  </a:lnTo>
                  <a:lnTo>
                    <a:pt x="2975356" y="2661539"/>
                  </a:lnTo>
                  <a:lnTo>
                    <a:pt x="2975229" y="2667127"/>
                  </a:lnTo>
                  <a:lnTo>
                    <a:pt x="2974721" y="2669794"/>
                  </a:lnTo>
                  <a:cubicBezTo>
                    <a:pt x="2976753" y="2705100"/>
                    <a:pt x="3040761" y="2719578"/>
                    <a:pt x="3013329" y="2765044"/>
                  </a:cubicBezTo>
                  <a:cubicBezTo>
                    <a:pt x="2983992" y="2770124"/>
                    <a:pt x="2961386" y="2771394"/>
                    <a:pt x="2943225" y="2771394"/>
                  </a:cubicBezTo>
                  <a:cubicBezTo>
                    <a:pt x="2932811" y="2771394"/>
                    <a:pt x="2923794" y="2770886"/>
                    <a:pt x="2907792" y="2769997"/>
                  </a:cubicBezTo>
                  <a:lnTo>
                    <a:pt x="2894457" y="2769489"/>
                  </a:lnTo>
                  <a:cubicBezTo>
                    <a:pt x="2882011" y="2769489"/>
                    <a:pt x="2871851" y="2771140"/>
                    <a:pt x="2860548" y="2777744"/>
                  </a:cubicBezTo>
                  <a:cubicBezTo>
                    <a:pt x="2987294" y="2790190"/>
                    <a:pt x="2817876" y="2803398"/>
                    <a:pt x="2822321" y="2816606"/>
                  </a:cubicBezTo>
                  <a:cubicBezTo>
                    <a:pt x="2956941" y="2847467"/>
                    <a:pt x="2811145" y="2895981"/>
                    <a:pt x="2898648" y="2932938"/>
                  </a:cubicBezTo>
                  <a:cubicBezTo>
                    <a:pt x="2863977" y="2941447"/>
                    <a:pt x="2820289" y="2947162"/>
                    <a:pt x="2760091" y="2947162"/>
                  </a:cubicBezTo>
                  <a:lnTo>
                    <a:pt x="2707386" y="2945892"/>
                  </a:lnTo>
                  <a:lnTo>
                    <a:pt x="2707386" y="2945892"/>
                  </a:lnTo>
                  <a:cubicBezTo>
                    <a:pt x="2718689" y="2997200"/>
                    <a:pt x="2660650" y="3024886"/>
                    <a:pt x="2592451" y="3049270"/>
                  </a:cubicBezTo>
                  <a:cubicBezTo>
                    <a:pt x="2581656" y="3100197"/>
                    <a:pt x="2756281" y="3088640"/>
                    <a:pt x="2745359" y="3139694"/>
                  </a:cubicBezTo>
                  <a:cubicBezTo>
                    <a:pt x="2541270" y="3151124"/>
                    <a:pt x="2795778" y="3188843"/>
                    <a:pt x="2739009" y="3230499"/>
                  </a:cubicBezTo>
                  <a:lnTo>
                    <a:pt x="2727071" y="3230753"/>
                  </a:lnTo>
                  <a:cubicBezTo>
                    <a:pt x="2709037" y="3230753"/>
                    <a:pt x="2693924" y="3228721"/>
                    <a:pt x="2681224" y="3226689"/>
                  </a:cubicBezTo>
                  <a:cubicBezTo>
                    <a:pt x="2668524" y="3224656"/>
                    <a:pt x="2658237" y="3222497"/>
                    <a:pt x="2641981" y="3222497"/>
                  </a:cubicBezTo>
                  <a:lnTo>
                    <a:pt x="2630805" y="3229990"/>
                  </a:lnTo>
                  <a:cubicBezTo>
                    <a:pt x="2701417" y="3232911"/>
                    <a:pt x="2655189" y="3275456"/>
                    <a:pt x="2690114" y="3290443"/>
                  </a:cubicBezTo>
                  <a:lnTo>
                    <a:pt x="2647315" y="3285108"/>
                  </a:lnTo>
                  <a:cubicBezTo>
                    <a:pt x="2623312" y="3285108"/>
                    <a:pt x="2605024" y="3291839"/>
                    <a:pt x="2592578" y="3307461"/>
                  </a:cubicBezTo>
                  <a:cubicBezTo>
                    <a:pt x="2683002" y="3333114"/>
                    <a:pt x="2657729" y="3397503"/>
                    <a:pt x="2707513" y="3436620"/>
                  </a:cubicBezTo>
                  <a:cubicBezTo>
                    <a:pt x="2650744" y="3430016"/>
                    <a:pt x="2610993" y="3417570"/>
                    <a:pt x="2554351" y="3410839"/>
                  </a:cubicBezTo>
                  <a:lnTo>
                    <a:pt x="2554351" y="3410839"/>
                  </a:lnTo>
                  <a:cubicBezTo>
                    <a:pt x="2517521" y="3434842"/>
                    <a:pt x="2668778" y="3453892"/>
                    <a:pt x="2554351" y="3462528"/>
                  </a:cubicBezTo>
                  <a:cubicBezTo>
                    <a:pt x="2553335" y="3445383"/>
                    <a:pt x="2486787" y="3450717"/>
                    <a:pt x="2477770" y="3436747"/>
                  </a:cubicBezTo>
                  <a:cubicBezTo>
                    <a:pt x="2552573" y="3271012"/>
                    <a:pt x="2425954" y="2999486"/>
                    <a:pt x="2554351" y="2842387"/>
                  </a:cubicBezTo>
                  <a:lnTo>
                    <a:pt x="2503297" y="2839339"/>
                  </a:lnTo>
                  <a:cubicBezTo>
                    <a:pt x="2387346" y="2839339"/>
                    <a:pt x="2313813" y="2887599"/>
                    <a:pt x="2363089" y="2894076"/>
                  </a:cubicBezTo>
                  <a:cubicBezTo>
                    <a:pt x="2363343" y="2887218"/>
                    <a:pt x="2382012" y="2883154"/>
                    <a:pt x="2400935" y="2883154"/>
                  </a:cubicBezTo>
                  <a:cubicBezTo>
                    <a:pt x="2417953" y="2883154"/>
                    <a:pt x="2435225" y="2886456"/>
                    <a:pt x="2439670" y="2894076"/>
                  </a:cubicBezTo>
                  <a:cubicBezTo>
                    <a:pt x="2403856" y="2929509"/>
                    <a:pt x="2321941" y="2949194"/>
                    <a:pt x="2286381" y="2984500"/>
                  </a:cubicBezTo>
                  <a:cubicBezTo>
                    <a:pt x="2400427" y="2985897"/>
                    <a:pt x="2298700" y="3105912"/>
                    <a:pt x="2369312" y="3105912"/>
                  </a:cubicBezTo>
                  <a:cubicBezTo>
                    <a:pt x="2384044" y="3105912"/>
                    <a:pt x="2406396" y="3100705"/>
                    <a:pt x="2439670" y="3088005"/>
                  </a:cubicBezTo>
                  <a:lnTo>
                    <a:pt x="2439670" y="3088005"/>
                  </a:lnTo>
                  <a:cubicBezTo>
                    <a:pt x="2335657" y="3145409"/>
                    <a:pt x="2493264" y="3222497"/>
                    <a:pt x="2363089" y="3256026"/>
                  </a:cubicBezTo>
                  <a:cubicBezTo>
                    <a:pt x="2359787" y="3237865"/>
                    <a:pt x="2366518" y="3216402"/>
                    <a:pt x="2302510" y="3216402"/>
                  </a:cubicBezTo>
                  <a:lnTo>
                    <a:pt x="2286381" y="3217291"/>
                  </a:lnTo>
                  <a:cubicBezTo>
                    <a:pt x="2232787" y="3301873"/>
                    <a:pt x="2280412" y="3367532"/>
                    <a:pt x="2400935" y="3385312"/>
                  </a:cubicBezTo>
                  <a:cubicBezTo>
                    <a:pt x="2353056" y="3408045"/>
                    <a:pt x="2438654" y="3462782"/>
                    <a:pt x="2324354" y="3488690"/>
                  </a:cubicBezTo>
                  <a:cubicBezTo>
                    <a:pt x="2195195" y="3467100"/>
                    <a:pt x="2349881" y="3429381"/>
                    <a:pt x="2248027" y="3398393"/>
                  </a:cubicBezTo>
                  <a:lnTo>
                    <a:pt x="2248027" y="3398393"/>
                  </a:lnTo>
                  <a:cubicBezTo>
                    <a:pt x="2098802" y="3416935"/>
                    <a:pt x="2091309" y="3403092"/>
                    <a:pt x="1903857" y="3424174"/>
                  </a:cubicBezTo>
                  <a:lnTo>
                    <a:pt x="1903857" y="3488690"/>
                  </a:lnTo>
                  <a:lnTo>
                    <a:pt x="1968246" y="3487928"/>
                  </a:lnTo>
                  <a:cubicBezTo>
                    <a:pt x="2040128" y="3487928"/>
                    <a:pt x="2082927" y="3492373"/>
                    <a:pt x="2018538" y="3514598"/>
                  </a:cubicBezTo>
                  <a:cubicBezTo>
                    <a:pt x="2038477" y="3516503"/>
                    <a:pt x="2055114" y="3517265"/>
                    <a:pt x="2069465" y="3517265"/>
                  </a:cubicBezTo>
                  <a:cubicBezTo>
                    <a:pt x="2157349" y="3517265"/>
                    <a:pt x="2151126" y="3485642"/>
                    <a:pt x="2209800" y="3475736"/>
                  </a:cubicBezTo>
                  <a:lnTo>
                    <a:pt x="2209800" y="3475736"/>
                  </a:lnTo>
                  <a:cubicBezTo>
                    <a:pt x="2243074" y="3496183"/>
                    <a:pt x="2190750" y="3549904"/>
                    <a:pt x="2277745" y="3549904"/>
                  </a:cubicBezTo>
                  <a:cubicBezTo>
                    <a:pt x="2297811" y="3549904"/>
                    <a:pt x="2325243" y="3547110"/>
                    <a:pt x="2362962" y="3540252"/>
                  </a:cubicBezTo>
                  <a:lnTo>
                    <a:pt x="2362962" y="3540252"/>
                  </a:lnTo>
                  <a:cubicBezTo>
                    <a:pt x="2335276" y="3579876"/>
                    <a:pt x="2401824" y="3587496"/>
                    <a:pt x="2400935" y="3617849"/>
                  </a:cubicBezTo>
                  <a:cubicBezTo>
                    <a:pt x="2377948" y="3610864"/>
                    <a:pt x="2358009" y="3608070"/>
                    <a:pt x="2340102" y="3608070"/>
                  </a:cubicBezTo>
                  <a:cubicBezTo>
                    <a:pt x="2268093" y="3608070"/>
                    <a:pt x="2226310" y="3653409"/>
                    <a:pt x="2133219" y="3656584"/>
                  </a:cubicBezTo>
                  <a:cubicBezTo>
                    <a:pt x="2281809" y="3734816"/>
                    <a:pt x="2066925" y="3741293"/>
                    <a:pt x="2209927" y="3811651"/>
                  </a:cubicBezTo>
                  <a:cubicBezTo>
                    <a:pt x="2168144" y="3804539"/>
                    <a:pt x="2132584" y="3789680"/>
                    <a:pt x="2103247" y="3789680"/>
                  </a:cubicBezTo>
                  <a:cubicBezTo>
                    <a:pt x="2085340" y="3789680"/>
                    <a:pt x="2069719" y="3795268"/>
                    <a:pt x="2056512" y="3811651"/>
                  </a:cubicBezTo>
                  <a:cubicBezTo>
                    <a:pt x="2140459" y="3824351"/>
                    <a:pt x="2051685" y="3886200"/>
                    <a:pt x="2018538" y="3902075"/>
                  </a:cubicBezTo>
                  <a:cubicBezTo>
                    <a:pt x="1933829" y="3850767"/>
                    <a:pt x="2043049" y="3814191"/>
                    <a:pt x="2018538" y="3747008"/>
                  </a:cubicBezTo>
                  <a:lnTo>
                    <a:pt x="2018538" y="3747008"/>
                  </a:lnTo>
                  <a:cubicBezTo>
                    <a:pt x="1512952" y="3838575"/>
                    <a:pt x="2089659" y="4021836"/>
                    <a:pt x="1827531" y="4186301"/>
                  </a:cubicBezTo>
                  <a:cubicBezTo>
                    <a:pt x="1869441" y="4195064"/>
                    <a:pt x="1978915" y="4244848"/>
                    <a:pt x="1903731" y="4250817"/>
                  </a:cubicBezTo>
                  <a:cubicBezTo>
                    <a:pt x="1834897" y="4249674"/>
                    <a:pt x="1873251" y="4211828"/>
                    <a:pt x="1796543" y="4211828"/>
                  </a:cubicBezTo>
                  <a:lnTo>
                    <a:pt x="1788669" y="4212082"/>
                  </a:lnTo>
                  <a:cubicBezTo>
                    <a:pt x="1800607" y="4241927"/>
                    <a:pt x="1678432" y="4226306"/>
                    <a:pt x="1674115" y="4250817"/>
                  </a:cubicBezTo>
                  <a:lnTo>
                    <a:pt x="1702816" y="4250563"/>
                  </a:lnTo>
                  <a:cubicBezTo>
                    <a:pt x="1872362" y="4250563"/>
                    <a:pt x="1715516" y="4273931"/>
                    <a:pt x="1712087" y="4302378"/>
                  </a:cubicBezTo>
                  <a:lnTo>
                    <a:pt x="1735709" y="4316857"/>
                  </a:lnTo>
                  <a:lnTo>
                    <a:pt x="1712087" y="4328287"/>
                  </a:lnTo>
                  <a:lnTo>
                    <a:pt x="1744599" y="4328795"/>
                  </a:lnTo>
                  <a:lnTo>
                    <a:pt x="1779524" y="4328668"/>
                  </a:lnTo>
                  <a:cubicBezTo>
                    <a:pt x="1820418" y="4328668"/>
                    <a:pt x="1857756" y="4329938"/>
                    <a:pt x="1865503" y="4341114"/>
                  </a:cubicBezTo>
                  <a:cubicBezTo>
                    <a:pt x="1842262" y="4347845"/>
                    <a:pt x="1820037" y="4349877"/>
                    <a:pt x="1798828" y="4349877"/>
                  </a:cubicBezTo>
                  <a:cubicBezTo>
                    <a:pt x="1782699" y="4349877"/>
                    <a:pt x="1767205" y="4348734"/>
                    <a:pt x="1752219" y="4347591"/>
                  </a:cubicBezTo>
                  <a:lnTo>
                    <a:pt x="1709040" y="4345178"/>
                  </a:lnTo>
                  <a:cubicBezTo>
                    <a:pt x="1682369" y="4345178"/>
                    <a:pt x="1657859" y="4349623"/>
                    <a:pt x="1635634" y="4367022"/>
                  </a:cubicBezTo>
                  <a:lnTo>
                    <a:pt x="1685291" y="4364863"/>
                  </a:lnTo>
                  <a:cubicBezTo>
                    <a:pt x="1747521" y="4364863"/>
                    <a:pt x="1769111" y="4378452"/>
                    <a:pt x="1750569" y="4405757"/>
                  </a:cubicBezTo>
                  <a:cubicBezTo>
                    <a:pt x="1706500" y="4405122"/>
                    <a:pt x="1698879" y="4392168"/>
                    <a:pt x="1647699" y="4392168"/>
                  </a:cubicBezTo>
                  <a:lnTo>
                    <a:pt x="1635634" y="4392676"/>
                  </a:lnTo>
                  <a:cubicBezTo>
                    <a:pt x="1647191" y="4501769"/>
                    <a:pt x="1597534" y="4523232"/>
                    <a:pt x="1597534" y="4612386"/>
                  </a:cubicBezTo>
                  <a:cubicBezTo>
                    <a:pt x="1572769" y="4605401"/>
                    <a:pt x="1558926" y="4603114"/>
                    <a:pt x="1548004" y="4603114"/>
                  </a:cubicBezTo>
                  <a:cubicBezTo>
                    <a:pt x="1537082" y="4603114"/>
                    <a:pt x="1528954" y="4605400"/>
                    <a:pt x="1515492" y="4607813"/>
                  </a:cubicBezTo>
                  <a:cubicBezTo>
                    <a:pt x="1502030" y="4610226"/>
                    <a:pt x="1483488" y="4612512"/>
                    <a:pt x="1449071" y="4612512"/>
                  </a:cubicBezTo>
                  <a:lnTo>
                    <a:pt x="1444118" y="4612512"/>
                  </a:lnTo>
                  <a:lnTo>
                    <a:pt x="1444118" y="4612512"/>
                  </a:lnTo>
                  <a:cubicBezTo>
                    <a:pt x="1468121" y="4680711"/>
                    <a:pt x="1624458" y="4627371"/>
                    <a:pt x="1635634" y="4689982"/>
                  </a:cubicBezTo>
                  <a:lnTo>
                    <a:pt x="1593978" y="4688967"/>
                  </a:lnTo>
                  <a:cubicBezTo>
                    <a:pt x="1530351" y="4688967"/>
                    <a:pt x="1490219" y="4696840"/>
                    <a:pt x="1482726" y="4715637"/>
                  </a:cubicBezTo>
                  <a:cubicBezTo>
                    <a:pt x="1545210" y="4783963"/>
                    <a:pt x="1581151" y="4930775"/>
                    <a:pt x="1406145" y="5025897"/>
                  </a:cubicBezTo>
                  <a:lnTo>
                    <a:pt x="1412495" y="5025644"/>
                  </a:lnTo>
                  <a:lnTo>
                    <a:pt x="1422909" y="5025517"/>
                  </a:lnTo>
                  <a:cubicBezTo>
                    <a:pt x="1526668" y="5025517"/>
                    <a:pt x="1320420" y="5078349"/>
                    <a:pt x="1444118" y="5116195"/>
                  </a:cubicBezTo>
                  <a:cubicBezTo>
                    <a:pt x="1423798" y="5112512"/>
                    <a:pt x="1408304" y="5110988"/>
                    <a:pt x="1396493" y="5110988"/>
                  </a:cubicBezTo>
                  <a:cubicBezTo>
                    <a:pt x="1320039" y="5110988"/>
                    <a:pt x="1393826" y="5177028"/>
                    <a:pt x="1291210" y="5180838"/>
                  </a:cubicBezTo>
                  <a:cubicBezTo>
                    <a:pt x="1411479" y="5253990"/>
                    <a:pt x="1174751" y="5383784"/>
                    <a:pt x="1139572" y="5487289"/>
                  </a:cubicBezTo>
                  <a:lnTo>
                    <a:pt x="1138810" y="5489702"/>
                  </a:lnTo>
                  <a:lnTo>
                    <a:pt x="1138429" y="5490972"/>
                  </a:lnTo>
                  <a:lnTo>
                    <a:pt x="1139191" y="5488432"/>
                  </a:lnTo>
                  <a:lnTo>
                    <a:pt x="1139572" y="5487162"/>
                  </a:lnTo>
                  <a:cubicBezTo>
                    <a:pt x="1147065" y="5459857"/>
                    <a:pt x="1126110" y="5442077"/>
                    <a:pt x="1061848" y="5439156"/>
                  </a:cubicBezTo>
                  <a:cubicBezTo>
                    <a:pt x="1054228" y="5458078"/>
                    <a:pt x="1013461" y="5465952"/>
                    <a:pt x="949707" y="5465952"/>
                  </a:cubicBezTo>
                  <a:lnTo>
                    <a:pt x="908813" y="5465063"/>
                  </a:lnTo>
                  <a:cubicBezTo>
                    <a:pt x="908813" y="5460872"/>
                    <a:pt x="898271" y="5456681"/>
                    <a:pt x="880746" y="5456681"/>
                  </a:cubicBezTo>
                  <a:lnTo>
                    <a:pt x="870713" y="5465063"/>
                  </a:lnTo>
                  <a:cubicBezTo>
                    <a:pt x="1089407" y="5490082"/>
                    <a:pt x="918718" y="5557265"/>
                    <a:pt x="870713" y="5620003"/>
                  </a:cubicBezTo>
                  <a:lnTo>
                    <a:pt x="823977" y="5622797"/>
                  </a:lnTo>
                  <a:cubicBezTo>
                    <a:pt x="776352" y="5622797"/>
                    <a:pt x="750571" y="5612511"/>
                    <a:pt x="729743" y="5602351"/>
                  </a:cubicBezTo>
                  <a:cubicBezTo>
                    <a:pt x="708915" y="5592191"/>
                    <a:pt x="693167" y="5581904"/>
                    <a:pt x="665608" y="5581904"/>
                  </a:cubicBezTo>
                  <a:cubicBezTo>
                    <a:pt x="649606" y="5581904"/>
                    <a:pt x="629667" y="5585333"/>
                    <a:pt x="602489" y="5594223"/>
                  </a:cubicBezTo>
                  <a:cubicBezTo>
                    <a:pt x="545974" y="5643372"/>
                    <a:pt x="773558" y="5596763"/>
                    <a:pt x="717424" y="5645912"/>
                  </a:cubicBezTo>
                  <a:cubicBezTo>
                    <a:pt x="355982" y="5697601"/>
                    <a:pt x="967994" y="5750814"/>
                    <a:pt x="794004" y="5826760"/>
                  </a:cubicBezTo>
                  <a:cubicBezTo>
                    <a:pt x="770256" y="5818505"/>
                    <a:pt x="753618" y="5815330"/>
                    <a:pt x="740918" y="5815330"/>
                  </a:cubicBezTo>
                  <a:cubicBezTo>
                    <a:pt x="719074" y="5815330"/>
                    <a:pt x="708914" y="5824728"/>
                    <a:pt x="693928" y="5834253"/>
                  </a:cubicBezTo>
                  <a:cubicBezTo>
                    <a:pt x="678942" y="5843778"/>
                    <a:pt x="659130" y="5853176"/>
                    <a:pt x="613284" y="5853176"/>
                  </a:cubicBezTo>
                  <a:lnTo>
                    <a:pt x="602615" y="5852795"/>
                  </a:lnTo>
                  <a:cubicBezTo>
                    <a:pt x="502667" y="5850636"/>
                    <a:pt x="546609" y="5799963"/>
                    <a:pt x="440436" y="5799963"/>
                  </a:cubicBezTo>
                  <a:cubicBezTo>
                    <a:pt x="431673" y="5799963"/>
                    <a:pt x="421895" y="5800344"/>
                    <a:pt x="410972" y="5801106"/>
                  </a:cubicBezTo>
                  <a:lnTo>
                    <a:pt x="410972" y="5878702"/>
                  </a:lnTo>
                  <a:cubicBezTo>
                    <a:pt x="698627" y="5947537"/>
                    <a:pt x="511175" y="6098920"/>
                    <a:pt x="602615" y="6201663"/>
                  </a:cubicBezTo>
                  <a:cubicBezTo>
                    <a:pt x="517399" y="6172072"/>
                    <a:pt x="488315" y="6123812"/>
                    <a:pt x="309881" y="6123812"/>
                  </a:cubicBezTo>
                  <a:lnTo>
                    <a:pt x="296546" y="6124066"/>
                  </a:lnTo>
                  <a:cubicBezTo>
                    <a:pt x="298324" y="6141846"/>
                    <a:pt x="278258" y="6152387"/>
                    <a:pt x="258192" y="6162928"/>
                  </a:cubicBezTo>
                  <a:cubicBezTo>
                    <a:pt x="303404" y="6169024"/>
                    <a:pt x="344933" y="6176644"/>
                    <a:pt x="373000" y="6188709"/>
                  </a:cubicBezTo>
                  <a:cubicBezTo>
                    <a:pt x="125096" y="6302374"/>
                    <a:pt x="698754" y="6447535"/>
                    <a:pt x="373000" y="6576313"/>
                  </a:cubicBezTo>
                  <a:cubicBezTo>
                    <a:pt x="335281" y="6558914"/>
                    <a:pt x="271019" y="6550532"/>
                    <a:pt x="219965" y="6537706"/>
                  </a:cubicBezTo>
                  <a:cubicBezTo>
                    <a:pt x="313818" y="6706870"/>
                    <a:pt x="81027" y="6860286"/>
                    <a:pt x="373000" y="7028561"/>
                  </a:cubicBezTo>
                  <a:cubicBezTo>
                    <a:pt x="314453" y="7052056"/>
                    <a:pt x="234951" y="7068058"/>
                    <a:pt x="258192" y="7118985"/>
                  </a:cubicBezTo>
                  <a:cubicBezTo>
                    <a:pt x="229871" y="7111492"/>
                    <a:pt x="205741" y="7107809"/>
                    <a:pt x="181611" y="7107809"/>
                  </a:cubicBezTo>
                  <a:cubicBezTo>
                    <a:pt x="157480" y="7107809"/>
                    <a:pt x="133351" y="7111619"/>
                    <a:pt x="105030" y="7118985"/>
                  </a:cubicBezTo>
                  <a:cubicBezTo>
                    <a:pt x="0" y="7263765"/>
                    <a:pt x="61215" y="7340727"/>
                    <a:pt x="28448" y="7480808"/>
                  </a:cubicBezTo>
                  <a:cubicBezTo>
                    <a:pt x="95759" y="7492619"/>
                    <a:pt x="98044" y="7526020"/>
                    <a:pt x="143003" y="7544562"/>
                  </a:cubicBezTo>
                  <a:cubicBezTo>
                    <a:pt x="38482" y="7791069"/>
                    <a:pt x="152147" y="8008747"/>
                    <a:pt x="410846" y="8216265"/>
                  </a:cubicBezTo>
                  <a:cubicBezTo>
                    <a:pt x="376810" y="8239125"/>
                    <a:pt x="318771" y="8253984"/>
                    <a:pt x="296292" y="8280781"/>
                  </a:cubicBezTo>
                  <a:cubicBezTo>
                    <a:pt x="421514" y="8336915"/>
                    <a:pt x="483871" y="8424038"/>
                    <a:pt x="449454" y="8487538"/>
                  </a:cubicBezTo>
                  <a:cubicBezTo>
                    <a:pt x="375159" y="8625079"/>
                    <a:pt x="343536" y="8708264"/>
                    <a:pt x="410719" y="8823453"/>
                  </a:cubicBezTo>
                  <a:cubicBezTo>
                    <a:pt x="454915" y="8898637"/>
                    <a:pt x="727838" y="8980552"/>
                    <a:pt x="602362" y="9094725"/>
                  </a:cubicBezTo>
                  <a:cubicBezTo>
                    <a:pt x="698247" y="9122792"/>
                    <a:pt x="668275" y="9193023"/>
                    <a:pt x="793624" y="9211056"/>
                  </a:cubicBezTo>
                  <a:lnTo>
                    <a:pt x="804292" y="9248522"/>
                  </a:lnTo>
                  <a:lnTo>
                    <a:pt x="11686412" y="9248522"/>
                  </a:lnTo>
                  <a:cubicBezTo>
                    <a:pt x="11762358" y="9159622"/>
                    <a:pt x="11957557" y="9066150"/>
                    <a:pt x="11846559" y="8991601"/>
                  </a:cubicBezTo>
                  <a:lnTo>
                    <a:pt x="11846559" y="8991601"/>
                  </a:lnTo>
                  <a:lnTo>
                    <a:pt x="11834748" y="8991728"/>
                  </a:lnTo>
                  <a:cubicBezTo>
                    <a:pt x="11763882" y="8991728"/>
                    <a:pt x="11731624" y="8978774"/>
                    <a:pt x="11738482" y="8952739"/>
                  </a:cubicBezTo>
                  <a:cubicBezTo>
                    <a:pt x="11804268" y="8944865"/>
                    <a:pt x="11735180" y="8891398"/>
                    <a:pt x="11814555" y="8888223"/>
                  </a:cubicBezTo>
                  <a:cubicBezTo>
                    <a:pt x="11829287" y="8894318"/>
                    <a:pt x="11841098" y="8896731"/>
                    <a:pt x="11851385" y="8896731"/>
                  </a:cubicBezTo>
                  <a:cubicBezTo>
                    <a:pt x="11870943" y="8896731"/>
                    <a:pt x="11884659" y="8887968"/>
                    <a:pt x="11901042" y="8879205"/>
                  </a:cubicBezTo>
                  <a:cubicBezTo>
                    <a:pt x="11917425" y="8870442"/>
                    <a:pt x="11936602" y="8861679"/>
                    <a:pt x="11967209" y="8861679"/>
                  </a:cubicBezTo>
                  <a:cubicBezTo>
                    <a:pt x="11987275" y="8861679"/>
                    <a:pt x="12012040" y="8865489"/>
                    <a:pt x="12044171" y="8875395"/>
                  </a:cubicBezTo>
                  <a:cubicBezTo>
                    <a:pt x="12075794" y="8829294"/>
                    <a:pt x="12203556" y="8798433"/>
                    <a:pt x="12082525" y="8772017"/>
                  </a:cubicBezTo>
                  <a:lnTo>
                    <a:pt x="12082525" y="8772017"/>
                  </a:lnTo>
                  <a:cubicBezTo>
                    <a:pt x="12008993" y="8806053"/>
                    <a:pt x="11912092" y="8812530"/>
                    <a:pt x="11813158" y="8812530"/>
                  </a:cubicBezTo>
                  <a:cubicBezTo>
                    <a:pt x="11782297" y="8812530"/>
                    <a:pt x="11751182" y="8811895"/>
                    <a:pt x="11720575" y="8811261"/>
                  </a:cubicBezTo>
                  <a:lnTo>
                    <a:pt x="11630659" y="8809991"/>
                  </a:lnTo>
                  <a:cubicBezTo>
                    <a:pt x="11570842" y="8809991"/>
                    <a:pt x="11515470" y="8812658"/>
                    <a:pt x="11470258" y="8823580"/>
                  </a:cubicBezTo>
                  <a:cubicBezTo>
                    <a:pt x="11470385" y="8810753"/>
                    <a:pt x="11439270" y="8808213"/>
                    <a:pt x="11431904" y="8797799"/>
                  </a:cubicBezTo>
                  <a:cubicBezTo>
                    <a:pt x="11488038" y="8749919"/>
                    <a:pt x="11513692" y="8775574"/>
                    <a:pt x="11393804" y="8746237"/>
                  </a:cubicBezTo>
                  <a:lnTo>
                    <a:pt x="11393804" y="8746237"/>
                  </a:lnTo>
                  <a:lnTo>
                    <a:pt x="11434571" y="8746744"/>
                  </a:lnTo>
                  <a:cubicBezTo>
                    <a:pt x="11753087" y="8746744"/>
                    <a:pt x="11813158" y="8659495"/>
                    <a:pt x="12013818" y="8617077"/>
                  </a:cubicBezTo>
                  <a:lnTo>
                    <a:pt x="12030074" y="8617077"/>
                  </a:lnTo>
                  <a:cubicBezTo>
                    <a:pt x="12117196" y="8617077"/>
                    <a:pt x="12213081" y="8609711"/>
                    <a:pt x="12291821" y="8597138"/>
                  </a:cubicBezTo>
                  <a:lnTo>
                    <a:pt x="12291821" y="8597138"/>
                  </a:lnTo>
                  <a:lnTo>
                    <a:pt x="12291821" y="8521700"/>
                  </a:lnTo>
                  <a:lnTo>
                    <a:pt x="12291821" y="8521700"/>
                  </a:lnTo>
                  <a:cubicBezTo>
                    <a:pt x="12208255" y="8535924"/>
                    <a:pt x="12088748" y="8537956"/>
                    <a:pt x="11967336" y="8539353"/>
                  </a:cubicBezTo>
                  <a:cubicBezTo>
                    <a:pt x="11985751" y="8498840"/>
                    <a:pt x="11919965" y="8486648"/>
                    <a:pt x="11852782" y="8474710"/>
                  </a:cubicBezTo>
                  <a:cubicBezTo>
                    <a:pt x="11839955" y="8525128"/>
                    <a:pt x="11639803" y="8513699"/>
                    <a:pt x="11584939" y="8578088"/>
                  </a:cubicBezTo>
                  <a:cubicBezTo>
                    <a:pt x="11530837" y="8483219"/>
                    <a:pt x="11912599" y="8453628"/>
                    <a:pt x="11699746" y="8384286"/>
                  </a:cubicBezTo>
                  <a:cubicBezTo>
                    <a:pt x="11780138" y="8381746"/>
                    <a:pt x="11823953" y="8349996"/>
                    <a:pt x="11879452" y="8349996"/>
                  </a:cubicBezTo>
                  <a:cubicBezTo>
                    <a:pt x="11894819" y="8349996"/>
                    <a:pt x="11911075" y="8352409"/>
                    <a:pt x="11929363" y="8358632"/>
                  </a:cubicBezTo>
                  <a:cubicBezTo>
                    <a:pt x="11917679" y="8384794"/>
                    <a:pt x="11852781" y="8392922"/>
                    <a:pt x="11814428" y="8410194"/>
                  </a:cubicBezTo>
                  <a:cubicBezTo>
                    <a:pt x="12009372" y="8405240"/>
                    <a:pt x="12171806" y="8390000"/>
                    <a:pt x="12291694" y="8368030"/>
                  </a:cubicBezTo>
                  <a:lnTo>
                    <a:pt x="12291694" y="8368030"/>
                  </a:lnTo>
                  <a:lnTo>
                    <a:pt x="12291694" y="8317484"/>
                  </a:lnTo>
                  <a:lnTo>
                    <a:pt x="12209017" y="8316087"/>
                  </a:lnTo>
                  <a:cubicBezTo>
                    <a:pt x="12143358" y="8316087"/>
                    <a:pt x="12070333" y="8319516"/>
                    <a:pt x="11967209" y="8332597"/>
                  </a:cubicBezTo>
                  <a:cubicBezTo>
                    <a:pt x="11948667" y="8281543"/>
                    <a:pt x="12094971" y="8184134"/>
                    <a:pt x="11967209" y="8151749"/>
                  </a:cubicBezTo>
                  <a:lnTo>
                    <a:pt x="11967209" y="8151749"/>
                  </a:lnTo>
                  <a:cubicBezTo>
                    <a:pt x="11951715" y="8184642"/>
                    <a:pt x="11930252" y="8215122"/>
                    <a:pt x="11814428" y="8242173"/>
                  </a:cubicBezTo>
                  <a:cubicBezTo>
                    <a:pt x="11787122" y="8199628"/>
                    <a:pt x="11572620" y="8220456"/>
                    <a:pt x="11622784" y="8151749"/>
                  </a:cubicBezTo>
                  <a:cubicBezTo>
                    <a:pt x="12115037" y="8112887"/>
                    <a:pt x="12120497" y="7950581"/>
                    <a:pt x="11929363" y="7802880"/>
                  </a:cubicBezTo>
                  <a:cubicBezTo>
                    <a:pt x="12132181" y="7789673"/>
                    <a:pt x="12080746" y="7690486"/>
                    <a:pt x="12158852" y="7634860"/>
                  </a:cubicBezTo>
                  <a:cubicBezTo>
                    <a:pt x="12125196" y="7627493"/>
                    <a:pt x="12097130" y="7624700"/>
                    <a:pt x="12072872" y="7624700"/>
                  </a:cubicBezTo>
                  <a:cubicBezTo>
                    <a:pt x="12031343" y="7624700"/>
                    <a:pt x="12000737" y="7632955"/>
                    <a:pt x="11972162" y="7641337"/>
                  </a:cubicBezTo>
                  <a:cubicBezTo>
                    <a:pt x="11943587" y="7649718"/>
                    <a:pt x="11916917" y="7657974"/>
                    <a:pt x="11883134" y="7657974"/>
                  </a:cubicBezTo>
                  <a:cubicBezTo>
                    <a:pt x="11863322" y="7657974"/>
                    <a:pt x="11840970" y="7655180"/>
                    <a:pt x="11814428" y="7647814"/>
                  </a:cubicBezTo>
                  <a:cubicBezTo>
                    <a:pt x="11829159" y="7631177"/>
                    <a:pt x="11841987" y="7626478"/>
                    <a:pt x="11860021" y="7626478"/>
                  </a:cubicBezTo>
                  <a:cubicBezTo>
                    <a:pt x="11882754" y="7626478"/>
                    <a:pt x="11913869" y="7634098"/>
                    <a:pt x="11967209" y="7634987"/>
                  </a:cubicBezTo>
                  <a:cubicBezTo>
                    <a:pt x="11899899" y="7570470"/>
                    <a:pt x="12003658" y="7528815"/>
                    <a:pt x="12005817" y="7454139"/>
                  </a:cubicBezTo>
                  <a:lnTo>
                    <a:pt x="12053442" y="7456425"/>
                  </a:lnTo>
                  <a:cubicBezTo>
                    <a:pt x="12127991" y="7456425"/>
                    <a:pt x="12174092" y="7437756"/>
                    <a:pt x="12211176" y="7419214"/>
                  </a:cubicBezTo>
                  <a:cubicBezTo>
                    <a:pt x="12240640" y="7404355"/>
                    <a:pt x="12264262" y="7389495"/>
                    <a:pt x="12291820" y="7384162"/>
                  </a:cubicBezTo>
                  <a:lnTo>
                    <a:pt x="12291820" y="7384162"/>
                  </a:lnTo>
                  <a:lnTo>
                    <a:pt x="12291820" y="7253478"/>
                  </a:lnTo>
                  <a:lnTo>
                    <a:pt x="12291820" y="7253478"/>
                  </a:lnTo>
                  <a:cubicBezTo>
                    <a:pt x="12132689" y="7264527"/>
                    <a:pt x="12019025" y="7290816"/>
                    <a:pt x="11929489" y="7325233"/>
                  </a:cubicBezTo>
                  <a:cubicBezTo>
                    <a:pt x="11941427" y="7307835"/>
                    <a:pt x="11983591" y="7300723"/>
                    <a:pt x="11967335" y="7273672"/>
                  </a:cubicBezTo>
                  <a:lnTo>
                    <a:pt x="11938887" y="7273164"/>
                  </a:lnTo>
                  <a:cubicBezTo>
                    <a:pt x="11862814" y="7273164"/>
                    <a:pt x="11863449" y="7286880"/>
                    <a:pt x="11869418" y="7300595"/>
                  </a:cubicBezTo>
                  <a:cubicBezTo>
                    <a:pt x="11875388" y="7314311"/>
                    <a:pt x="11886309" y="7328027"/>
                    <a:pt x="11830937" y="7328027"/>
                  </a:cubicBezTo>
                  <a:cubicBezTo>
                    <a:pt x="11817221" y="7328027"/>
                    <a:pt x="11799314" y="7327138"/>
                    <a:pt x="11776327" y="7325233"/>
                  </a:cubicBezTo>
                  <a:lnTo>
                    <a:pt x="11776327" y="7325233"/>
                  </a:lnTo>
                  <a:cubicBezTo>
                    <a:pt x="11994640" y="7415530"/>
                    <a:pt x="11582652" y="7460489"/>
                    <a:pt x="11508484" y="7531990"/>
                  </a:cubicBezTo>
                  <a:cubicBezTo>
                    <a:pt x="11451968" y="7520941"/>
                    <a:pt x="11453239" y="7490461"/>
                    <a:pt x="11432157" y="7467474"/>
                  </a:cubicBezTo>
                  <a:cubicBezTo>
                    <a:pt x="11518771" y="7456552"/>
                    <a:pt x="11537059" y="7422389"/>
                    <a:pt x="11585318" y="7422389"/>
                  </a:cubicBezTo>
                  <a:cubicBezTo>
                    <a:pt x="11604241" y="7422389"/>
                    <a:pt x="11627737" y="7427595"/>
                    <a:pt x="11661646" y="7441566"/>
                  </a:cubicBezTo>
                  <a:cubicBezTo>
                    <a:pt x="11659487" y="7340855"/>
                    <a:pt x="11734289" y="7237350"/>
                    <a:pt x="11852908" y="7144513"/>
                  </a:cubicBezTo>
                  <a:cubicBezTo>
                    <a:pt x="11935839" y="7184644"/>
                    <a:pt x="12076427" y="7185533"/>
                    <a:pt x="12158977" y="7196075"/>
                  </a:cubicBezTo>
                  <a:cubicBezTo>
                    <a:pt x="12214349" y="7174104"/>
                    <a:pt x="12243686" y="7143243"/>
                    <a:pt x="12291820" y="7118731"/>
                  </a:cubicBezTo>
                  <a:lnTo>
                    <a:pt x="12291820" y="7118731"/>
                  </a:lnTo>
                  <a:lnTo>
                    <a:pt x="12291820" y="6988810"/>
                  </a:lnTo>
                  <a:lnTo>
                    <a:pt x="12291820" y="6988810"/>
                  </a:lnTo>
                  <a:cubicBezTo>
                    <a:pt x="12281913" y="6989572"/>
                    <a:pt x="12270991" y="6989953"/>
                    <a:pt x="12251434" y="6989953"/>
                  </a:cubicBezTo>
                  <a:lnTo>
                    <a:pt x="12235177" y="6989445"/>
                  </a:lnTo>
                  <a:cubicBezTo>
                    <a:pt x="12234415" y="6949949"/>
                    <a:pt x="12251560" y="6916548"/>
                    <a:pt x="12291820" y="6891020"/>
                  </a:cubicBezTo>
                  <a:lnTo>
                    <a:pt x="12291820" y="6891020"/>
                  </a:lnTo>
                  <a:lnTo>
                    <a:pt x="12291820" y="6890766"/>
                  </a:lnTo>
                  <a:lnTo>
                    <a:pt x="12286232" y="6021324"/>
                  </a:lnTo>
                  <a:lnTo>
                    <a:pt x="12273786" y="6020816"/>
                  </a:lnTo>
                  <a:cubicBezTo>
                    <a:pt x="12177266" y="5927217"/>
                    <a:pt x="12263753" y="5912866"/>
                    <a:pt x="12235178" y="5814060"/>
                  </a:cubicBezTo>
                  <a:cubicBezTo>
                    <a:pt x="12122529" y="5812790"/>
                    <a:pt x="11962255" y="5760974"/>
                    <a:pt x="12082397" y="5723636"/>
                  </a:cubicBezTo>
                  <a:lnTo>
                    <a:pt x="12082397" y="5723636"/>
                  </a:lnTo>
                  <a:cubicBezTo>
                    <a:pt x="12088874" y="5742813"/>
                    <a:pt x="12068808" y="5771261"/>
                    <a:pt x="12120751" y="5775325"/>
                  </a:cubicBezTo>
                  <a:cubicBezTo>
                    <a:pt x="12149834" y="5694935"/>
                    <a:pt x="12045186" y="5658612"/>
                    <a:pt x="11917043" y="5658612"/>
                  </a:cubicBezTo>
                  <a:lnTo>
                    <a:pt x="11890754" y="5659120"/>
                  </a:lnTo>
                  <a:cubicBezTo>
                    <a:pt x="11952730" y="5641213"/>
                    <a:pt x="12088112" y="5648199"/>
                    <a:pt x="12120751" y="5620386"/>
                  </a:cubicBezTo>
                  <a:cubicBezTo>
                    <a:pt x="11993497" y="5611623"/>
                    <a:pt x="12106146" y="5521833"/>
                    <a:pt x="11967462" y="5517135"/>
                  </a:cubicBezTo>
                  <a:lnTo>
                    <a:pt x="11967462" y="5517135"/>
                  </a:lnTo>
                  <a:cubicBezTo>
                    <a:pt x="11871323" y="5541264"/>
                    <a:pt x="12047853" y="5584191"/>
                    <a:pt x="11890880" y="5594478"/>
                  </a:cubicBezTo>
                  <a:cubicBezTo>
                    <a:pt x="11882499" y="5575936"/>
                    <a:pt x="11827888" y="5572761"/>
                    <a:pt x="11814680" y="5555869"/>
                  </a:cubicBezTo>
                  <a:cubicBezTo>
                    <a:pt x="11851002" y="5533517"/>
                    <a:pt x="11956032" y="5534533"/>
                    <a:pt x="11929488" y="5491226"/>
                  </a:cubicBezTo>
                  <a:cubicBezTo>
                    <a:pt x="11917042" y="5483480"/>
                    <a:pt x="11903707" y="5480939"/>
                    <a:pt x="11890245" y="5480939"/>
                  </a:cubicBezTo>
                  <a:cubicBezTo>
                    <a:pt x="11876783" y="5480939"/>
                    <a:pt x="11863067" y="5483480"/>
                    <a:pt x="11849859" y="5486019"/>
                  </a:cubicBezTo>
                  <a:lnTo>
                    <a:pt x="11811759" y="5491099"/>
                  </a:lnTo>
                  <a:cubicBezTo>
                    <a:pt x="11798551" y="5491099"/>
                    <a:pt x="11786486" y="5487924"/>
                    <a:pt x="11782168" y="5470398"/>
                  </a:cubicBezTo>
                  <a:lnTo>
                    <a:pt x="11797281" y="5467858"/>
                  </a:lnTo>
                  <a:cubicBezTo>
                    <a:pt x="11804393" y="5467858"/>
                    <a:pt x="11812394" y="5469763"/>
                    <a:pt x="11821284" y="5471541"/>
                  </a:cubicBezTo>
                  <a:lnTo>
                    <a:pt x="11850621" y="5475224"/>
                  </a:lnTo>
                  <a:cubicBezTo>
                    <a:pt x="11862813" y="5475224"/>
                    <a:pt x="11876275" y="5472811"/>
                    <a:pt x="11890753" y="5465191"/>
                  </a:cubicBezTo>
                  <a:cubicBezTo>
                    <a:pt x="11796265" y="5400040"/>
                    <a:pt x="11896975" y="5292217"/>
                    <a:pt x="11776325" y="5258562"/>
                  </a:cubicBezTo>
                  <a:cubicBezTo>
                    <a:pt x="11816076" y="5228844"/>
                    <a:pt x="11925043" y="5222622"/>
                    <a:pt x="11967333" y="5194047"/>
                  </a:cubicBezTo>
                  <a:lnTo>
                    <a:pt x="11853160" y="5193919"/>
                  </a:lnTo>
                  <a:lnTo>
                    <a:pt x="11782421" y="5193411"/>
                  </a:lnTo>
                  <a:cubicBezTo>
                    <a:pt x="11715873" y="5193411"/>
                    <a:pt x="11656056" y="5195697"/>
                    <a:pt x="11622909" y="5207000"/>
                  </a:cubicBezTo>
                  <a:cubicBezTo>
                    <a:pt x="11643610" y="5188712"/>
                    <a:pt x="11581380" y="5142230"/>
                    <a:pt x="11657961" y="5142230"/>
                  </a:cubicBezTo>
                  <a:lnTo>
                    <a:pt x="11661644" y="5142357"/>
                  </a:lnTo>
                  <a:cubicBezTo>
                    <a:pt x="11685139" y="5155185"/>
                    <a:pt x="11710285" y="5162804"/>
                    <a:pt x="11737082" y="5162804"/>
                  </a:cubicBezTo>
                  <a:cubicBezTo>
                    <a:pt x="11761466" y="5162804"/>
                    <a:pt x="11787247" y="5156581"/>
                    <a:pt x="11814552" y="5142357"/>
                  </a:cubicBezTo>
                  <a:lnTo>
                    <a:pt x="11814552" y="5142357"/>
                  </a:lnTo>
                  <a:lnTo>
                    <a:pt x="11773658" y="5143247"/>
                  </a:lnTo>
                  <a:cubicBezTo>
                    <a:pt x="11709777" y="5143247"/>
                    <a:pt x="11669137" y="5135373"/>
                    <a:pt x="11661644" y="5116450"/>
                  </a:cubicBezTo>
                  <a:lnTo>
                    <a:pt x="11661644" y="5116450"/>
                  </a:lnTo>
                  <a:cubicBezTo>
                    <a:pt x="11686282" y="5123435"/>
                    <a:pt x="11699998" y="5125721"/>
                    <a:pt x="11710920" y="5125721"/>
                  </a:cubicBezTo>
                  <a:lnTo>
                    <a:pt x="11743305" y="5121022"/>
                  </a:lnTo>
                  <a:cubicBezTo>
                    <a:pt x="11756640" y="5118736"/>
                    <a:pt x="11775182" y="5116323"/>
                    <a:pt x="11809472" y="5116323"/>
                  </a:cubicBezTo>
                  <a:lnTo>
                    <a:pt x="11814679" y="5116323"/>
                  </a:lnTo>
                  <a:cubicBezTo>
                    <a:pt x="11820521" y="5084319"/>
                    <a:pt x="11794994" y="5062729"/>
                    <a:pt x="11738606" y="5051680"/>
                  </a:cubicBezTo>
                  <a:cubicBezTo>
                    <a:pt x="11719810" y="5066920"/>
                    <a:pt x="11697331" y="5080890"/>
                    <a:pt x="11661771" y="5090415"/>
                  </a:cubicBezTo>
                  <a:cubicBezTo>
                    <a:pt x="11616305" y="5062729"/>
                    <a:pt x="11495782" y="5060316"/>
                    <a:pt x="11432155" y="5038599"/>
                  </a:cubicBezTo>
                  <a:cubicBezTo>
                    <a:pt x="11486130" y="5021708"/>
                    <a:pt x="11569569" y="4970273"/>
                    <a:pt x="11432155" y="4961256"/>
                  </a:cubicBezTo>
                  <a:cubicBezTo>
                    <a:pt x="11384276" y="5044187"/>
                    <a:pt x="11238353" y="5055998"/>
                    <a:pt x="11278866" y="5129277"/>
                  </a:cubicBezTo>
                  <a:cubicBezTo>
                    <a:pt x="11203301" y="5150994"/>
                    <a:pt x="10997307" y="5128896"/>
                    <a:pt x="11049631" y="5193793"/>
                  </a:cubicBezTo>
                  <a:cubicBezTo>
                    <a:pt x="11062077" y="5201540"/>
                    <a:pt x="11075285" y="5204080"/>
                    <a:pt x="11088747" y="5204080"/>
                  </a:cubicBezTo>
                  <a:cubicBezTo>
                    <a:pt x="11102209" y="5204080"/>
                    <a:pt x="11115798" y="5201540"/>
                    <a:pt x="11129006" y="5199000"/>
                  </a:cubicBezTo>
                  <a:lnTo>
                    <a:pt x="11167106" y="5193920"/>
                  </a:lnTo>
                  <a:cubicBezTo>
                    <a:pt x="11180314" y="5193920"/>
                    <a:pt x="11192379" y="5197095"/>
                    <a:pt x="11202539" y="5206874"/>
                  </a:cubicBezTo>
                  <a:cubicBezTo>
                    <a:pt x="11088366" y="5208017"/>
                    <a:pt x="11108813" y="5242815"/>
                    <a:pt x="11175107" y="5242815"/>
                  </a:cubicBezTo>
                  <a:cubicBezTo>
                    <a:pt x="11194030" y="5242815"/>
                    <a:pt x="11216636" y="5240021"/>
                    <a:pt x="11240893" y="5232782"/>
                  </a:cubicBezTo>
                  <a:lnTo>
                    <a:pt x="11240893" y="5232782"/>
                  </a:lnTo>
                  <a:cubicBezTo>
                    <a:pt x="11286359" y="5271263"/>
                    <a:pt x="11251688" y="5276851"/>
                    <a:pt x="11202539" y="5310252"/>
                  </a:cubicBezTo>
                  <a:lnTo>
                    <a:pt x="11241020" y="5314062"/>
                  </a:lnTo>
                  <a:cubicBezTo>
                    <a:pt x="11263626" y="5314062"/>
                    <a:pt x="11283438" y="5310252"/>
                    <a:pt x="11299948" y="5306315"/>
                  </a:cubicBezTo>
                  <a:cubicBezTo>
                    <a:pt x="11316458" y="5302378"/>
                    <a:pt x="11329667" y="5298568"/>
                    <a:pt x="11347573" y="5298568"/>
                  </a:cubicBezTo>
                  <a:lnTo>
                    <a:pt x="11355447" y="5310125"/>
                  </a:lnTo>
                  <a:cubicBezTo>
                    <a:pt x="11355447" y="5323079"/>
                    <a:pt x="11386816" y="5325492"/>
                    <a:pt x="11394309" y="5336033"/>
                  </a:cubicBezTo>
                  <a:cubicBezTo>
                    <a:pt x="11360400" y="5346955"/>
                    <a:pt x="11302234" y="5349749"/>
                    <a:pt x="11235941" y="5349749"/>
                  </a:cubicBezTo>
                  <a:lnTo>
                    <a:pt x="11164440" y="5348987"/>
                  </a:lnTo>
                  <a:cubicBezTo>
                    <a:pt x="11173710" y="5306823"/>
                    <a:pt x="11088621" y="5309617"/>
                    <a:pt x="10973050" y="5284344"/>
                  </a:cubicBezTo>
                  <a:cubicBezTo>
                    <a:pt x="10973558" y="5267072"/>
                    <a:pt x="11040360" y="5272406"/>
                    <a:pt x="11049758" y="5258436"/>
                  </a:cubicBezTo>
                  <a:cubicBezTo>
                    <a:pt x="11024993" y="5251451"/>
                    <a:pt x="11011150" y="5249038"/>
                    <a:pt x="11000228" y="5249038"/>
                  </a:cubicBezTo>
                  <a:cubicBezTo>
                    <a:pt x="10989305" y="5249038"/>
                    <a:pt x="10981051" y="5251451"/>
                    <a:pt x="10967589" y="5253737"/>
                  </a:cubicBezTo>
                  <a:cubicBezTo>
                    <a:pt x="10954127" y="5256023"/>
                    <a:pt x="10935584" y="5258436"/>
                    <a:pt x="10901295" y="5258436"/>
                  </a:cubicBezTo>
                  <a:lnTo>
                    <a:pt x="10896469" y="5258436"/>
                  </a:lnTo>
                  <a:cubicBezTo>
                    <a:pt x="10908280" y="5241037"/>
                    <a:pt x="10950825" y="5233798"/>
                    <a:pt x="10934442" y="5206747"/>
                  </a:cubicBezTo>
                  <a:cubicBezTo>
                    <a:pt x="10879324" y="5193412"/>
                    <a:pt x="10839192" y="5188332"/>
                    <a:pt x="10804267" y="5188332"/>
                  </a:cubicBezTo>
                  <a:cubicBezTo>
                    <a:pt x="10736703" y="5188332"/>
                    <a:pt x="10688951" y="5207001"/>
                    <a:pt x="10590272" y="5219701"/>
                  </a:cubicBezTo>
                  <a:cubicBezTo>
                    <a:pt x="10664059" y="5174997"/>
                    <a:pt x="10642216" y="5094098"/>
                    <a:pt x="10563729" y="5094098"/>
                  </a:cubicBezTo>
                  <a:cubicBezTo>
                    <a:pt x="10548997" y="5094098"/>
                    <a:pt x="10532360" y="5096892"/>
                    <a:pt x="10513945" y="5103369"/>
                  </a:cubicBezTo>
                  <a:cubicBezTo>
                    <a:pt x="10523597" y="5029963"/>
                    <a:pt x="10525883" y="5049902"/>
                    <a:pt x="10666853" y="5038853"/>
                  </a:cubicBezTo>
                  <a:cubicBezTo>
                    <a:pt x="10532233" y="4979798"/>
                    <a:pt x="10488037" y="4935094"/>
                    <a:pt x="10475718" y="4858005"/>
                  </a:cubicBezTo>
                  <a:cubicBezTo>
                    <a:pt x="10456922" y="4869308"/>
                    <a:pt x="10435332" y="4873880"/>
                    <a:pt x="10414250" y="4873880"/>
                  </a:cubicBezTo>
                  <a:cubicBezTo>
                    <a:pt x="10334367" y="4873880"/>
                    <a:pt x="10260199" y="4808602"/>
                    <a:pt x="10361037" y="4793362"/>
                  </a:cubicBezTo>
                  <a:lnTo>
                    <a:pt x="10361037" y="4793362"/>
                  </a:lnTo>
                  <a:cubicBezTo>
                    <a:pt x="10439015" y="4797172"/>
                    <a:pt x="10435967" y="4828287"/>
                    <a:pt x="10514071" y="4832097"/>
                  </a:cubicBezTo>
                  <a:cubicBezTo>
                    <a:pt x="10551028" y="4746372"/>
                    <a:pt x="10484480" y="4745356"/>
                    <a:pt x="10512420" y="4690111"/>
                  </a:cubicBezTo>
                  <a:cubicBezTo>
                    <a:pt x="10264136" y="4690111"/>
                    <a:pt x="10478765" y="4770883"/>
                    <a:pt x="10245975" y="4780535"/>
                  </a:cubicBezTo>
                  <a:cubicBezTo>
                    <a:pt x="10227052" y="4718051"/>
                    <a:pt x="10052045" y="4708272"/>
                    <a:pt x="10016486" y="4651376"/>
                  </a:cubicBezTo>
                  <a:cubicBezTo>
                    <a:pt x="10098781" y="4634739"/>
                    <a:pt x="10151741" y="4665219"/>
                    <a:pt x="10125198" y="4599306"/>
                  </a:cubicBezTo>
                  <a:lnTo>
                    <a:pt x="10114529" y="4599179"/>
                  </a:lnTo>
                  <a:cubicBezTo>
                    <a:pt x="10055348" y="4599179"/>
                    <a:pt x="10052045" y="4617720"/>
                    <a:pt x="10016358" y="4625468"/>
                  </a:cubicBezTo>
                  <a:cubicBezTo>
                    <a:pt x="10057888" y="4592448"/>
                    <a:pt x="9900027" y="4563873"/>
                    <a:pt x="10016358" y="4547998"/>
                  </a:cubicBezTo>
                  <a:lnTo>
                    <a:pt x="10016358" y="4547998"/>
                  </a:lnTo>
                  <a:cubicBezTo>
                    <a:pt x="10040362" y="4564126"/>
                    <a:pt x="10065127" y="4570350"/>
                    <a:pt x="10089383" y="4570350"/>
                  </a:cubicBezTo>
                  <a:cubicBezTo>
                    <a:pt x="10131293" y="4570350"/>
                    <a:pt x="10172188" y="4552062"/>
                    <a:pt x="10207620" y="4535044"/>
                  </a:cubicBezTo>
                  <a:cubicBezTo>
                    <a:pt x="10231242" y="4552951"/>
                    <a:pt x="10354687" y="4537076"/>
                    <a:pt x="10360655" y="4560952"/>
                  </a:cubicBezTo>
                  <a:cubicBezTo>
                    <a:pt x="10376912" y="4602735"/>
                    <a:pt x="10310490" y="4672712"/>
                    <a:pt x="10437363" y="4677284"/>
                  </a:cubicBezTo>
                  <a:cubicBezTo>
                    <a:pt x="10479019" y="4624071"/>
                    <a:pt x="10458826" y="4559301"/>
                    <a:pt x="10536931" y="4559301"/>
                  </a:cubicBezTo>
                  <a:lnTo>
                    <a:pt x="10551917" y="4560825"/>
                  </a:lnTo>
                  <a:cubicBezTo>
                    <a:pt x="10433553" y="4516883"/>
                    <a:pt x="10494513" y="4491864"/>
                    <a:pt x="10590144" y="4457447"/>
                  </a:cubicBezTo>
                  <a:lnTo>
                    <a:pt x="10558394" y="4455923"/>
                  </a:lnTo>
                  <a:cubicBezTo>
                    <a:pt x="10490830" y="4455923"/>
                    <a:pt x="10504546" y="4483228"/>
                    <a:pt x="10437490" y="4483355"/>
                  </a:cubicBezTo>
                  <a:cubicBezTo>
                    <a:pt x="10388341" y="4439794"/>
                    <a:pt x="10365100" y="4427856"/>
                    <a:pt x="10334239" y="4427856"/>
                  </a:cubicBezTo>
                  <a:cubicBezTo>
                    <a:pt x="10315570" y="4427856"/>
                    <a:pt x="10294234" y="4432174"/>
                    <a:pt x="10262738" y="4436492"/>
                  </a:cubicBezTo>
                  <a:cubicBezTo>
                    <a:pt x="10231242" y="4440810"/>
                    <a:pt x="10189586" y="4445128"/>
                    <a:pt x="10130531" y="4445128"/>
                  </a:cubicBezTo>
                  <a:lnTo>
                    <a:pt x="10093066" y="4444619"/>
                  </a:lnTo>
                  <a:cubicBezTo>
                    <a:pt x="10103226" y="4389755"/>
                    <a:pt x="10113513" y="4334637"/>
                    <a:pt x="9979148" y="4328414"/>
                  </a:cubicBezTo>
                  <a:lnTo>
                    <a:pt x="9979148" y="4328414"/>
                  </a:lnTo>
                  <a:lnTo>
                    <a:pt x="10009374" y="4329176"/>
                  </a:lnTo>
                  <a:cubicBezTo>
                    <a:pt x="10091289" y="4329176"/>
                    <a:pt x="10083795" y="4309492"/>
                    <a:pt x="10081129" y="4289933"/>
                  </a:cubicBezTo>
                  <a:cubicBezTo>
                    <a:pt x="10078462" y="4270375"/>
                    <a:pt x="10080621" y="4250691"/>
                    <a:pt x="10182094" y="4250691"/>
                  </a:cubicBezTo>
                  <a:lnTo>
                    <a:pt x="10207875" y="4251072"/>
                  </a:lnTo>
                  <a:cubicBezTo>
                    <a:pt x="10271503" y="4291457"/>
                    <a:pt x="10065508" y="4303650"/>
                    <a:pt x="10169521" y="4315587"/>
                  </a:cubicBezTo>
                  <a:cubicBezTo>
                    <a:pt x="10238355" y="4291330"/>
                    <a:pt x="10396470" y="4297426"/>
                    <a:pt x="10360910" y="4237991"/>
                  </a:cubicBezTo>
                  <a:lnTo>
                    <a:pt x="10360910" y="4237991"/>
                  </a:lnTo>
                  <a:lnTo>
                    <a:pt x="10300331" y="4238753"/>
                  </a:lnTo>
                  <a:cubicBezTo>
                    <a:pt x="10230354" y="4238753"/>
                    <a:pt x="10173966" y="4234307"/>
                    <a:pt x="10169521" y="4212082"/>
                  </a:cubicBezTo>
                  <a:cubicBezTo>
                    <a:pt x="10179681" y="4204970"/>
                    <a:pt x="10193397" y="4202557"/>
                    <a:pt x="10208256" y="4202557"/>
                  </a:cubicBezTo>
                  <a:cubicBezTo>
                    <a:pt x="10222607" y="4202557"/>
                    <a:pt x="10238355" y="4204717"/>
                    <a:pt x="10253214" y="4206875"/>
                  </a:cubicBezTo>
                  <a:lnTo>
                    <a:pt x="10294107" y="4211320"/>
                  </a:lnTo>
                  <a:cubicBezTo>
                    <a:pt x="10312523" y="4211320"/>
                    <a:pt x="10324461" y="4205860"/>
                    <a:pt x="10322301" y="4186301"/>
                  </a:cubicBezTo>
                  <a:cubicBezTo>
                    <a:pt x="10211430" y="4184778"/>
                    <a:pt x="10144882" y="4177411"/>
                    <a:pt x="10086716" y="4177411"/>
                  </a:cubicBezTo>
                  <a:cubicBezTo>
                    <a:pt x="10028677" y="4177411"/>
                    <a:pt x="9978893" y="4184650"/>
                    <a:pt x="9901550" y="4212082"/>
                  </a:cubicBezTo>
                  <a:cubicBezTo>
                    <a:pt x="9866244" y="4153917"/>
                    <a:pt x="9999848" y="4139057"/>
                    <a:pt x="10133579" y="4139057"/>
                  </a:cubicBezTo>
                  <a:cubicBezTo>
                    <a:pt x="10204953" y="4139057"/>
                    <a:pt x="10276454" y="4143375"/>
                    <a:pt x="10322301" y="4147567"/>
                  </a:cubicBezTo>
                  <a:cubicBezTo>
                    <a:pt x="10295123" y="4108070"/>
                    <a:pt x="10361798" y="4100576"/>
                    <a:pt x="10360909" y="4069970"/>
                  </a:cubicBezTo>
                  <a:lnTo>
                    <a:pt x="10360909" y="4069970"/>
                  </a:lnTo>
                  <a:cubicBezTo>
                    <a:pt x="10323190" y="4087115"/>
                    <a:pt x="10290297" y="4093592"/>
                    <a:pt x="10261468" y="4093592"/>
                  </a:cubicBezTo>
                  <a:cubicBezTo>
                    <a:pt x="10216890" y="4093592"/>
                    <a:pt x="10182474" y="4077970"/>
                    <a:pt x="10155549" y="4062350"/>
                  </a:cubicBezTo>
                  <a:cubicBezTo>
                    <a:pt x="10128624" y="4046729"/>
                    <a:pt x="10109321" y="4031235"/>
                    <a:pt x="10093193" y="4031235"/>
                  </a:cubicBezTo>
                  <a:cubicBezTo>
                    <a:pt x="10093193" y="4031235"/>
                    <a:pt x="10093065" y="4031235"/>
                    <a:pt x="10093065" y="4031235"/>
                  </a:cubicBezTo>
                  <a:cubicBezTo>
                    <a:pt x="10052934" y="4067811"/>
                    <a:pt x="10155931" y="4119881"/>
                    <a:pt x="10093065" y="4121658"/>
                  </a:cubicBezTo>
                  <a:cubicBezTo>
                    <a:pt x="10051283" y="4094607"/>
                    <a:pt x="10046202" y="4081654"/>
                    <a:pt x="10030582" y="4081654"/>
                  </a:cubicBezTo>
                  <a:cubicBezTo>
                    <a:pt x="10017374" y="4081654"/>
                    <a:pt x="9996673" y="4090925"/>
                    <a:pt x="9939903" y="4108832"/>
                  </a:cubicBezTo>
                  <a:cubicBezTo>
                    <a:pt x="9967335" y="4035680"/>
                    <a:pt x="9837922" y="3988817"/>
                    <a:pt x="10016485" y="3966592"/>
                  </a:cubicBezTo>
                  <a:lnTo>
                    <a:pt x="10016485" y="3966592"/>
                  </a:lnTo>
                  <a:cubicBezTo>
                    <a:pt x="9983465" y="3970529"/>
                    <a:pt x="9959462" y="3972053"/>
                    <a:pt x="9940793" y="3972053"/>
                  </a:cubicBezTo>
                  <a:cubicBezTo>
                    <a:pt x="9884150" y="3972053"/>
                    <a:pt x="9878436" y="3957701"/>
                    <a:pt x="9824969" y="3953637"/>
                  </a:cubicBezTo>
                  <a:cubicBezTo>
                    <a:pt x="9883388" y="3919601"/>
                    <a:pt x="9962256" y="3899535"/>
                    <a:pt x="10016358" y="3837305"/>
                  </a:cubicBezTo>
                  <a:lnTo>
                    <a:pt x="10016358" y="3837305"/>
                  </a:lnTo>
                  <a:lnTo>
                    <a:pt x="9955398" y="3838067"/>
                  </a:lnTo>
                  <a:cubicBezTo>
                    <a:pt x="9885802" y="3838067"/>
                    <a:pt x="9829795" y="3833495"/>
                    <a:pt x="9831573" y="3811016"/>
                  </a:cubicBezTo>
                  <a:lnTo>
                    <a:pt x="9843765" y="3810762"/>
                  </a:lnTo>
                  <a:cubicBezTo>
                    <a:pt x="9861799" y="3810762"/>
                    <a:pt x="9876912" y="3812794"/>
                    <a:pt x="9889485" y="3814953"/>
                  </a:cubicBezTo>
                  <a:cubicBezTo>
                    <a:pt x="9902058" y="3817112"/>
                    <a:pt x="9912345" y="3819017"/>
                    <a:pt x="9928728" y="3819017"/>
                  </a:cubicBezTo>
                  <a:lnTo>
                    <a:pt x="9939904" y="3811524"/>
                  </a:lnTo>
                  <a:cubicBezTo>
                    <a:pt x="9789155" y="3784854"/>
                    <a:pt x="9751182" y="3720211"/>
                    <a:pt x="9633707" y="3682365"/>
                  </a:cubicBezTo>
                  <a:lnTo>
                    <a:pt x="9633707" y="3682365"/>
                  </a:lnTo>
                  <a:cubicBezTo>
                    <a:pt x="9660251" y="3720465"/>
                    <a:pt x="9599799" y="3805809"/>
                    <a:pt x="9710034" y="3850386"/>
                  </a:cubicBezTo>
                  <a:cubicBezTo>
                    <a:pt x="9685904" y="3847084"/>
                    <a:pt x="9667363" y="3845560"/>
                    <a:pt x="9653266" y="3845560"/>
                  </a:cubicBezTo>
                  <a:cubicBezTo>
                    <a:pt x="9613388" y="3845560"/>
                    <a:pt x="9606784" y="3856736"/>
                    <a:pt x="9600307" y="3868039"/>
                  </a:cubicBezTo>
                  <a:cubicBezTo>
                    <a:pt x="9593830" y="3879342"/>
                    <a:pt x="9587099" y="3890518"/>
                    <a:pt x="9547221" y="3890518"/>
                  </a:cubicBezTo>
                  <a:lnTo>
                    <a:pt x="9519154" y="3889121"/>
                  </a:lnTo>
                  <a:cubicBezTo>
                    <a:pt x="9491087" y="3837813"/>
                    <a:pt x="9491087" y="3837178"/>
                    <a:pt x="9519154" y="3785870"/>
                  </a:cubicBezTo>
                  <a:lnTo>
                    <a:pt x="9365233" y="3785870"/>
                  </a:lnTo>
                  <a:cubicBezTo>
                    <a:pt x="9345929" y="3819144"/>
                    <a:pt x="9349104" y="3833749"/>
                    <a:pt x="9288906" y="3876294"/>
                  </a:cubicBezTo>
                  <a:lnTo>
                    <a:pt x="9347072" y="3896487"/>
                  </a:lnTo>
                  <a:lnTo>
                    <a:pt x="9359772" y="3899916"/>
                  </a:lnTo>
                  <a:lnTo>
                    <a:pt x="9365233" y="3901948"/>
                  </a:lnTo>
                  <a:lnTo>
                    <a:pt x="9353168" y="3898392"/>
                  </a:lnTo>
                  <a:lnTo>
                    <a:pt x="9347072" y="3896614"/>
                  </a:lnTo>
                  <a:cubicBezTo>
                    <a:pt x="9279635" y="3880231"/>
                    <a:pt x="9154794" y="3883152"/>
                    <a:pt x="9097517" y="3863340"/>
                  </a:cubicBezTo>
                  <a:cubicBezTo>
                    <a:pt x="9208007" y="3815207"/>
                    <a:pt x="9070847" y="3779012"/>
                    <a:pt x="9289033" y="3734181"/>
                  </a:cubicBezTo>
                  <a:cubicBezTo>
                    <a:pt x="9300336" y="3752469"/>
                    <a:pt x="9357740" y="3772789"/>
                    <a:pt x="9408540" y="3772789"/>
                  </a:cubicBezTo>
                  <a:cubicBezTo>
                    <a:pt x="9438512" y="3772789"/>
                    <a:pt x="9466071" y="3765677"/>
                    <a:pt x="9474326" y="3747262"/>
                  </a:cubicBezTo>
                  <a:lnTo>
                    <a:pt x="9474326" y="3747262"/>
                  </a:lnTo>
                  <a:lnTo>
                    <a:pt x="9462007" y="3747389"/>
                  </a:lnTo>
                  <a:cubicBezTo>
                    <a:pt x="9401428" y="3747389"/>
                    <a:pt x="9358248" y="3733165"/>
                    <a:pt x="9322815" y="3718941"/>
                  </a:cubicBezTo>
                  <a:cubicBezTo>
                    <a:pt x="9287381" y="3704717"/>
                    <a:pt x="9259696" y="3690493"/>
                    <a:pt x="9230358" y="3690493"/>
                  </a:cubicBezTo>
                  <a:cubicBezTo>
                    <a:pt x="9212959" y="3690493"/>
                    <a:pt x="9194926" y="3695446"/>
                    <a:pt x="9174225" y="3708400"/>
                  </a:cubicBezTo>
                  <a:cubicBezTo>
                    <a:pt x="9046335" y="3610229"/>
                    <a:pt x="9214103" y="3579241"/>
                    <a:pt x="9020935" y="3463036"/>
                  </a:cubicBezTo>
                  <a:lnTo>
                    <a:pt x="9020935" y="3463036"/>
                  </a:lnTo>
                  <a:cubicBezTo>
                    <a:pt x="8927717" y="3493516"/>
                    <a:pt x="9078467" y="3487039"/>
                    <a:pt x="9059670" y="3527679"/>
                  </a:cubicBezTo>
                  <a:cubicBezTo>
                    <a:pt x="8989820" y="3532886"/>
                    <a:pt x="8965309" y="3553714"/>
                    <a:pt x="8875775" y="3553714"/>
                  </a:cubicBezTo>
                  <a:lnTo>
                    <a:pt x="8868281" y="3553587"/>
                  </a:lnTo>
                  <a:lnTo>
                    <a:pt x="8868281" y="3553587"/>
                  </a:lnTo>
                  <a:cubicBezTo>
                    <a:pt x="8850882" y="3619627"/>
                    <a:pt x="9029317" y="3619627"/>
                    <a:pt x="9021063" y="3682619"/>
                  </a:cubicBezTo>
                  <a:lnTo>
                    <a:pt x="8995155" y="3681349"/>
                  </a:lnTo>
                  <a:cubicBezTo>
                    <a:pt x="8925813" y="3681349"/>
                    <a:pt x="8868790" y="3708781"/>
                    <a:pt x="8815577" y="3736213"/>
                  </a:cubicBezTo>
                  <a:cubicBezTo>
                    <a:pt x="8762364" y="3763645"/>
                    <a:pt x="8712960" y="3791077"/>
                    <a:pt x="8658985" y="3791077"/>
                  </a:cubicBezTo>
                  <a:cubicBezTo>
                    <a:pt x="8628632" y="3791077"/>
                    <a:pt x="8596882" y="3782441"/>
                    <a:pt x="8562212" y="3760216"/>
                  </a:cubicBezTo>
                  <a:lnTo>
                    <a:pt x="8562212" y="3760216"/>
                  </a:lnTo>
                  <a:cubicBezTo>
                    <a:pt x="8605772" y="3763645"/>
                    <a:pt x="8627870" y="3774313"/>
                    <a:pt x="8681845" y="3774313"/>
                  </a:cubicBezTo>
                  <a:lnTo>
                    <a:pt x="8715246" y="3773170"/>
                  </a:lnTo>
                  <a:cubicBezTo>
                    <a:pt x="8697340" y="3710432"/>
                    <a:pt x="8464167" y="3720084"/>
                    <a:pt x="8524112" y="3631057"/>
                  </a:cubicBezTo>
                  <a:lnTo>
                    <a:pt x="8524112" y="3631057"/>
                  </a:lnTo>
                  <a:cubicBezTo>
                    <a:pt x="8472550" y="3642741"/>
                    <a:pt x="8432799" y="3647694"/>
                    <a:pt x="8398255" y="3647694"/>
                  </a:cubicBezTo>
                  <a:cubicBezTo>
                    <a:pt x="8333739" y="3647694"/>
                    <a:pt x="8287511" y="3630168"/>
                    <a:pt x="8217788" y="3605276"/>
                  </a:cubicBezTo>
                  <a:cubicBezTo>
                    <a:pt x="8217788" y="3661283"/>
                    <a:pt x="8150985" y="3694811"/>
                    <a:pt x="8064499" y="3721608"/>
                  </a:cubicBezTo>
                  <a:cubicBezTo>
                    <a:pt x="8139937" y="3686683"/>
                    <a:pt x="8087613" y="3608705"/>
                    <a:pt x="8105392" y="3553714"/>
                  </a:cubicBezTo>
                  <a:lnTo>
                    <a:pt x="8109583" y="3553714"/>
                  </a:lnTo>
                  <a:cubicBezTo>
                    <a:pt x="8158605" y="3553714"/>
                    <a:pt x="8188451" y="3560191"/>
                    <a:pt x="8218041" y="3566668"/>
                  </a:cubicBezTo>
                  <a:cubicBezTo>
                    <a:pt x="8197594" y="3548380"/>
                    <a:pt x="8259697" y="3501897"/>
                    <a:pt x="8183497" y="3501897"/>
                  </a:cubicBezTo>
                  <a:lnTo>
                    <a:pt x="8179941" y="3502025"/>
                  </a:lnTo>
                  <a:cubicBezTo>
                    <a:pt x="8172448" y="3510661"/>
                    <a:pt x="8154287" y="3515487"/>
                    <a:pt x="8116314" y="3515487"/>
                  </a:cubicBezTo>
                  <a:lnTo>
                    <a:pt x="8103360" y="3514978"/>
                  </a:lnTo>
                  <a:cubicBezTo>
                    <a:pt x="8104503" y="3454145"/>
                    <a:pt x="8266682" y="3362197"/>
                    <a:pt x="8064752" y="3308095"/>
                  </a:cubicBezTo>
                  <a:lnTo>
                    <a:pt x="8064752" y="3308095"/>
                  </a:lnTo>
                  <a:cubicBezTo>
                    <a:pt x="8059164" y="3323462"/>
                    <a:pt x="8071737" y="3344799"/>
                    <a:pt x="8026779" y="3346957"/>
                  </a:cubicBezTo>
                  <a:cubicBezTo>
                    <a:pt x="7934069" y="3313683"/>
                    <a:pt x="7623808" y="3245103"/>
                    <a:pt x="7835644" y="3191890"/>
                  </a:cubicBezTo>
                  <a:lnTo>
                    <a:pt x="7835644" y="3191890"/>
                  </a:lnTo>
                  <a:cubicBezTo>
                    <a:pt x="7894700" y="3210686"/>
                    <a:pt x="7869300" y="3258057"/>
                    <a:pt x="7873744" y="3295268"/>
                  </a:cubicBezTo>
                  <a:cubicBezTo>
                    <a:pt x="8124062" y="3283330"/>
                    <a:pt x="7795131" y="3218052"/>
                    <a:pt x="7988552" y="3178936"/>
                  </a:cubicBezTo>
                  <a:cubicBezTo>
                    <a:pt x="7852408" y="3168776"/>
                    <a:pt x="7844534" y="3115563"/>
                    <a:pt x="7720836" y="3101339"/>
                  </a:cubicBezTo>
                  <a:lnTo>
                    <a:pt x="7720836" y="3101339"/>
                  </a:lnTo>
                  <a:cubicBezTo>
                    <a:pt x="7705596" y="3123564"/>
                    <a:pt x="7777478" y="3134486"/>
                    <a:pt x="7720836" y="3140201"/>
                  </a:cubicBezTo>
                  <a:cubicBezTo>
                    <a:pt x="7630792" y="3129152"/>
                    <a:pt x="7722741" y="3073399"/>
                    <a:pt x="7764904" y="3062350"/>
                  </a:cubicBezTo>
                  <a:lnTo>
                    <a:pt x="7775573" y="3062223"/>
                  </a:lnTo>
                  <a:cubicBezTo>
                    <a:pt x="7803513" y="3062223"/>
                    <a:pt x="7821547" y="3065525"/>
                    <a:pt x="7839580" y="3068827"/>
                  </a:cubicBezTo>
                  <a:cubicBezTo>
                    <a:pt x="7857614" y="3072129"/>
                    <a:pt x="7875775" y="3075431"/>
                    <a:pt x="7906637" y="3075431"/>
                  </a:cubicBezTo>
                  <a:lnTo>
                    <a:pt x="7912352" y="3075304"/>
                  </a:lnTo>
                  <a:cubicBezTo>
                    <a:pt x="7921115" y="3037331"/>
                    <a:pt x="7860282" y="3004565"/>
                    <a:pt x="7988806" y="2959099"/>
                  </a:cubicBezTo>
                  <a:cubicBezTo>
                    <a:pt x="7864346" y="2946272"/>
                    <a:pt x="7855964" y="2878327"/>
                    <a:pt x="7760588" y="2878327"/>
                  </a:cubicBezTo>
                  <a:lnTo>
                    <a:pt x="7721091" y="2881629"/>
                  </a:lnTo>
                  <a:cubicBezTo>
                    <a:pt x="7744585" y="2847466"/>
                    <a:pt x="7797037" y="2864611"/>
                    <a:pt x="7874126" y="2829813"/>
                  </a:cubicBezTo>
                  <a:lnTo>
                    <a:pt x="7874126" y="2829813"/>
                  </a:lnTo>
                  <a:cubicBezTo>
                    <a:pt x="7894445" y="2848101"/>
                    <a:pt x="7832089" y="2894583"/>
                    <a:pt x="7908669" y="2894583"/>
                  </a:cubicBezTo>
                  <a:lnTo>
                    <a:pt x="7912479" y="2894456"/>
                  </a:lnTo>
                  <a:cubicBezTo>
                    <a:pt x="8103868" y="2688336"/>
                    <a:pt x="7899652" y="2386711"/>
                    <a:pt x="8023477" y="2145411"/>
                  </a:cubicBezTo>
                  <a:lnTo>
                    <a:pt x="8023477" y="2145411"/>
                  </a:lnTo>
                  <a:lnTo>
                    <a:pt x="8016365" y="2145411"/>
                  </a:lnTo>
                  <a:cubicBezTo>
                    <a:pt x="7956167" y="2145411"/>
                    <a:pt x="7938260" y="2131059"/>
                    <a:pt x="7950706" y="2106549"/>
                  </a:cubicBezTo>
                  <a:lnTo>
                    <a:pt x="7950706" y="2106549"/>
                  </a:lnTo>
                  <a:cubicBezTo>
                    <a:pt x="7702421" y="2118868"/>
                    <a:pt x="7880221" y="2226818"/>
                    <a:pt x="7744458" y="2226818"/>
                  </a:cubicBezTo>
                  <a:cubicBezTo>
                    <a:pt x="7715376" y="2226818"/>
                    <a:pt x="7671688" y="2221865"/>
                    <a:pt x="7606282" y="2209800"/>
                  </a:cubicBezTo>
                  <a:lnTo>
                    <a:pt x="7606282" y="2209800"/>
                  </a:lnTo>
                  <a:cubicBezTo>
                    <a:pt x="7634095" y="2249424"/>
                    <a:pt x="7540242" y="2247900"/>
                    <a:pt x="7568182" y="2287270"/>
                  </a:cubicBezTo>
                  <a:lnTo>
                    <a:pt x="7597646" y="2285746"/>
                  </a:lnTo>
                  <a:cubicBezTo>
                    <a:pt x="7691245" y="2285746"/>
                    <a:pt x="7612887" y="2343785"/>
                    <a:pt x="7682609" y="2351913"/>
                  </a:cubicBezTo>
                  <a:cubicBezTo>
                    <a:pt x="7457946" y="2403221"/>
                    <a:pt x="7741283" y="2457069"/>
                    <a:pt x="7529320" y="2545715"/>
                  </a:cubicBezTo>
                  <a:cubicBezTo>
                    <a:pt x="7541766" y="2553462"/>
                    <a:pt x="7555102" y="2556002"/>
                    <a:pt x="7568690" y="2556002"/>
                  </a:cubicBezTo>
                  <a:cubicBezTo>
                    <a:pt x="7582278" y="2556002"/>
                    <a:pt x="7595868" y="2553462"/>
                    <a:pt x="7609203" y="2550922"/>
                  </a:cubicBezTo>
                  <a:lnTo>
                    <a:pt x="7647430" y="2545842"/>
                  </a:lnTo>
                  <a:cubicBezTo>
                    <a:pt x="7660638" y="2545842"/>
                    <a:pt x="7672576" y="2549017"/>
                    <a:pt x="7682609" y="2558669"/>
                  </a:cubicBezTo>
                  <a:cubicBezTo>
                    <a:pt x="7676514" y="2570480"/>
                    <a:pt x="7662163" y="2574544"/>
                    <a:pt x="7643875" y="2574544"/>
                  </a:cubicBezTo>
                  <a:cubicBezTo>
                    <a:pt x="7625206" y="2574544"/>
                    <a:pt x="7602600" y="2570480"/>
                    <a:pt x="7580502" y="2566289"/>
                  </a:cubicBezTo>
                  <a:cubicBezTo>
                    <a:pt x="7558404" y="2562098"/>
                    <a:pt x="7536814" y="2558034"/>
                    <a:pt x="7520304" y="2558034"/>
                  </a:cubicBezTo>
                  <a:cubicBezTo>
                    <a:pt x="7505191" y="2558034"/>
                    <a:pt x="7494396" y="2561463"/>
                    <a:pt x="7491475" y="2571623"/>
                  </a:cubicBezTo>
                  <a:cubicBezTo>
                    <a:pt x="7554467" y="2577338"/>
                    <a:pt x="7554467" y="2669286"/>
                    <a:pt x="7491475" y="2675001"/>
                  </a:cubicBezTo>
                  <a:lnTo>
                    <a:pt x="7460232" y="2675763"/>
                  </a:lnTo>
                  <a:cubicBezTo>
                    <a:pt x="7316976" y="2675763"/>
                    <a:pt x="7342250" y="2618740"/>
                    <a:pt x="7261985" y="2597404"/>
                  </a:cubicBezTo>
                  <a:lnTo>
                    <a:pt x="7261985" y="2597404"/>
                  </a:lnTo>
                  <a:cubicBezTo>
                    <a:pt x="7343392" y="2683256"/>
                    <a:pt x="7224520" y="2752090"/>
                    <a:pt x="7261985" y="2791333"/>
                  </a:cubicBezTo>
                  <a:cubicBezTo>
                    <a:pt x="7269479" y="2772410"/>
                    <a:pt x="7310245" y="2764536"/>
                    <a:pt x="7374127" y="2764536"/>
                  </a:cubicBezTo>
                  <a:lnTo>
                    <a:pt x="7415147" y="2765425"/>
                  </a:lnTo>
                  <a:cubicBezTo>
                    <a:pt x="7310372" y="2801112"/>
                    <a:pt x="7471281" y="2777617"/>
                    <a:pt x="7491729" y="2804160"/>
                  </a:cubicBezTo>
                  <a:cubicBezTo>
                    <a:pt x="7452740" y="2810637"/>
                    <a:pt x="7423276" y="2812288"/>
                    <a:pt x="7398130" y="2812288"/>
                  </a:cubicBezTo>
                  <a:cubicBezTo>
                    <a:pt x="7384795" y="2812288"/>
                    <a:pt x="7372603" y="2811780"/>
                    <a:pt x="7361046" y="2811399"/>
                  </a:cubicBezTo>
                  <a:lnTo>
                    <a:pt x="7327010" y="2810510"/>
                  </a:lnTo>
                  <a:cubicBezTo>
                    <a:pt x="7307325" y="2810510"/>
                    <a:pt x="7287005" y="2811907"/>
                    <a:pt x="7262113" y="2817241"/>
                  </a:cubicBezTo>
                  <a:cubicBezTo>
                    <a:pt x="7270876" y="2845562"/>
                    <a:pt x="7274179" y="2871851"/>
                    <a:pt x="7199248" y="2871851"/>
                  </a:cubicBezTo>
                  <a:cubicBezTo>
                    <a:pt x="7185024" y="2871851"/>
                    <a:pt x="7167880" y="2870962"/>
                    <a:pt x="7147432" y="2868803"/>
                  </a:cubicBezTo>
                  <a:lnTo>
                    <a:pt x="7147432" y="2868803"/>
                  </a:lnTo>
                  <a:cubicBezTo>
                    <a:pt x="7153782" y="2887980"/>
                    <a:pt x="7133843" y="2916428"/>
                    <a:pt x="7185405" y="2920492"/>
                  </a:cubicBezTo>
                  <a:lnTo>
                    <a:pt x="7185405" y="2881757"/>
                  </a:lnTo>
                  <a:cubicBezTo>
                    <a:pt x="7252334" y="2881884"/>
                    <a:pt x="7239126" y="2909062"/>
                    <a:pt x="7307071" y="2909062"/>
                  </a:cubicBezTo>
                  <a:lnTo>
                    <a:pt x="7338821" y="2907538"/>
                  </a:lnTo>
                  <a:cubicBezTo>
                    <a:pt x="7372603" y="2861818"/>
                    <a:pt x="7240269" y="2840863"/>
                    <a:pt x="7376921" y="2829941"/>
                  </a:cubicBezTo>
                  <a:cubicBezTo>
                    <a:pt x="7384922" y="2955036"/>
                    <a:pt x="7409560" y="2998597"/>
                    <a:pt x="7529829" y="3075432"/>
                  </a:cubicBezTo>
                  <a:cubicBezTo>
                    <a:pt x="7509128" y="3077972"/>
                    <a:pt x="7492745" y="3079115"/>
                    <a:pt x="7479537" y="3079115"/>
                  </a:cubicBezTo>
                  <a:cubicBezTo>
                    <a:pt x="7416418" y="3079115"/>
                    <a:pt x="7426578" y="3054223"/>
                    <a:pt x="7376793" y="3049651"/>
                  </a:cubicBezTo>
                  <a:cubicBezTo>
                    <a:pt x="7363966" y="3134614"/>
                    <a:pt x="7348472" y="3198368"/>
                    <a:pt x="7376793" y="3269361"/>
                  </a:cubicBezTo>
                  <a:lnTo>
                    <a:pt x="7336662" y="3268472"/>
                  </a:lnTo>
                  <a:cubicBezTo>
                    <a:pt x="7272400" y="3268472"/>
                    <a:pt x="7231379" y="3276219"/>
                    <a:pt x="7223885" y="3295269"/>
                  </a:cubicBezTo>
                  <a:cubicBezTo>
                    <a:pt x="7350885" y="3299714"/>
                    <a:pt x="7359649" y="3344290"/>
                    <a:pt x="7453120" y="3359912"/>
                  </a:cubicBezTo>
                  <a:cubicBezTo>
                    <a:pt x="7460614" y="3311271"/>
                    <a:pt x="7522208" y="3300983"/>
                    <a:pt x="7529702" y="3282442"/>
                  </a:cubicBezTo>
                  <a:lnTo>
                    <a:pt x="7529702" y="3282442"/>
                  </a:lnTo>
                  <a:cubicBezTo>
                    <a:pt x="7601203" y="3307714"/>
                    <a:pt x="7544307" y="3383914"/>
                    <a:pt x="7444231" y="3383914"/>
                  </a:cubicBezTo>
                  <a:cubicBezTo>
                    <a:pt x="7423403" y="3383914"/>
                    <a:pt x="7400543" y="3380612"/>
                    <a:pt x="7376667" y="3372738"/>
                  </a:cubicBezTo>
                  <a:lnTo>
                    <a:pt x="7376667" y="3372738"/>
                  </a:lnTo>
                  <a:cubicBezTo>
                    <a:pt x="7417053" y="3420871"/>
                    <a:pt x="7296276" y="3414521"/>
                    <a:pt x="7261985" y="3437254"/>
                  </a:cubicBezTo>
                  <a:cubicBezTo>
                    <a:pt x="7307070" y="3439286"/>
                    <a:pt x="7370570" y="3435095"/>
                    <a:pt x="7376667" y="3450208"/>
                  </a:cubicBezTo>
                  <a:cubicBezTo>
                    <a:pt x="7323073" y="3510152"/>
                    <a:pt x="7081773" y="3513708"/>
                    <a:pt x="6955789" y="3514851"/>
                  </a:cubicBezTo>
                  <a:cubicBezTo>
                    <a:pt x="6968616" y="3545077"/>
                    <a:pt x="6995032" y="3570604"/>
                    <a:pt x="7070596" y="3579494"/>
                  </a:cubicBezTo>
                  <a:cubicBezTo>
                    <a:pt x="7077328" y="3560317"/>
                    <a:pt x="7056880" y="3531869"/>
                    <a:pt x="7108569" y="3527932"/>
                  </a:cubicBezTo>
                  <a:cubicBezTo>
                    <a:pt x="7128254" y="3542283"/>
                    <a:pt x="7157464" y="3546474"/>
                    <a:pt x="7190992" y="3546474"/>
                  </a:cubicBezTo>
                  <a:cubicBezTo>
                    <a:pt x="7213979" y="3546474"/>
                    <a:pt x="7238999" y="3544442"/>
                    <a:pt x="7264399" y="3542537"/>
                  </a:cubicBezTo>
                  <a:lnTo>
                    <a:pt x="7339329" y="3538600"/>
                  </a:lnTo>
                  <a:cubicBezTo>
                    <a:pt x="7388224" y="3538600"/>
                    <a:pt x="7431022" y="3546728"/>
                    <a:pt x="7453121" y="3579494"/>
                  </a:cubicBezTo>
                  <a:cubicBezTo>
                    <a:pt x="7421752" y="3573017"/>
                    <a:pt x="7398892" y="3570223"/>
                    <a:pt x="7381874" y="3570223"/>
                  </a:cubicBezTo>
                  <a:cubicBezTo>
                    <a:pt x="7313040" y="3570223"/>
                    <a:pt x="7341488" y="3615943"/>
                    <a:pt x="7300340" y="3644137"/>
                  </a:cubicBezTo>
                  <a:lnTo>
                    <a:pt x="7355967" y="3644518"/>
                  </a:lnTo>
                  <a:lnTo>
                    <a:pt x="7367777" y="3644518"/>
                  </a:lnTo>
                  <a:cubicBezTo>
                    <a:pt x="7408545" y="3644518"/>
                    <a:pt x="7445501" y="3645788"/>
                    <a:pt x="7453121" y="3656964"/>
                  </a:cubicBezTo>
                  <a:cubicBezTo>
                    <a:pt x="7312405" y="3702811"/>
                    <a:pt x="7446263" y="3762628"/>
                    <a:pt x="7338694" y="3812031"/>
                  </a:cubicBezTo>
                  <a:cubicBezTo>
                    <a:pt x="7366761" y="3841241"/>
                    <a:pt x="7454010" y="3850766"/>
                    <a:pt x="7529702" y="3863720"/>
                  </a:cubicBezTo>
                  <a:cubicBezTo>
                    <a:pt x="7638921" y="3813809"/>
                    <a:pt x="7562087" y="3727703"/>
                    <a:pt x="7568437" y="3682872"/>
                  </a:cubicBezTo>
                  <a:lnTo>
                    <a:pt x="7568437" y="3682872"/>
                  </a:lnTo>
                  <a:cubicBezTo>
                    <a:pt x="7662417" y="3776471"/>
                    <a:pt x="7937626" y="3792219"/>
                    <a:pt x="7836153" y="3902582"/>
                  </a:cubicBezTo>
                  <a:cubicBezTo>
                    <a:pt x="7851901" y="3911091"/>
                    <a:pt x="7866887" y="3914393"/>
                    <a:pt x="7881365" y="3914393"/>
                  </a:cubicBezTo>
                  <a:cubicBezTo>
                    <a:pt x="7904606" y="3914393"/>
                    <a:pt x="7926196" y="3906011"/>
                    <a:pt x="7946262" y="3897629"/>
                  </a:cubicBezTo>
                  <a:cubicBezTo>
                    <a:pt x="7966327" y="3889247"/>
                    <a:pt x="7984616" y="3880865"/>
                    <a:pt x="8001506" y="3880865"/>
                  </a:cubicBezTo>
                  <a:cubicBezTo>
                    <a:pt x="8010650" y="3880865"/>
                    <a:pt x="8019287" y="3883405"/>
                    <a:pt x="8027414" y="3889628"/>
                  </a:cubicBezTo>
                  <a:cubicBezTo>
                    <a:pt x="8017000" y="3929252"/>
                    <a:pt x="7855964" y="3918076"/>
                    <a:pt x="7836152" y="3954271"/>
                  </a:cubicBezTo>
                  <a:cubicBezTo>
                    <a:pt x="7813419" y="3928236"/>
                    <a:pt x="7924798" y="3915282"/>
                    <a:pt x="7826881" y="3915282"/>
                  </a:cubicBezTo>
                  <a:lnTo>
                    <a:pt x="7797417" y="3915535"/>
                  </a:lnTo>
                  <a:cubicBezTo>
                    <a:pt x="7775065" y="3942205"/>
                    <a:pt x="7845042" y="4000371"/>
                    <a:pt x="7759444" y="4005959"/>
                  </a:cubicBezTo>
                  <a:cubicBezTo>
                    <a:pt x="7815325" y="3965319"/>
                    <a:pt x="7634984" y="3938522"/>
                    <a:pt x="7568437" y="3915535"/>
                  </a:cubicBezTo>
                  <a:cubicBezTo>
                    <a:pt x="7548497" y="3908551"/>
                    <a:pt x="7617205" y="3894707"/>
                    <a:pt x="7606537" y="3889627"/>
                  </a:cubicBezTo>
                  <a:cubicBezTo>
                    <a:pt x="7568944" y="3872482"/>
                    <a:pt x="7526145" y="3866767"/>
                    <a:pt x="7488680" y="3866767"/>
                  </a:cubicBezTo>
                  <a:cubicBezTo>
                    <a:pt x="7450072" y="3866767"/>
                    <a:pt x="7417179" y="3872864"/>
                    <a:pt x="7401685" y="3878959"/>
                  </a:cubicBezTo>
                  <a:cubicBezTo>
                    <a:pt x="7386192" y="3885055"/>
                    <a:pt x="7388224" y="3891151"/>
                    <a:pt x="7419466" y="3891151"/>
                  </a:cubicBezTo>
                  <a:lnTo>
                    <a:pt x="7453247" y="3889500"/>
                  </a:lnTo>
                  <a:lnTo>
                    <a:pt x="7453247" y="3889500"/>
                  </a:lnTo>
                  <a:cubicBezTo>
                    <a:pt x="7449438" y="3922647"/>
                    <a:pt x="7310372" y="3910201"/>
                    <a:pt x="7262113" y="3928235"/>
                  </a:cubicBezTo>
                  <a:cubicBezTo>
                    <a:pt x="7365744" y="3968875"/>
                    <a:pt x="7370317" y="3993132"/>
                    <a:pt x="7376794" y="4044440"/>
                  </a:cubicBezTo>
                  <a:cubicBezTo>
                    <a:pt x="7271130" y="4053203"/>
                    <a:pt x="7289291" y="4046853"/>
                    <a:pt x="7224013" y="4083175"/>
                  </a:cubicBezTo>
                  <a:cubicBezTo>
                    <a:pt x="7224013" y="4070348"/>
                    <a:pt x="7193152" y="4068062"/>
                    <a:pt x="7185405" y="4057521"/>
                  </a:cubicBezTo>
                  <a:cubicBezTo>
                    <a:pt x="7206995" y="4025898"/>
                    <a:pt x="7333614" y="4030089"/>
                    <a:pt x="7300467" y="3979924"/>
                  </a:cubicBezTo>
                  <a:lnTo>
                    <a:pt x="7267828" y="3979035"/>
                  </a:lnTo>
                  <a:cubicBezTo>
                    <a:pt x="7229474" y="3979035"/>
                    <a:pt x="7203058" y="3983099"/>
                    <a:pt x="7176515" y="3987036"/>
                  </a:cubicBezTo>
                  <a:cubicBezTo>
                    <a:pt x="7149971" y="3990973"/>
                    <a:pt x="7123556" y="3995037"/>
                    <a:pt x="7085329" y="3995037"/>
                  </a:cubicBezTo>
                  <a:lnTo>
                    <a:pt x="7032624" y="3992878"/>
                  </a:lnTo>
                  <a:lnTo>
                    <a:pt x="7032624" y="3992878"/>
                  </a:lnTo>
                  <a:cubicBezTo>
                    <a:pt x="6983475" y="4021580"/>
                    <a:pt x="7033258" y="4083683"/>
                    <a:pt x="6893431" y="4083683"/>
                  </a:cubicBezTo>
                  <a:lnTo>
                    <a:pt x="6879715" y="4083302"/>
                  </a:lnTo>
                  <a:cubicBezTo>
                    <a:pt x="6767574" y="4055108"/>
                    <a:pt x="7074787" y="4011674"/>
                    <a:pt x="6879715" y="3992878"/>
                  </a:cubicBezTo>
                  <a:lnTo>
                    <a:pt x="6879715" y="3992878"/>
                  </a:lnTo>
                  <a:cubicBezTo>
                    <a:pt x="6742047" y="4041265"/>
                    <a:pt x="6837551" y="4048250"/>
                    <a:pt x="6688453" y="4083302"/>
                  </a:cubicBezTo>
                  <a:cubicBezTo>
                    <a:pt x="6711694" y="4101336"/>
                    <a:pt x="6835646" y="4085207"/>
                    <a:pt x="6841234" y="4109210"/>
                  </a:cubicBezTo>
                  <a:cubicBezTo>
                    <a:pt x="6696074" y="4142738"/>
                    <a:pt x="6937881" y="4152898"/>
                    <a:pt x="6917942" y="4186553"/>
                  </a:cubicBezTo>
                  <a:cubicBezTo>
                    <a:pt x="6797927" y="4203698"/>
                    <a:pt x="6775956" y="4253609"/>
                    <a:pt x="6605395" y="4253609"/>
                  </a:cubicBezTo>
                  <a:lnTo>
                    <a:pt x="6535291" y="4251196"/>
                  </a:lnTo>
                  <a:cubicBezTo>
                    <a:pt x="6568946" y="4209667"/>
                    <a:pt x="6435977" y="4224399"/>
                    <a:pt x="6420356" y="4199634"/>
                  </a:cubicBezTo>
                  <a:cubicBezTo>
                    <a:pt x="6597013" y="4171948"/>
                    <a:pt x="6277608" y="4065522"/>
                    <a:pt x="6496683" y="4018659"/>
                  </a:cubicBezTo>
                  <a:lnTo>
                    <a:pt x="6496683" y="4018659"/>
                  </a:lnTo>
                  <a:lnTo>
                    <a:pt x="6612127" y="4096129"/>
                  </a:lnTo>
                  <a:lnTo>
                    <a:pt x="6606666" y="4095875"/>
                  </a:lnTo>
                  <a:lnTo>
                    <a:pt x="6596633" y="4095748"/>
                  </a:lnTo>
                  <a:cubicBezTo>
                    <a:pt x="6498716" y="4095748"/>
                    <a:pt x="6530466" y="4139182"/>
                    <a:pt x="6496684" y="4160772"/>
                  </a:cubicBezTo>
                  <a:cubicBezTo>
                    <a:pt x="6609587" y="4127117"/>
                    <a:pt x="6673849" y="4157597"/>
                    <a:pt x="6764781" y="4122037"/>
                  </a:cubicBezTo>
                  <a:cubicBezTo>
                    <a:pt x="6750557" y="4113147"/>
                    <a:pt x="6733031" y="4110353"/>
                    <a:pt x="6715124" y="4110353"/>
                  </a:cubicBezTo>
                  <a:lnTo>
                    <a:pt x="6670420" y="4114290"/>
                  </a:lnTo>
                  <a:cubicBezTo>
                    <a:pt x="6656196" y="4116195"/>
                    <a:pt x="6643242" y="4118227"/>
                    <a:pt x="6622287" y="4118227"/>
                  </a:cubicBezTo>
                  <a:lnTo>
                    <a:pt x="6612000" y="4109210"/>
                  </a:lnTo>
                  <a:cubicBezTo>
                    <a:pt x="6636131" y="4063363"/>
                    <a:pt x="6624827" y="4044821"/>
                    <a:pt x="6726427" y="4005705"/>
                  </a:cubicBezTo>
                  <a:cubicBezTo>
                    <a:pt x="6684518" y="3998593"/>
                    <a:pt x="6649846" y="3996307"/>
                    <a:pt x="6619494" y="3996307"/>
                  </a:cubicBezTo>
                  <a:cubicBezTo>
                    <a:pt x="6595110" y="3996307"/>
                    <a:pt x="6573520" y="3997704"/>
                    <a:pt x="6553326" y="3999101"/>
                  </a:cubicBezTo>
                  <a:lnTo>
                    <a:pt x="6495033" y="4001895"/>
                  </a:lnTo>
                  <a:cubicBezTo>
                    <a:pt x="6471412" y="4001895"/>
                    <a:pt x="6447408" y="3999736"/>
                    <a:pt x="6420357" y="3992751"/>
                  </a:cubicBezTo>
                  <a:cubicBezTo>
                    <a:pt x="6456044" y="3961382"/>
                    <a:pt x="6518401" y="3951476"/>
                    <a:pt x="6584314" y="3951476"/>
                  </a:cubicBezTo>
                  <a:cubicBezTo>
                    <a:pt x="6640957" y="3951476"/>
                    <a:pt x="6700138" y="3958715"/>
                    <a:pt x="6747383" y="3966081"/>
                  </a:cubicBezTo>
                  <a:cubicBezTo>
                    <a:pt x="6792087" y="3972939"/>
                    <a:pt x="6826123" y="3979797"/>
                    <a:pt x="6838950" y="3979797"/>
                  </a:cubicBezTo>
                  <a:cubicBezTo>
                    <a:pt x="6839712" y="3979797"/>
                    <a:pt x="6840347" y="3979797"/>
                    <a:pt x="6840982" y="3979670"/>
                  </a:cubicBezTo>
                  <a:cubicBezTo>
                    <a:pt x="6770877" y="3917440"/>
                    <a:pt x="6719570" y="3954397"/>
                    <a:pt x="6840982" y="3902200"/>
                  </a:cubicBezTo>
                  <a:lnTo>
                    <a:pt x="6703695" y="3901184"/>
                  </a:lnTo>
                  <a:cubicBezTo>
                    <a:pt x="6544437" y="3901184"/>
                    <a:pt x="6400673" y="3906518"/>
                    <a:pt x="6305550" y="3927981"/>
                  </a:cubicBezTo>
                  <a:cubicBezTo>
                    <a:pt x="6377051" y="3903343"/>
                    <a:pt x="6309868" y="3895596"/>
                    <a:pt x="6305550" y="3863465"/>
                  </a:cubicBezTo>
                  <a:cubicBezTo>
                    <a:pt x="6328537" y="3855337"/>
                    <a:pt x="6348603" y="3852797"/>
                    <a:pt x="6367145" y="3852797"/>
                  </a:cubicBezTo>
                  <a:cubicBezTo>
                    <a:pt x="6381623" y="3852797"/>
                    <a:pt x="6395085" y="3854321"/>
                    <a:pt x="6408420" y="3855845"/>
                  </a:cubicBezTo>
                  <a:lnTo>
                    <a:pt x="6448044" y="3858893"/>
                  </a:lnTo>
                  <a:cubicBezTo>
                    <a:pt x="6463411" y="3858893"/>
                    <a:pt x="6479159" y="3856861"/>
                    <a:pt x="6496558" y="3850638"/>
                  </a:cubicBezTo>
                  <a:cubicBezTo>
                    <a:pt x="6500495" y="3814062"/>
                    <a:pt x="6345428" y="3765167"/>
                    <a:pt x="6420231" y="3747133"/>
                  </a:cubicBezTo>
                  <a:lnTo>
                    <a:pt x="6420231" y="3747133"/>
                  </a:lnTo>
                  <a:cubicBezTo>
                    <a:pt x="6492240" y="3770247"/>
                    <a:pt x="6597649" y="3782058"/>
                    <a:pt x="6649974" y="3811649"/>
                  </a:cubicBezTo>
                  <a:cubicBezTo>
                    <a:pt x="6640576" y="3830191"/>
                    <a:pt x="6586982" y="3833493"/>
                    <a:pt x="6573266" y="3850638"/>
                  </a:cubicBezTo>
                  <a:lnTo>
                    <a:pt x="6611493" y="3849622"/>
                  </a:lnTo>
                  <a:cubicBezTo>
                    <a:pt x="6701790" y="3849622"/>
                    <a:pt x="6733667" y="3869434"/>
                    <a:pt x="6764782" y="3889373"/>
                  </a:cubicBezTo>
                  <a:cubicBezTo>
                    <a:pt x="6807454" y="3877689"/>
                    <a:pt x="6877177" y="3869815"/>
                    <a:pt x="6933057" y="3869815"/>
                  </a:cubicBezTo>
                  <a:cubicBezTo>
                    <a:pt x="7004177" y="3869815"/>
                    <a:pt x="7052691" y="3882388"/>
                    <a:pt x="6994272" y="3915281"/>
                  </a:cubicBezTo>
                  <a:cubicBezTo>
                    <a:pt x="7039484" y="3912233"/>
                    <a:pt x="7075425" y="3911598"/>
                    <a:pt x="7105524" y="3911598"/>
                  </a:cubicBezTo>
                  <a:cubicBezTo>
                    <a:pt x="7118351" y="3911598"/>
                    <a:pt x="7130162" y="3911725"/>
                    <a:pt x="7141084" y="3911852"/>
                  </a:cubicBezTo>
                  <a:lnTo>
                    <a:pt x="7171690" y="3912105"/>
                  </a:lnTo>
                  <a:cubicBezTo>
                    <a:pt x="7204837" y="3912105"/>
                    <a:pt x="7231380" y="3910581"/>
                    <a:pt x="7262114" y="3902327"/>
                  </a:cubicBezTo>
                  <a:cubicBezTo>
                    <a:pt x="7169404" y="3888992"/>
                    <a:pt x="7134987" y="3788661"/>
                    <a:pt x="7223887" y="3773167"/>
                  </a:cubicBezTo>
                  <a:lnTo>
                    <a:pt x="7223887" y="3773167"/>
                  </a:lnTo>
                  <a:cubicBezTo>
                    <a:pt x="7224649" y="3807458"/>
                    <a:pt x="7202551" y="3849240"/>
                    <a:pt x="7300468" y="3850764"/>
                  </a:cubicBezTo>
                  <a:cubicBezTo>
                    <a:pt x="7275703" y="3787391"/>
                    <a:pt x="7293737" y="3789931"/>
                    <a:pt x="7300468" y="3721478"/>
                  </a:cubicBezTo>
                  <a:lnTo>
                    <a:pt x="7274434" y="3720335"/>
                  </a:lnTo>
                  <a:cubicBezTo>
                    <a:pt x="7240271" y="3720335"/>
                    <a:pt x="7228967" y="3728082"/>
                    <a:pt x="7217665" y="3735702"/>
                  </a:cubicBezTo>
                  <a:cubicBezTo>
                    <a:pt x="7206363" y="3743322"/>
                    <a:pt x="7194932" y="3751069"/>
                    <a:pt x="7160642" y="3751069"/>
                  </a:cubicBezTo>
                  <a:cubicBezTo>
                    <a:pt x="7147307" y="3751069"/>
                    <a:pt x="7130416" y="3749926"/>
                    <a:pt x="7108826" y="3747132"/>
                  </a:cubicBezTo>
                  <a:cubicBezTo>
                    <a:pt x="7083680" y="3675377"/>
                    <a:pt x="7131940" y="3612512"/>
                    <a:pt x="7032499" y="3592065"/>
                  </a:cubicBezTo>
                  <a:lnTo>
                    <a:pt x="7032499" y="3592065"/>
                  </a:lnTo>
                  <a:cubicBezTo>
                    <a:pt x="6971157" y="3700904"/>
                    <a:pt x="7105905" y="3790947"/>
                    <a:pt x="6994272" y="3850637"/>
                  </a:cubicBezTo>
                  <a:cubicBezTo>
                    <a:pt x="6926073" y="3795646"/>
                    <a:pt x="6636386" y="3777231"/>
                    <a:pt x="6573140" y="3760086"/>
                  </a:cubicBezTo>
                  <a:cubicBezTo>
                    <a:pt x="6636005" y="3747767"/>
                    <a:pt x="6682741" y="3729733"/>
                    <a:pt x="6724651" y="3710429"/>
                  </a:cubicBezTo>
                  <a:lnTo>
                    <a:pt x="6724651" y="3710429"/>
                  </a:lnTo>
                  <a:cubicBezTo>
                    <a:pt x="6685407" y="3735829"/>
                    <a:pt x="6751067" y="3750180"/>
                    <a:pt x="6809487" y="3750180"/>
                  </a:cubicBezTo>
                  <a:cubicBezTo>
                    <a:pt x="6855842" y="3750180"/>
                    <a:pt x="6897879" y="3741163"/>
                    <a:pt x="6879591" y="3721351"/>
                  </a:cubicBezTo>
                  <a:cubicBezTo>
                    <a:pt x="6874892" y="3709794"/>
                    <a:pt x="6842888" y="3707762"/>
                    <a:pt x="6804915" y="3707762"/>
                  </a:cubicBezTo>
                  <a:cubicBezTo>
                    <a:pt x="6794628" y="3707762"/>
                    <a:pt x="6783960" y="3707889"/>
                    <a:pt x="6773165" y="3708016"/>
                  </a:cubicBezTo>
                  <a:lnTo>
                    <a:pt x="6728207" y="3708270"/>
                  </a:lnTo>
                  <a:cubicBezTo>
                    <a:pt x="6754496" y="3695824"/>
                    <a:pt x="6779769" y="3683124"/>
                    <a:pt x="6797168" y="3669535"/>
                  </a:cubicBezTo>
                  <a:lnTo>
                    <a:pt x="6797168" y="3669535"/>
                  </a:lnTo>
                  <a:lnTo>
                    <a:pt x="6785992" y="3669535"/>
                  </a:lnTo>
                  <a:cubicBezTo>
                    <a:pt x="6727445" y="3669535"/>
                    <a:pt x="6681217" y="3665598"/>
                    <a:pt x="6649975" y="3656454"/>
                  </a:cubicBezTo>
                  <a:lnTo>
                    <a:pt x="6649975" y="3656454"/>
                  </a:lnTo>
                  <a:cubicBezTo>
                    <a:pt x="6655563" y="3688458"/>
                    <a:pt x="6630036" y="3710048"/>
                    <a:pt x="6570346" y="3713985"/>
                  </a:cubicBezTo>
                  <a:lnTo>
                    <a:pt x="6550914" y="3711953"/>
                  </a:lnTo>
                  <a:cubicBezTo>
                    <a:pt x="6543167" y="3711953"/>
                    <a:pt x="6534023" y="3712969"/>
                    <a:pt x="6524498" y="3713985"/>
                  </a:cubicBezTo>
                  <a:lnTo>
                    <a:pt x="6496304" y="3716017"/>
                  </a:lnTo>
                  <a:cubicBezTo>
                    <a:pt x="6478143" y="3716017"/>
                    <a:pt x="6462776" y="3711826"/>
                    <a:pt x="6458585" y="3695189"/>
                  </a:cubicBezTo>
                  <a:cubicBezTo>
                    <a:pt x="6539865" y="3671186"/>
                    <a:pt x="6643498" y="3654295"/>
                    <a:pt x="6649848" y="3604765"/>
                  </a:cubicBezTo>
                  <a:lnTo>
                    <a:pt x="6649848" y="3604765"/>
                  </a:lnTo>
                  <a:lnTo>
                    <a:pt x="6622542" y="3605654"/>
                  </a:lnTo>
                  <a:cubicBezTo>
                    <a:pt x="6584824" y="3605654"/>
                    <a:pt x="6544818" y="3600828"/>
                    <a:pt x="6508369" y="3596129"/>
                  </a:cubicBezTo>
                  <a:cubicBezTo>
                    <a:pt x="6471921" y="3591430"/>
                    <a:pt x="6439281" y="3586477"/>
                    <a:pt x="6416294" y="3586477"/>
                  </a:cubicBezTo>
                  <a:cubicBezTo>
                    <a:pt x="6393816" y="3586477"/>
                    <a:pt x="6380480" y="3591049"/>
                    <a:pt x="6382004" y="3604638"/>
                  </a:cubicBezTo>
                  <a:cubicBezTo>
                    <a:pt x="6283833" y="3573269"/>
                    <a:pt x="6237986" y="3524247"/>
                    <a:pt x="6152134" y="3488433"/>
                  </a:cubicBezTo>
                  <a:lnTo>
                    <a:pt x="6152134" y="3488433"/>
                  </a:lnTo>
                  <a:cubicBezTo>
                    <a:pt x="6075172" y="3499228"/>
                    <a:pt x="6235192" y="3567681"/>
                    <a:pt x="6085205" y="3567681"/>
                  </a:cubicBezTo>
                  <a:lnTo>
                    <a:pt x="6037580" y="3566030"/>
                  </a:lnTo>
                  <a:cubicBezTo>
                    <a:pt x="6049265" y="3548631"/>
                    <a:pt x="6091936" y="3541519"/>
                    <a:pt x="6075807" y="3514468"/>
                  </a:cubicBezTo>
                  <a:cubicBezTo>
                    <a:pt x="6054091" y="3511674"/>
                    <a:pt x="6037327" y="3510531"/>
                    <a:pt x="6023992" y="3510531"/>
                  </a:cubicBezTo>
                  <a:cubicBezTo>
                    <a:pt x="5989829" y="3510531"/>
                    <a:pt x="5978399" y="3518277"/>
                    <a:pt x="5967096" y="3525898"/>
                  </a:cubicBezTo>
                  <a:cubicBezTo>
                    <a:pt x="5955792" y="3533518"/>
                    <a:pt x="5944362" y="3541392"/>
                    <a:pt x="5910073" y="3541392"/>
                  </a:cubicBezTo>
                  <a:lnTo>
                    <a:pt x="5884165" y="3540249"/>
                  </a:lnTo>
                  <a:cubicBezTo>
                    <a:pt x="5916296" y="3498847"/>
                    <a:pt x="5916804" y="3513452"/>
                    <a:pt x="5853304" y="3488560"/>
                  </a:cubicBezTo>
                  <a:lnTo>
                    <a:pt x="5866893" y="3488560"/>
                  </a:lnTo>
                  <a:cubicBezTo>
                    <a:pt x="5923916" y="3488560"/>
                    <a:pt x="5968874" y="3492624"/>
                    <a:pt x="5999354" y="3501641"/>
                  </a:cubicBezTo>
                  <a:cubicBezTo>
                    <a:pt x="5912486" y="3468748"/>
                    <a:pt x="5994400" y="3382006"/>
                    <a:pt x="5888863" y="3382006"/>
                  </a:cubicBezTo>
                  <a:lnTo>
                    <a:pt x="5846318" y="3385435"/>
                  </a:lnTo>
                  <a:cubicBezTo>
                    <a:pt x="5905373" y="3394198"/>
                    <a:pt x="5732780" y="3418455"/>
                    <a:pt x="5884165" y="3436997"/>
                  </a:cubicBezTo>
                  <a:lnTo>
                    <a:pt x="5731001" y="3436997"/>
                  </a:lnTo>
                  <a:cubicBezTo>
                    <a:pt x="5719317" y="3462397"/>
                    <a:pt x="5782309" y="3462651"/>
                    <a:pt x="5807328" y="3475732"/>
                  </a:cubicBezTo>
                  <a:cubicBezTo>
                    <a:pt x="5786246" y="3498719"/>
                    <a:pt x="5787770" y="3529453"/>
                    <a:pt x="5731001" y="3540248"/>
                  </a:cubicBezTo>
                  <a:cubicBezTo>
                    <a:pt x="5687948" y="3537581"/>
                    <a:pt x="5671565" y="3526024"/>
                    <a:pt x="5654674" y="3514467"/>
                  </a:cubicBezTo>
                  <a:cubicBezTo>
                    <a:pt x="5681471" y="3428869"/>
                    <a:pt x="5697473" y="3339588"/>
                    <a:pt x="5960490" y="3333492"/>
                  </a:cubicBezTo>
                  <a:cubicBezTo>
                    <a:pt x="5908039" y="3294503"/>
                    <a:pt x="5978778" y="3287518"/>
                    <a:pt x="5958966" y="3226431"/>
                  </a:cubicBezTo>
                  <a:lnTo>
                    <a:pt x="5955791" y="3224780"/>
                  </a:lnTo>
                  <a:cubicBezTo>
                    <a:pt x="5948806" y="3224780"/>
                    <a:pt x="5938265" y="3255514"/>
                    <a:pt x="5909944" y="3286248"/>
                  </a:cubicBezTo>
                  <a:cubicBezTo>
                    <a:pt x="5881623" y="3316982"/>
                    <a:pt x="5835395" y="3347589"/>
                    <a:pt x="5756782" y="3347589"/>
                  </a:cubicBezTo>
                  <a:lnTo>
                    <a:pt x="5730874" y="3346573"/>
                  </a:lnTo>
                  <a:cubicBezTo>
                    <a:pt x="5731001" y="3333492"/>
                    <a:pt x="5699886" y="3331079"/>
                    <a:pt x="5692520" y="3320665"/>
                  </a:cubicBezTo>
                  <a:cubicBezTo>
                    <a:pt x="5881623" y="3299329"/>
                    <a:pt x="5651372" y="3170043"/>
                    <a:pt x="5768847" y="3126863"/>
                  </a:cubicBezTo>
                  <a:lnTo>
                    <a:pt x="5768847" y="3126863"/>
                  </a:lnTo>
                  <a:cubicBezTo>
                    <a:pt x="5825616" y="3129276"/>
                    <a:pt x="5803899" y="3158232"/>
                    <a:pt x="5807201" y="3178552"/>
                  </a:cubicBezTo>
                  <a:cubicBezTo>
                    <a:pt x="5856985" y="3174234"/>
                    <a:pt x="5879464" y="3171567"/>
                    <a:pt x="5893561" y="3171567"/>
                  </a:cubicBezTo>
                  <a:cubicBezTo>
                    <a:pt x="5914262" y="3171567"/>
                    <a:pt x="5916548" y="3177282"/>
                    <a:pt x="5960363" y="3191506"/>
                  </a:cubicBezTo>
                  <a:cubicBezTo>
                    <a:pt x="5953378" y="3167122"/>
                    <a:pt x="5959347" y="3155692"/>
                    <a:pt x="5982588" y="3155692"/>
                  </a:cubicBezTo>
                  <a:cubicBezTo>
                    <a:pt x="5995288" y="3155692"/>
                    <a:pt x="6013195" y="3159121"/>
                    <a:pt x="6036944" y="3165598"/>
                  </a:cubicBezTo>
                  <a:cubicBezTo>
                    <a:pt x="6053073" y="3112766"/>
                    <a:pt x="5911214" y="3113274"/>
                    <a:pt x="5960363" y="3049266"/>
                  </a:cubicBezTo>
                  <a:lnTo>
                    <a:pt x="6113652" y="3049266"/>
                  </a:lnTo>
                  <a:cubicBezTo>
                    <a:pt x="5937249" y="3000498"/>
                    <a:pt x="6012052" y="2928743"/>
                    <a:pt x="5960490" y="2855591"/>
                  </a:cubicBezTo>
                  <a:lnTo>
                    <a:pt x="6016243" y="2855083"/>
                  </a:lnTo>
                  <a:lnTo>
                    <a:pt x="6026276" y="2855083"/>
                  </a:lnTo>
                  <a:cubicBezTo>
                    <a:pt x="6067679" y="2855083"/>
                    <a:pt x="6105905" y="2853940"/>
                    <a:pt x="6113652" y="2842510"/>
                  </a:cubicBezTo>
                  <a:cubicBezTo>
                    <a:pt x="6056502" y="2827524"/>
                    <a:pt x="5957443" y="2826508"/>
                    <a:pt x="5922390" y="2803775"/>
                  </a:cubicBezTo>
                  <a:cubicBezTo>
                    <a:pt x="5999352" y="2747133"/>
                    <a:pt x="6169151" y="2600194"/>
                    <a:pt x="5960618" y="2532630"/>
                  </a:cubicBezTo>
                  <a:lnTo>
                    <a:pt x="5960618" y="2532630"/>
                  </a:lnTo>
                  <a:cubicBezTo>
                    <a:pt x="5878957" y="2540758"/>
                    <a:pt x="5924677" y="2612259"/>
                    <a:pt x="5960618" y="2623181"/>
                  </a:cubicBezTo>
                  <a:lnTo>
                    <a:pt x="5954521" y="2622927"/>
                  </a:lnTo>
                  <a:lnTo>
                    <a:pt x="5943726" y="2622800"/>
                  </a:lnTo>
                  <a:cubicBezTo>
                    <a:pt x="5884798" y="2622800"/>
                    <a:pt x="5881496" y="2641342"/>
                    <a:pt x="5845810" y="2649089"/>
                  </a:cubicBezTo>
                  <a:cubicBezTo>
                    <a:pt x="5874257" y="2587113"/>
                    <a:pt x="5747512" y="2571238"/>
                    <a:pt x="5665724" y="2571238"/>
                  </a:cubicBezTo>
                  <a:lnTo>
                    <a:pt x="5654802" y="2571492"/>
                  </a:lnTo>
                  <a:cubicBezTo>
                    <a:pt x="5659247" y="2538726"/>
                    <a:pt x="5710174" y="2521454"/>
                    <a:pt x="5807583" y="2519930"/>
                  </a:cubicBezTo>
                  <a:cubicBezTo>
                    <a:pt x="5802249" y="2470146"/>
                    <a:pt x="5837555" y="2406646"/>
                    <a:pt x="5731129" y="2390771"/>
                  </a:cubicBezTo>
                  <a:lnTo>
                    <a:pt x="5731129" y="2390771"/>
                  </a:lnTo>
                  <a:cubicBezTo>
                    <a:pt x="5804154" y="2508246"/>
                    <a:pt x="5537073" y="2533011"/>
                    <a:pt x="5271516" y="2533011"/>
                  </a:cubicBezTo>
                  <a:lnTo>
                    <a:pt x="5233543" y="2532884"/>
                  </a:lnTo>
                  <a:cubicBezTo>
                    <a:pt x="5314569" y="2516628"/>
                    <a:pt x="5383530" y="2476369"/>
                    <a:pt x="5457825" y="2476369"/>
                  </a:cubicBezTo>
                  <a:cubicBezTo>
                    <a:pt x="5484114" y="2476369"/>
                    <a:pt x="5510911" y="2481449"/>
                    <a:pt x="5539232" y="2494276"/>
                  </a:cubicBezTo>
                  <a:cubicBezTo>
                    <a:pt x="5527802" y="2437761"/>
                    <a:pt x="5652770" y="2436745"/>
                    <a:pt x="5577967" y="2390771"/>
                  </a:cubicBezTo>
                  <a:lnTo>
                    <a:pt x="5577967" y="2390771"/>
                  </a:lnTo>
                  <a:cubicBezTo>
                    <a:pt x="5601081" y="2393692"/>
                    <a:pt x="5619496" y="2394962"/>
                    <a:pt x="5634101" y="2394962"/>
                  </a:cubicBezTo>
                  <a:cubicBezTo>
                    <a:pt x="5689600" y="2394962"/>
                    <a:pt x="5691124" y="2376674"/>
                    <a:pt x="5692775" y="2358513"/>
                  </a:cubicBezTo>
                  <a:cubicBezTo>
                    <a:pt x="5694426" y="2340352"/>
                    <a:pt x="5695823" y="2322064"/>
                    <a:pt x="5751195" y="2322064"/>
                  </a:cubicBezTo>
                  <a:cubicBezTo>
                    <a:pt x="5765800" y="2322064"/>
                    <a:pt x="5784342" y="2323334"/>
                    <a:pt x="5807456" y="2326255"/>
                  </a:cubicBezTo>
                  <a:cubicBezTo>
                    <a:pt x="5835523" y="2282059"/>
                    <a:pt x="5666359" y="2304919"/>
                    <a:pt x="5654675" y="2274439"/>
                  </a:cubicBezTo>
                  <a:lnTo>
                    <a:pt x="5677916" y="2260215"/>
                  </a:lnTo>
                  <a:lnTo>
                    <a:pt x="5654675" y="2248658"/>
                  </a:lnTo>
                  <a:lnTo>
                    <a:pt x="5654675" y="2248658"/>
                  </a:lnTo>
                  <a:cubicBezTo>
                    <a:pt x="5675376" y="2255516"/>
                    <a:pt x="5689981" y="2257929"/>
                    <a:pt x="5702935" y="2257929"/>
                  </a:cubicBezTo>
                  <a:lnTo>
                    <a:pt x="5744591" y="2252722"/>
                  </a:lnTo>
                  <a:cubicBezTo>
                    <a:pt x="5760466" y="2250055"/>
                    <a:pt x="5780151" y="2247515"/>
                    <a:pt x="5809234" y="2247515"/>
                  </a:cubicBezTo>
                  <a:lnTo>
                    <a:pt x="5845810" y="2248658"/>
                  </a:lnTo>
                  <a:cubicBezTo>
                    <a:pt x="5748909" y="2290822"/>
                    <a:pt x="6000496" y="2300220"/>
                    <a:pt x="6036183" y="2338066"/>
                  </a:cubicBezTo>
                  <a:cubicBezTo>
                    <a:pt x="6017133" y="2314825"/>
                    <a:pt x="6081903" y="2263136"/>
                    <a:pt x="5998845" y="2261612"/>
                  </a:cubicBezTo>
                  <a:cubicBezTo>
                    <a:pt x="5997448" y="2271899"/>
                    <a:pt x="5983478" y="2275836"/>
                    <a:pt x="5965698" y="2275836"/>
                  </a:cubicBezTo>
                  <a:cubicBezTo>
                    <a:pt x="5928995" y="2275836"/>
                    <a:pt x="5876036" y="2259326"/>
                    <a:pt x="5883910" y="2248658"/>
                  </a:cubicBezTo>
                  <a:cubicBezTo>
                    <a:pt x="5991860" y="2235577"/>
                    <a:pt x="5873496" y="2193794"/>
                    <a:pt x="5883910" y="2171315"/>
                  </a:cubicBezTo>
                  <a:cubicBezTo>
                    <a:pt x="5912231" y="2163822"/>
                    <a:pt x="5936488" y="2160012"/>
                    <a:pt x="5960618" y="2160012"/>
                  </a:cubicBezTo>
                  <a:cubicBezTo>
                    <a:pt x="5984748" y="2160012"/>
                    <a:pt x="6009005" y="2163822"/>
                    <a:pt x="6037199" y="2171315"/>
                  </a:cubicBezTo>
                  <a:cubicBezTo>
                    <a:pt x="6085713" y="2127246"/>
                    <a:pt x="6123686" y="2079748"/>
                    <a:pt x="6151753" y="2029075"/>
                  </a:cubicBezTo>
                  <a:cubicBezTo>
                    <a:pt x="5987034" y="2015994"/>
                    <a:pt x="5968238" y="1953256"/>
                    <a:pt x="5922518" y="1899916"/>
                  </a:cubicBezTo>
                  <a:cubicBezTo>
                    <a:pt x="5931535" y="1864229"/>
                    <a:pt x="6064504" y="1870452"/>
                    <a:pt x="6113780" y="1848354"/>
                  </a:cubicBezTo>
                  <a:cubicBezTo>
                    <a:pt x="6126734" y="1828034"/>
                    <a:pt x="6116320" y="1765677"/>
                    <a:pt x="6151753" y="1706241"/>
                  </a:cubicBezTo>
                  <a:lnTo>
                    <a:pt x="6102731" y="1704590"/>
                  </a:lnTo>
                  <a:cubicBezTo>
                    <a:pt x="6077585" y="1704590"/>
                    <a:pt x="6049772" y="1705479"/>
                    <a:pt x="6021959" y="1706368"/>
                  </a:cubicBezTo>
                  <a:lnTo>
                    <a:pt x="5941187" y="1708146"/>
                  </a:lnTo>
                  <a:cubicBezTo>
                    <a:pt x="5894705" y="1708146"/>
                    <a:pt x="5857367" y="1705098"/>
                    <a:pt x="5845937" y="1693160"/>
                  </a:cubicBezTo>
                  <a:cubicBezTo>
                    <a:pt x="5949442" y="1671697"/>
                    <a:pt x="5926582" y="1578860"/>
                    <a:pt x="5880862" y="1512312"/>
                  </a:cubicBezTo>
                  <a:lnTo>
                    <a:pt x="5874766" y="1512312"/>
                  </a:lnTo>
                  <a:cubicBezTo>
                    <a:pt x="5763514" y="1512312"/>
                    <a:pt x="5688203" y="1524758"/>
                    <a:pt x="5654929" y="1551047"/>
                  </a:cubicBezTo>
                  <a:lnTo>
                    <a:pt x="5658739" y="1550539"/>
                  </a:lnTo>
                  <a:lnTo>
                    <a:pt x="5665724" y="1550285"/>
                  </a:lnTo>
                  <a:cubicBezTo>
                    <a:pt x="5689219" y="1550285"/>
                    <a:pt x="5701030" y="1563620"/>
                    <a:pt x="5701030" y="1576955"/>
                  </a:cubicBezTo>
                  <a:cubicBezTo>
                    <a:pt x="5701030" y="1590290"/>
                    <a:pt x="5689219" y="1603625"/>
                    <a:pt x="5662422" y="1603625"/>
                  </a:cubicBezTo>
                  <a:lnTo>
                    <a:pt x="5655056" y="1602736"/>
                  </a:lnTo>
                  <a:cubicBezTo>
                    <a:pt x="5600573" y="1601847"/>
                    <a:pt x="5619623" y="1575939"/>
                    <a:pt x="5555615" y="1575939"/>
                  </a:cubicBezTo>
                  <a:lnTo>
                    <a:pt x="5539613" y="1576955"/>
                  </a:lnTo>
                  <a:cubicBezTo>
                    <a:pt x="5621528" y="1658870"/>
                    <a:pt x="5664962" y="1680968"/>
                    <a:pt x="5807837" y="1693160"/>
                  </a:cubicBezTo>
                  <a:cubicBezTo>
                    <a:pt x="5647309" y="1712210"/>
                    <a:pt x="5705094" y="1745357"/>
                    <a:pt x="5796915" y="1745357"/>
                  </a:cubicBezTo>
                  <a:lnTo>
                    <a:pt x="5807837" y="1744976"/>
                  </a:lnTo>
                  <a:lnTo>
                    <a:pt x="5807837" y="1744976"/>
                  </a:lnTo>
                  <a:cubicBezTo>
                    <a:pt x="5780913" y="1757803"/>
                    <a:pt x="5753100" y="1763010"/>
                    <a:pt x="5725033" y="1763010"/>
                  </a:cubicBezTo>
                  <a:cubicBezTo>
                    <a:pt x="5657469" y="1763010"/>
                    <a:pt x="5588000" y="1732403"/>
                    <a:pt x="5524627" y="1701796"/>
                  </a:cubicBezTo>
                  <a:cubicBezTo>
                    <a:pt x="5461254" y="1671189"/>
                    <a:pt x="5403850" y="1640709"/>
                    <a:pt x="5356352" y="1640709"/>
                  </a:cubicBezTo>
                  <a:lnTo>
                    <a:pt x="5348732" y="1641471"/>
                  </a:lnTo>
                  <a:cubicBezTo>
                    <a:pt x="5380736" y="1685667"/>
                    <a:pt x="5293995" y="1718052"/>
                    <a:pt x="5205476" y="1718052"/>
                  </a:cubicBezTo>
                  <a:lnTo>
                    <a:pt x="5157470" y="1714750"/>
                  </a:lnTo>
                  <a:lnTo>
                    <a:pt x="5157470" y="1714750"/>
                  </a:lnTo>
                  <a:cubicBezTo>
                    <a:pt x="5171059" y="1728847"/>
                    <a:pt x="5142738" y="1757168"/>
                    <a:pt x="5157470" y="1770757"/>
                  </a:cubicBezTo>
                  <a:cubicBezTo>
                    <a:pt x="5133721" y="1767582"/>
                    <a:pt x="5115560" y="1766185"/>
                    <a:pt x="5101463" y="1766185"/>
                  </a:cubicBezTo>
                  <a:cubicBezTo>
                    <a:pt x="5026279" y="1766185"/>
                    <a:pt x="5066411" y="1805047"/>
                    <a:pt x="5004308" y="1809492"/>
                  </a:cubicBezTo>
                  <a:cubicBezTo>
                    <a:pt x="4895977" y="1747897"/>
                    <a:pt x="5094097" y="1702304"/>
                    <a:pt x="4966208" y="1680333"/>
                  </a:cubicBezTo>
                  <a:cubicBezTo>
                    <a:pt x="5005959" y="1641979"/>
                    <a:pt x="5160010" y="1642360"/>
                    <a:pt x="5118989" y="1576955"/>
                  </a:cubicBezTo>
                  <a:lnTo>
                    <a:pt x="5118989" y="1576955"/>
                  </a:lnTo>
                  <a:cubicBezTo>
                    <a:pt x="5163058" y="1577717"/>
                    <a:pt x="5170551" y="1590417"/>
                    <a:pt x="5221859" y="1590417"/>
                  </a:cubicBezTo>
                  <a:lnTo>
                    <a:pt x="5233924" y="1589909"/>
                  </a:lnTo>
                  <a:cubicBezTo>
                    <a:pt x="5280787" y="1503041"/>
                    <a:pt x="5225034" y="1441827"/>
                    <a:pt x="5233924" y="1383153"/>
                  </a:cubicBezTo>
                  <a:lnTo>
                    <a:pt x="5233924" y="1383153"/>
                  </a:lnTo>
                  <a:cubicBezTo>
                    <a:pt x="5229098" y="1394329"/>
                    <a:pt x="5197984" y="1396615"/>
                    <a:pt x="5159884" y="1396615"/>
                  </a:cubicBezTo>
                  <a:lnTo>
                    <a:pt x="5118990" y="1396107"/>
                  </a:lnTo>
                  <a:lnTo>
                    <a:pt x="5118990" y="1396107"/>
                  </a:lnTo>
                  <a:cubicBezTo>
                    <a:pt x="5074921" y="1438144"/>
                    <a:pt x="5235956" y="1475609"/>
                    <a:pt x="5118990" y="1499485"/>
                  </a:cubicBezTo>
                  <a:cubicBezTo>
                    <a:pt x="5021327" y="1498088"/>
                    <a:pt x="4985131" y="1475736"/>
                    <a:pt x="4927474" y="1460750"/>
                  </a:cubicBezTo>
                  <a:cubicBezTo>
                    <a:pt x="4937380" y="1333369"/>
                    <a:pt x="5530978" y="1338957"/>
                    <a:pt x="5463414" y="1228213"/>
                  </a:cubicBezTo>
                  <a:lnTo>
                    <a:pt x="5424933" y="1226181"/>
                  </a:lnTo>
                  <a:cubicBezTo>
                    <a:pt x="5333874" y="1226181"/>
                    <a:pt x="5380483" y="1272663"/>
                    <a:pt x="5310633" y="1279902"/>
                  </a:cubicBezTo>
                  <a:cubicBezTo>
                    <a:pt x="5270374" y="1265805"/>
                    <a:pt x="5238116" y="1259074"/>
                    <a:pt x="5210557" y="1259074"/>
                  </a:cubicBezTo>
                  <a:cubicBezTo>
                    <a:pt x="5174489" y="1259074"/>
                    <a:pt x="5146422" y="1270631"/>
                    <a:pt x="5119117" y="1292856"/>
                  </a:cubicBezTo>
                  <a:cubicBezTo>
                    <a:pt x="4980687" y="1264027"/>
                    <a:pt x="4931538" y="1206115"/>
                    <a:pt x="5042663" y="1150743"/>
                  </a:cubicBezTo>
                  <a:lnTo>
                    <a:pt x="5042663" y="1150743"/>
                  </a:lnTo>
                  <a:cubicBezTo>
                    <a:pt x="5070349" y="1188843"/>
                    <a:pt x="5136262" y="1213862"/>
                    <a:pt x="5234052" y="1228213"/>
                  </a:cubicBezTo>
                  <a:cubicBezTo>
                    <a:pt x="5181474" y="1198749"/>
                    <a:pt x="5332477" y="1179572"/>
                    <a:pt x="5234052" y="1176397"/>
                  </a:cubicBezTo>
                  <a:lnTo>
                    <a:pt x="5234052" y="1176397"/>
                  </a:lnTo>
                  <a:cubicBezTo>
                    <a:pt x="5224781" y="1185922"/>
                    <a:pt x="5209033" y="1189732"/>
                    <a:pt x="5192015" y="1189732"/>
                  </a:cubicBezTo>
                  <a:cubicBezTo>
                    <a:pt x="5145914" y="1189732"/>
                    <a:pt x="5089526" y="1161411"/>
                    <a:pt x="5119117" y="1137535"/>
                  </a:cubicBezTo>
                  <a:cubicBezTo>
                    <a:pt x="5348733" y="1136011"/>
                    <a:pt x="5220463" y="1050921"/>
                    <a:pt x="5424679" y="1015742"/>
                  </a:cubicBezTo>
                  <a:lnTo>
                    <a:pt x="5403216" y="1014091"/>
                  </a:lnTo>
                  <a:cubicBezTo>
                    <a:pt x="5393818" y="1014091"/>
                    <a:pt x="5382388" y="1014980"/>
                    <a:pt x="5370577" y="1015996"/>
                  </a:cubicBezTo>
                  <a:lnTo>
                    <a:pt x="5335779" y="1017901"/>
                  </a:lnTo>
                  <a:cubicBezTo>
                    <a:pt x="5307839" y="1017901"/>
                    <a:pt x="5289170" y="1011678"/>
                    <a:pt x="5310633" y="982849"/>
                  </a:cubicBezTo>
                  <a:cubicBezTo>
                    <a:pt x="5230369" y="967863"/>
                    <a:pt x="5166869" y="988945"/>
                    <a:pt x="5119117" y="944114"/>
                  </a:cubicBezTo>
                  <a:cubicBezTo>
                    <a:pt x="5322063" y="912110"/>
                    <a:pt x="5196968" y="877312"/>
                    <a:pt x="5234052" y="827909"/>
                  </a:cubicBezTo>
                  <a:cubicBezTo>
                    <a:pt x="5091939" y="815463"/>
                    <a:pt x="4983735" y="791714"/>
                    <a:pt x="4889628" y="763266"/>
                  </a:cubicBezTo>
                  <a:cubicBezTo>
                    <a:pt x="4998721" y="705862"/>
                    <a:pt x="5215637" y="745359"/>
                    <a:pt x="5272025" y="698750"/>
                  </a:cubicBezTo>
                  <a:lnTo>
                    <a:pt x="5272025" y="698750"/>
                  </a:lnTo>
                  <a:lnTo>
                    <a:pt x="5243831" y="699258"/>
                  </a:lnTo>
                  <a:cubicBezTo>
                    <a:pt x="5122673" y="699258"/>
                    <a:pt x="5155185" y="663190"/>
                    <a:pt x="5154296" y="633980"/>
                  </a:cubicBezTo>
                  <a:lnTo>
                    <a:pt x="5147946" y="633980"/>
                  </a:lnTo>
                  <a:cubicBezTo>
                    <a:pt x="5031868" y="633980"/>
                    <a:pt x="4983862" y="674874"/>
                    <a:pt x="4813047" y="685796"/>
                  </a:cubicBezTo>
                  <a:cubicBezTo>
                    <a:pt x="4739260" y="735707"/>
                    <a:pt x="4910456" y="736596"/>
                    <a:pt x="4774820" y="776220"/>
                  </a:cubicBezTo>
                  <a:cubicBezTo>
                    <a:pt x="4956938" y="776855"/>
                    <a:pt x="4835145" y="829052"/>
                    <a:pt x="4938015" y="829052"/>
                  </a:cubicBezTo>
                  <a:lnTo>
                    <a:pt x="4966082" y="828036"/>
                  </a:lnTo>
                  <a:lnTo>
                    <a:pt x="4966082" y="828036"/>
                  </a:lnTo>
                  <a:cubicBezTo>
                    <a:pt x="4957446" y="852293"/>
                    <a:pt x="5009008" y="856484"/>
                    <a:pt x="5004309" y="879598"/>
                  </a:cubicBezTo>
                  <a:cubicBezTo>
                    <a:pt x="4960240" y="873502"/>
                    <a:pt x="4928236" y="870581"/>
                    <a:pt x="4901058" y="870581"/>
                  </a:cubicBezTo>
                  <a:cubicBezTo>
                    <a:pt x="4856354" y="870581"/>
                    <a:pt x="4824858" y="878455"/>
                    <a:pt x="4774820" y="892552"/>
                  </a:cubicBezTo>
                  <a:cubicBezTo>
                    <a:pt x="4802379" y="943987"/>
                    <a:pt x="4802379" y="944495"/>
                    <a:pt x="4774820" y="995930"/>
                  </a:cubicBezTo>
                  <a:lnTo>
                    <a:pt x="4721988" y="994660"/>
                  </a:lnTo>
                  <a:cubicBezTo>
                    <a:pt x="4661917" y="994660"/>
                    <a:pt x="4618610" y="1000248"/>
                    <a:pt x="4583050" y="1008884"/>
                  </a:cubicBezTo>
                  <a:cubicBezTo>
                    <a:pt x="4619245" y="1048508"/>
                    <a:pt x="4702430" y="1072003"/>
                    <a:pt x="4736339" y="1112135"/>
                  </a:cubicBezTo>
                  <a:cubicBezTo>
                    <a:pt x="4774693" y="1095117"/>
                    <a:pt x="4798950" y="1073273"/>
                    <a:pt x="4851020" y="1060573"/>
                  </a:cubicBezTo>
                  <a:lnTo>
                    <a:pt x="4851020" y="1060573"/>
                  </a:lnTo>
                  <a:cubicBezTo>
                    <a:pt x="4840606" y="1083179"/>
                    <a:pt x="4958589" y="1124962"/>
                    <a:pt x="4849115" y="1138170"/>
                  </a:cubicBezTo>
                  <a:lnTo>
                    <a:pt x="4845432" y="1138170"/>
                  </a:lnTo>
                  <a:cubicBezTo>
                    <a:pt x="4796410" y="1138170"/>
                    <a:pt x="4765676" y="1131820"/>
                    <a:pt x="4736339" y="1125343"/>
                  </a:cubicBezTo>
                  <a:lnTo>
                    <a:pt x="4736339" y="1125343"/>
                  </a:lnTo>
                  <a:cubicBezTo>
                    <a:pt x="4701160" y="1251454"/>
                    <a:pt x="4641216" y="1286379"/>
                    <a:pt x="4774693" y="1435350"/>
                  </a:cubicBezTo>
                  <a:cubicBezTo>
                    <a:pt x="4738244" y="1427730"/>
                    <a:pt x="4721734" y="1424936"/>
                    <a:pt x="4706494" y="1424936"/>
                  </a:cubicBezTo>
                  <a:lnTo>
                    <a:pt x="4724147" y="1436874"/>
                  </a:lnTo>
                  <a:cubicBezTo>
                    <a:pt x="4728846" y="1442843"/>
                    <a:pt x="4725544" y="1448812"/>
                    <a:pt x="4677284" y="1448812"/>
                  </a:cubicBezTo>
                  <a:lnTo>
                    <a:pt x="4659631" y="1448304"/>
                  </a:lnTo>
                  <a:lnTo>
                    <a:pt x="4659631" y="1448304"/>
                  </a:lnTo>
                  <a:cubicBezTo>
                    <a:pt x="4598544" y="1559302"/>
                    <a:pt x="4751198" y="1598418"/>
                    <a:pt x="4774693" y="1680968"/>
                  </a:cubicBezTo>
                  <a:cubicBezTo>
                    <a:pt x="4754500" y="1673729"/>
                    <a:pt x="4727322" y="1670808"/>
                    <a:pt x="4698239" y="1670808"/>
                  </a:cubicBezTo>
                  <a:cubicBezTo>
                    <a:pt x="4641978" y="1670808"/>
                    <a:pt x="4578732" y="1681857"/>
                    <a:pt x="4545077" y="1693795"/>
                  </a:cubicBezTo>
                  <a:cubicBezTo>
                    <a:pt x="4659631" y="1706749"/>
                    <a:pt x="4620388" y="1771646"/>
                    <a:pt x="4659631" y="1810000"/>
                  </a:cubicBezTo>
                  <a:lnTo>
                    <a:pt x="4696461" y="1812032"/>
                  </a:lnTo>
                  <a:cubicBezTo>
                    <a:pt x="4738498" y="1812032"/>
                    <a:pt x="4749674" y="1801618"/>
                    <a:pt x="4760977" y="1791204"/>
                  </a:cubicBezTo>
                  <a:cubicBezTo>
                    <a:pt x="4772279" y="1780790"/>
                    <a:pt x="4783582" y="1770376"/>
                    <a:pt x="4825747" y="1770376"/>
                  </a:cubicBezTo>
                  <a:lnTo>
                    <a:pt x="4851147" y="1771392"/>
                  </a:lnTo>
                  <a:cubicBezTo>
                    <a:pt x="4948175" y="1785997"/>
                    <a:pt x="4937506" y="1836924"/>
                    <a:pt x="5004309" y="1861816"/>
                  </a:cubicBezTo>
                  <a:cubicBezTo>
                    <a:pt x="4986655" y="1856228"/>
                    <a:pt x="4973955" y="1853942"/>
                    <a:pt x="4964430" y="1853942"/>
                  </a:cubicBezTo>
                  <a:cubicBezTo>
                    <a:pt x="4940173" y="1853942"/>
                    <a:pt x="4935728" y="1868928"/>
                    <a:pt x="4917694" y="1883787"/>
                  </a:cubicBezTo>
                  <a:cubicBezTo>
                    <a:pt x="4899661" y="1898647"/>
                    <a:pt x="4868037" y="1913632"/>
                    <a:pt x="4784853" y="1913632"/>
                  </a:cubicBezTo>
                  <a:lnTo>
                    <a:pt x="4774819" y="1913505"/>
                  </a:lnTo>
                  <a:cubicBezTo>
                    <a:pt x="4772915" y="1895726"/>
                    <a:pt x="4792727" y="1885185"/>
                    <a:pt x="4812919" y="1874770"/>
                  </a:cubicBezTo>
                  <a:cubicBezTo>
                    <a:pt x="4790948" y="1872866"/>
                    <a:pt x="4772153" y="1872103"/>
                    <a:pt x="4755642" y="1872103"/>
                  </a:cubicBezTo>
                  <a:cubicBezTo>
                    <a:pt x="4645025" y="1872103"/>
                    <a:pt x="4644390" y="1909441"/>
                    <a:pt x="4545077" y="1913505"/>
                  </a:cubicBezTo>
                  <a:cubicBezTo>
                    <a:pt x="4542663" y="1957193"/>
                    <a:pt x="4614037" y="1968623"/>
                    <a:pt x="4506723" y="1990975"/>
                  </a:cubicBezTo>
                  <a:cubicBezTo>
                    <a:pt x="4500246" y="1971671"/>
                    <a:pt x="4520312" y="1943350"/>
                    <a:pt x="4468623" y="1939413"/>
                  </a:cubicBezTo>
                  <a:lnTo>
                    <a:pt x="4468623" y="1939413"/>
                  </a:lnTo>
                  <a:cubicBezTo>
                    <a:pt x="4385184" y="1962908"/>
                    <a:pt x="4475481" y="2044950"/>
                    <a:pt x="4392042" y="2068445"/>
                  </a:cubicBezTo>
                  <a:lnTo>
                    <a:pt x="4432936" y="2070223"/>
                  </a:lnTo>
                  <a:cubicBezTo>
                    <a:pt x="4548632" y="2070223"/>
                    <a:pt x="4514470" y="2019677"/>
                    <a:pt x="4621657" y="2016756"/>
                  </a:cubicBezTo>
                  <a:cubicBezTo>
                    <a:pt x="4629786" y="2032123"/>
                    <a:pt x="4642104" y="2068572"/>
                    <a:pt x="4701794" y="2068572"/>
                  </a:cubicBezTo>
                  <a:cubicBezTo>
                    <a:pt x="4720844" y="2068572"/>
                    <a:pt x="4744721" y="2064889"/>
                    <a:pt x="4774692" y="2055618"/>
                  </a:cubicBezTo>
                  <a:cubicBezTo>
                    <a:pt x="4745482" y="2044823"/>
                    <a:pt x="4744466" y="1933825"/>
                    <a:pt x="4851019" y="1926332"/>
                  </a:cubicBezTo>
                  <a:lnTo>
                    <a:pt x="4903471" y="1924047"/>
                  </a:lnTo>
                  <a:cubicBezTo>
                    <a:pt x="4940300" y="1924047"/>
                    <a:pt x="4965700" y="1927857"/>
                    <a:pt x="4991228" y="1931667"/>
                  </a:cubicBezTo>
                  <a:cubicBezTo>
                    <a:pt x="5016755" y="1935477"/>
                    <a:pt x="5042155" y="1939287"/>
                    <a:pt x="5080509" y="1939287"/>
                  </a:cubicBezTo>
                  <a:cubicBezTo>
                    <a:pt x="5080636" y="1939287"/>
                    <a:pt x="5080636" y="1939287"/>
                    <a:pt x="5080762" y="1939287"/>
                  </a:cubicBezTo>
                  <a:cubicBezTo>
                    <a:pt x="5174616" y="1891789"/>
                    <a:pt x="5166741" y="1782823"/>
                    <a:pt x="5348478" y="1732658"/>
                  </a:cubicBezTo>
                  <a:cubicBezTo>
                    <a:pt x="5353304" y="1772409"/>
                    <a:pt x="5503291" y="1750184"/>
                    <a:pt x="5539486" y="1771393"/>
                  </a:cubicBezTo>
                  <a:cubicBezTo>
                    <a:pt x="5435092" y="1800603"/>
                    <a:pt x="5442458" y="1867659"/>
                    <a:pt x="5271771" y="1874771"/>
                  </a:cubicBezTo>
                  <a:cubicBezTo>
                    <a:pt x="5362449" y="1887344"/>
                    <a:pt x="5392674" y="1920110"/>
                    <a:pt x="5501641" y="1926460"/>
                  </a:cubicBezTo>
                  <a:cubicBezTo>
                    <a:pt x="5460366" y="1930524"/>
                    <a:pt x="5426584" y="1931921"/>
                    <a:pt x="5398136" y="1931921"/>
                  </a:cubicBezTo>
                  <a:cubicBezTo>
                    <a:pt x="5364735" y="1931921"/>
                    <a:pt x="5338827" y="1929889"/>
                    <a:pt x="5317237" y="1927984"/>
                  </a:cubicBezTo>
                  <a:cubicBezTo>
                    <a:pt x="5295647" y="1926079"/>
                    <a:pt x="5278375" y="1924047"/>
                    <a:pt x="5261992" y="1924047"/>
                  </a:cubicBezTo>
                  <a:lnTo>
                    <a:pt x="5233798" y="1926460"/>
                  </a:lnTo>
                  <a:cubicBezTo>
                    <a:pt x="5321809" y="1937763"/>
                    <a:pt x="5340224" y="1987420"/>
                    <a:pt x="5233798" y="2004057"/>
                  </a:cubicBezTo>
                  <a:cubicBezTo>
                    <a:pt x="5161788" y="1979419"/>
                    <a:pt x="5256150" y="1980689"/>
                    <a:pt x="5233798" y="1939414"/>
                  </a:cubicBezTo>
                  <a:lnTo>
                    <a:pt x="5233798" y="1939414"/>
                  </a:lnTo>
                  <a:cubicBezTo>
                    <a:pt x="4984751" y="1969767"/>
                    <a:pt x="5286884" y="2046094"/>
                    <a:pt x="5271771" y="2068573"/>
                  </a:cubicBezTo>
                  <a:cubicBezTo>
                    <a:pt x="5308347" y="2057778"/>
                    <a:pt x="5289297" y="2028441"/>
                    <a:pt x="5357496" y="2028441"/>
                  </a:cubicBezTo>
                  <a:lnTo>
                    <a:pt x="5386832" y="2029838"/>
                  </a:lnTo>
                  <a:cubicBezTo>
                    <a:pt x="5424171" y="2060191"/>
                    <a:pt x="5551171" y="2060445"/>
                    <a:pt x="5616194" y="2081400"/>
                  </a:cubicBezTo>
                  <a:cubicBezTo>
                    <a:pt x="5352797" y="2092068"/>
                    <a:pt x="5677916" y="2222243"/>
                    <a:pt x="5425186" y="2236467"/>
                  </a:cubicBezTo>
                  <a:cubicBezTo>
                    <a:pt x="5464937" y="2199764"/>
                    <a:pt x="5464937" y="2182619"/>
                    <a:pt x="5425186" y="2146043"/>
                  </a:cubicBezTo>
                  <a:lnTo>
                    <a:pt x="5334635" y="2145789"/>
                  </a:lnTo>
                  <a:lnTo>
                    <a:pt x="5274056" y="2145408"/>
                  </a:lnTo>
                  <a:cubicBezTo>
                    <a:pt x="5209160" y="2145408"/>
                    <a:pt x="5150485" y="2147567"/>
                    <a:pt x="5118862" y="2158870"/>
                  </a:cubicBezTo>
                  <a:cubicBezTo>
                    <a:pt x="5037963" y="2150234"/>
                    <a:pt x="5138421" y="2080130"/>
                    <a:pt x="5031232" y="2080130"/>
                  </a:cubicBezTo>
                  <a:lnTo>
                    <a:pt x="5004054" y="2081273"/>
                  </a:lnTo>
                  <a:cubicBezTo>
                    <a:pt x="5053838" y="2169030"/>
                    <a:pt x="4820920" y="2215766"/>
                    <a:pt x="5004054" y="2288029"/>
                  </a:cubicBezTo>
                  <a:cubicBezTo>
                    <a:pt x="5042789" y="2270884"/>
                    <a:pt x="5039995" y="2240023"/>
                    <a:pt x="5118862" y="2236467"/>
                  </a:cubicBezTo>
                  <a:cubicBezTo>
                    <a:pt x="5148072" y="2241547"/>
                    <a:pt x="5170678" y="2242817"/>
                    <a:pt x="5188840" y="2242817"/>
                  </a:cubicBezTo>
                  <a:cubicBezTo>
                    <a:pt x="5199380" y="2242817"/>
                    <a:pt x="5208398" y="2242309"/>
                    <a:pt x="5224527" y="2241420"/>
                  </a:cubicBezTo>
                  <a:lnTo>
                    <a:pt x="5237988" y="2240912"/>
                  </a:lnTo>
                  <a:cubicBezTo>
                    <a:pt x="5250307" y="2240912"/>
                    <a:pt x="5260594" y="2242563"/>
                    <a:pt x="5271771" y="2249167"/>
                  </a:cubicBezTo>
                  <a:cubicBezTo>
                    <a:pt x="5204334" y="2295268"/>
                    <a:pt x="5179061" y="2355593"/>
                    <a:pt x="5004055" y="2365372"/>
                  </a:cubicBezTo>
                  <a:cubicBezTo>
                    <a:pt x="5096765" y="2373373"/>
                    <a:pt x="5153661" y="2376675"/>
                    <a:pt x="5189475" y="2376675"/>
                  </a:cubicBezTo>
                  <a:cubicBezTo>
                    <a:pt x="5306950" y="2376675"/>
                    <a:pt x="5197984" y="2341623"/>
                    <a:pt x="5386833" y="2326637"/>
                  </a:cubicBezTo>
                  <a:cubicBezTo>
                    <a:pt x="5399533" y="2280790"/>
                    <a:pt x="5388865" y="2259835"/>
                    <a:pt x="5425187" y="2249040"/>
                  </a:cubicBezTo>
                  <a:cubicBezTo>
                    <a:pt x="5425695" y="2266185"/>
                    <a:pt x="5492370" y="2260978"/>
                    <a:pt x="5501641" y="2274948"/>
                  </a:cubicBezTo>
                  <a:cubicBezTo>
                    <a:pt x="5568443" y="2373246"/>
                    <a:pt x="5470525" y="2470274"/>
                    <a:pt x="5158741" y="2470274"/>
                  </a:cubicBezTo>
                  <a:cubicBezTo>
                    <a:pt x="5091685" y="2470274"/>
                    <a:pt x="5014723" y="2465829"/>
                    <a:pt x="4927347" y="2455923"/>
                  </a:cubicBezTo>
                  <a:lnTo>
                    <a:pt x="4927347" y="2455923"/>
                  </a:lnTo>
                  <a:cubicBezTo>
                    <a:pt x="4742816" y="2533393"/>
                    <a:pt x="4944111" y="2585463"/>
                    <a:pt x="4774566" y="2662552"/>
                  </a:cubicBezTo>
                  <a:cubicBezTo>
                    <a:pt x="4819524" y="2664711"/>
                    <a:pt x="4883024" y="2660393"/>
                    <a:pt x="4889247" y="2675633"/>
                  </a:cubicBezTo>
                  <a:cubicBezTo>
                    <a:pt x="4821556" y="2687317"/>
                    <a:pt x="4825619" y="2723131"/>
                    <a:pt x="4736212" y="2727195"/>
                  </a:cubicBezTo>
                  <a:cubicBezTo>
                    <a:pt x="4785615" y="2710177"/>
                    <a:pt x="4786250" y="2679189"/>
                    <a:pt x="4698112" y="2675633"/>
                  </a:cubicBezTo>
                  <a:lnTo>
                    <a:pt x="4698112" y="2675633"/>
                  </a:lnTo>
                  <a:cubicBezTo>
                    <a:pt x="4666743" y="2704081"/>
                    <a:pt x="4709415" y="2744467"/>
                    <a:pt x="4582796" y="2766057"/>
                  </a:cubicBezTo>
                  <a:cubicBezTo>
                    <a:pt x="4602481" y="2764914"/>
                    <a:pt x="4617213" y="2764533"/>
                    <a:pt x="4627881" y="2764533"/>
                  </a:cubicBezTo>
                  <a:cubicBezTo>
                    <a:pt x="4708399" y="2764533"/>
                    <a:pt x="4565016" y="2791838"/>
                    <a:pt x="4659377" y="2792092"/>
                  </a:cubicBezTo>
                  <a:cubicBezTo>
                    <a:pt x="4669283" y="2773804"/>
                    <a:pt x="4743451" y="2777233"/>
                    <a:pt x="4774439" y="2766184"/>
                  </a:cubicBezTo>
                  <a:lnTo>
                    <a:pt x="4774439" y="2766184"/>
                  </a:lnTo>
                  <a:cubicBezTo>
                    <a:pt x="4765930" y="2790441"/>
                    <a:pt x="4817746" y="2794632"/>
                    <a:pt x="4812666" y="2817873"/>
                  </a:cubicBezTo>
                  <a:lnTo>
                    <a:pt x="4807078" y="2817619"/>
                  </a:lnTo>
                  <a:lnTo>
                    <a:pt x="4797045" y="2817492"/>
                  </a:lnTo>
                  <a:cubicBezTo>
                    <a:pt x="4768978" y="2817492"/>
                    <a:pt x="4750944" y="2820794"/>
                    <a:pt x="4732656" y="2824223"/>
                  </a:cubicBezTo>
                  <a:cubicBezTo>
                    <a:pt x="4714368" y="2827652"/>
                    <a:pt x="4696207" y="2830954"/>
                    <a:pt x="4665346" y="2830954"/>
                  </a:cubicBezTo>
                  <a:lnTo>
                    <a:pt x="4659377" y="2830827"/>
                  </a:lnTo>
                  <a:cubicBezTo>
                    <a:pt x="4651122" y="2820921"/>
                    <a:pt x="4658615" y="2805427"/>
                    <a:pt x="4621404" y="2804919"/>
                  </a:cubicBezTo>
                  <a:lnTo>
                    <a:pt x="4621404" y="2804919"/>
                  </a:lnTo>
                  <a:cubicBezTo>
                    <a:pt x="4618229" y="2827398"/>
                    <a:pt x="4629913" y="2845051"/>
                    <a:pt x="4659377" y="2856608"/>
                  </a:cubicBezTo>
                  <a:cubicBezTo>
                    <a:pt x="4604259" y="2851020"/>
                    <a:pt x="4556507" y="2821429"/>
                    <a:pt x="4516756" y="2821429"/>
                  </a:cubicBezTo>
                  <a:cubicBezTo>
                    <a:pt x="4499103" y="2821429"/>
                    <a:pt x="4482847" y="2827271"/>
                    <a:pt x="4468369" y="2843654"/>
                  </a:cubicBezTo>
                  <a:cubicBezTo>
                    <a:pt x="4793616" y="2871213"/>
                    <a:pt x="4397503" y="3076445"/>
                    <a:pt x="4687063" y="3076445"/>
                  </a:cubicBezTo>
                  <a:lnTo>
                    <a:pt x="4698112" y="3076191"/>
                  </a:lnTo>
                  <a:lnTo>
                    <a:pt x="4698112" y="3076191"/>
                  </a:lnTo>
                  <a:cubicBezTo>
                    <a:pt x="4595877" y="3080509"/>
                    <a:pt x="4563492" y="3108449"/>
                    <a:pt x="4468369" y="3114926"/>
                  </a:cubicBezTo>
                  <a:cubicBezTo>
                    <a:pt x="4403472" y="3047235"/>
                    <a:pt x="4528821" y="2996816"/>
                    <a:pt x="4544950" y="2921124"/>
                  </a:cubicBezTo>
                  <a:cubicBezTo>
                    <a:pt x="4510152" y="2885564"/>
                    <a:pt x="4273043" y="2918076"/>
                    <a:pt x="4315080" y="2856608"/>
                  </a:cubicBezTo>
                  <a:lnTo>
                    <a:pt x="4315080" y="2856608"/>
                  </a:lnTo>
                  <a:cubicBezTo>
                    <a:pt x="4335019" y="2862069"/>
                    <a:pt x="4350386" y="2864482"/>
                    <a:pt x="4362324" y="2864482"/>
                  </a:cubicBezTo>
                  <a:cubicBezTo>
                    <a:pt x="4398646" y="2864482"/>
                    <a:pt x="4404361" y="2842765"/>
                    <a:pt x="4417315" y="2821175"/>
                  </a:cubicBezTo>
                  <a:cubicBezTo>
                    <a:pt x="4430268" y="2799585"/>
                    <a:pt x="4450461" y="2777868"/>
                    <a:pt x="4515993" y="2777868"/>
                  </a:cubicBezTo>
                  <a:lnTo>
                    <a:pt x="4544949" y="2779138"/>
                  </a:lnTo>
                  <a:cubicBezTo>
                    <a:pt x="4476623" y="2717670"/>
                    <a:pt x="4592574" y="2708399"/>
                    <a:pt x="4621530" y="2649979"/>
                  </a:cubicBezTo>
                  <a:lnTo>
                    <a:pt x="4621530" y="2649979"/>
                  </a:lnTo>
                  <a:cubicBezTo>
                    <a:pt x="4571619" y="2654297"/>
                    <a:pt x="4549140" y="2656964"/>
                    <a:pt x="4535043" y="2656964"/>
                  </a:cubicBezTo>
                  <a:cubicBezTo>
                    <a:pt x="4514469" y="2656964"/>
                    <a:pt x="4512056" y="2651249"/>
                    <a:pt x="4468496" y="2637152"/>
                  </a:cubicBezTo>
                  <a:lnTo>
                    <a:pt x="4468496" y="2637152"/>
                  </a:lnTo>
                  <a:cubicBezTo>
                    <a:pt x="4465829" y="2659631"/>
                    <a:pt x="4477005" y="2677284"/>
                    <a:pt x="4506596" y="2688714"/>
                  </a:cubicBezTo>
                  <a:cubicBezTo>
                    <a:pt x="4362959" y="2704843"/>
                    <a:pt x="4265804" y="2736720"/>
                    <a:pt x="4162172" y="2766311"/>
                  </a:cubicBezTo>
                  <a:cubicBezTo>
                    <a:pt x="4234181" y="2769486"/>
                    <a:pt x="4140836" y="2787647"/>
                    <a:pt x="4200525" y="2792219"/>
                  </a:cubicBezTo>
                  <a:cubicBezTo>
                    <a:pt x="4208146" y="2783964"/>
                    <a:pt x="4288663" y="2770375"/>
                    <a:pt x="4347846" y="2770375"/>
                  </a:cubicBezTo>
                  <a:lnTo>
                    <a:pt x="4353687" y="2779138"/>
                  </a:lnTo>
                  <a:cubicBezTo>
                    <a:pt x="4270375" y="2788663"/>
                    <a:pt x="4183253" y="2824858"/>
                    <a:pt x="4102862" y="2824858"/>
                  </a:cubicBezTo>
                  <a:lnTo>
                    <a:pt x="4047491" y="2818000"/>
                  </a:lnTo>
                  <a:lnTo>
                    <a:pt x="4047491" y="2818000"/>
                  </a:lnTo>
                  <a:cubicBezTo>
                    <a:pt x="4080892" y="2884294"/>
                    <a:pt x="4109721" y="2875658"/>
                    <a:pt x="3894456" y="2895470"/>
                  </a:cubicBezTo>
                  <a:cubicBezTo>
                    <a:pt x="3951987" y="2955033"/>
                    <a:pt x="3893694" y="2948810"/>
                    <a:pt x="3779775" y="2973067"/>
                  </a:cubicBezTo>
                  <a:lnTo>
                    <a:pt x="3781807" y="2973067"/>
                  </a:lnTo>
                  <a:lnTo>
                    <a:pt x="3785617" y="2973067"/>
                  </a:lnTo>
                  <a:cubicBezTo>
                    <a:pt x="3894963" y="2973067"/>
                    <a:pt x="3887344" y="3073143"/>
                    <a:pt x="3856102" y="3076445"/>
                  </a:cubicBezTo>
                  <a:cubicBezTo>
                    <a:pt x="3846323" y="3055744"/>
                    <a:pt x="3832353" y="3048886"/>
                    <a:pt x="3814573" y="3048886"/>
                  </a:cubicBezTo>
                  <a:cubicBezTo>
                    <a:pt x="3796157" y="3048886"/>
                    <a:pt x="3773552" y="3056379"/>
                    <a:pt x="3747136" y="3063872"/>
                  </a:cubicBezTo>
                  <a:cubicBezTo>
                    <a:pt x="3720720" y="3071365"/>
                    <a:pt x="3690748" y="3078731"/>
                    <a:pt x="3657474" y="3078731"/>
                  </a:cubicBezTo>
                  <a:lnTo>
                    <a:pt x="3626232" y="3076445"/>
                  </a:lnTo>
                  <a:lnTo>
                    <a:pt x="3626232" y="3076445"/>
                  </a:lnTo>
                  <a:cubicBezTo>
                    <a:pt x="3682493" y="3115688"/>
                    <a:pt x="3708020" y="3112767"/>
                    <a:pt x="3626232" y="3153915"/>
                  </a:cubicBezTo>
                  <a:cubicBezTo>
                    <a:pt x="3839211" y="3177918"/>
                    <a:pt x="3722498" y="3203064"/>
                    <a:pt x="3779648" y="3257293"/>
                  </a:cubicBezTo>
                  <a:lnTo>
                    <a:pt x="3777616" y="3257293"/>
                  </a:lnTo>
                  <a:lnTo>
                    <a:pt x="3773552" y="3257293"/>
                  </a:lnTo>
                  <a:cubicBezTo>
                    <a:pt x="3711703" y="3257293"/>
                    <a:pt x="3680842" y="3267834"/>
                    <a:pt x="3664840" y="3283202"/>
                  </a:cubicBezTo>
                  <a:cubicBezTo>
                    <a:pt x="3718434" y="3286630"/>
                    <a:pt x="3708400" y="3311523"/>
                    <a:pt x="3741548" y="3321936"/>
                  </a:cubicBezTo>
                  <a:cubicBezTo>
                    <a:pt x="3694812" y="3349368"/>
                    <a:pt x="3597276" y="3359402"/>
                    <a:pt x="3588259" y="3399406"/>
                  </a:cubicBezTo>
                  <a:cubicBezTo>
                    <a:pt x="3641853" y="3424172"/>
                    <a:pt x="3689350" y="3451349"/>
                    <a:pt x="3702812" y="3489703"/>
                  </a:cubicBezTo>
                  <a:cubicBezTo>
                    <a:pt x="3687318" y="3484115"/>
                    <a:pt x="3665474" y="3481702"/>
                    <a:pt x="3641598" y="3481702"/>
                  </a:cubicBezTo>
                  <a:cubicBezTo>
                    <a:pt x="3595752" y="3481702"/>
                    <a:pt x="3542284" y="3490592"/>
                    <a:pt x="3511804" y="3502657"/>
                  </a:cubicBezTo>
                  <a:lnTo>
                    <a:pt x="3517011" y="3502403"/>
                  </a:lnTo>
                  <a:lnTo>
                    <a:pt x="3526409" y="3502276"/>
                  </a:lnTo>
                  <a:cubicBezTo>
                    <a:pt x="3614293" y="3502276"/>
                    <a:pt x="3587496" y="3540884"/>
                    <a:pt x="3643503" y="3551806"/>
                  </a:cubicBezTo>
                  <a:lnTo>
                    <a:pt x="3656965" y="3553203"/>
                  </a:lnTo>
                  <a:lnTo>
                    <a:pt x="3664839" y="3554346"/>
                  </a:lnTo>
                  <a:lnTo>
                    <a:pt x="3649472" y="3553076"/>
                  </a:lnTo>
                  <a:lnTo>
                    <a:pt x="3643376" y="3551933"/>
                  </a:lnTo>
                  <a:lnTo>
                    <a:pt x="3635121" y="3551171"/>
                  </a:lnTo>
                  <a:lnTo>
                    <a:pt x="3622040" y="3550790"/>
                  </a:lnTo>
                  <a:cubicBezTo>
                    <a:pt x="3584067" y="3550790"/>
                    <a:pt x="3586988" y="3564633"/>
                    <a:pt x="3589782" y="3578476"/>
                  </a:cubicBezTo>
                  <a:cubicBezTo>
                    <a:pt x="3592576" y="3592319"/>
                    <a:pt x="3595370" y="3606162"/>
                    <a:pt x="3554984" y="3606162"/>
                  </a:cubicBezTo>
                  <a:lnTo>
                    <a:pt x="3549904" y="3606035"/>
                  </a:lnTo>
                  <a:cubicBezTo>
                    <a:pt x="3556254" y="3580000"/>
                    <a:pt x="3523996" y="3567045"/>
                    <a:pt x="3447542" y="3567045"/>
                  </a:cubicBezTo>
                  <a:lnTo>
                    <a:pt x="3435223" y="3567299"/>
                  </a:lnTo>
                  <a:cubicBezTo>
                    <a:pt x="3427984" y="3575808"/>
                    <a:pt x="3410077" y="3580761"/>
                    <a:pt x="3371469" y="3580761"/>
                  </a:cubicBezTo>
                  <a:lnTo>
                    <a:pt x="3358388" y="3580253"/>
                  </a:lnTo>
                  <a:lnTo>
                    <a:pt x="3358388" y="3580253"/>
                  </a:lnTo>
                  <a:cubicBezTo>
                    <a:pt x="3449955" y="3699887"/>
                    <a:pt x="3398393" y="3774817"/>
                    <a:pt x="3281807" y="3851525"/>
                  </a:cubicBezTo>
                  <a:cubicBezTo>
                    <a:pt x="3459861" y="3913882"/>
                    <a:pt x="3297429" y="4001512"/>
                    <a:pt x="3243834" y="4083935"/>
                  </a:cubicBezTo>
                  <a:cubicBezTo>
                    <a:pt x="3369437" y="4087491"/>
                    <a:pt x="3356610" y="4144260"/>
                    <a:pt x="3304032" y="4144260"/>
                  </a:cubicBezTo>
                  <a:cubicBezTo>
                    <a:pt x="3287015" y="4144260"/>
                    <a:pt x="3265806" y="4138291"/>
                    <a:pt x="3243834" y="4122670"/>
                  </a:cubicBezTo>
                  <a:cubicBezTo>
                    <a:pt x="3231515" y="4140069"/>
                    <a:pt x="3189352" y="4147308"/>
                    <a:pt x="3211957" y="4174867"/>
                  </a:cubicBezTo>
                  <a:lnTo>
                    <a:pt x="3223896" y="4175121"/>
                  </a:lnTo>
                  <a:cubicBezTo>
                    <a:pt x="3241929" y="4175121"/>
                    <a:pt x="3257043" y="4173089"/>
                    <a:pt x="3269743" y="4171057"/>
                  </a:cubicBezTo>
                  <a:cubicBezTo>
                    <a:pt x="3282442" y="4169025"/>
                    <a:pt x="3292730" y="4166866"/>
                    <a:pt x="3309240" y="4166866"/>
                  </a:cubicBezTo>
                  <a:lnTo>
                    <a:pt x="3320416" y="4174359"/>
                  </a:lnTo>
                  <a:cubicBezTo>
                    <a:pt x="3303906" y="4199124"/>
                    <a:pt x="3237739" y="4206744"/>
                    <a:pt x="3250185" y="4239510"/>
                  </a:cubicBezTo>
                  <a:lnTo>
                    <a:pt x="3262123" y="4239764"/>
                  </a:lnTo>
                  <a:cubicBezTo>
                    <a:pt x="3280284" y="4239764"/>
                    <a:pt x="3295397" y="4237732"/>
                    <a:pt x="3308097" y="4235700"/>
                  </a:cubicBezTo>
                  <a:cubicBezTo>
                    <a:pt x="3320797" y="4233668"/>
                    <a:pt x="3331084" y="4231636"/>
                    <a:pt x="3347340" y="4231636"/>
                  </a:cubicBezTo>
                  <a:lnTo>
                    <a:pt x="3358261" y="4239128"/>
                  </a:lnTo>
                  <a:cubicBezTo>
                    <a:pt x="3341497" y="4287515"/>
                    <a:pt x="3352673" y="4305931"/>
                    <a:pt x="3243707" y="4342380"/>
                  </a:cubicBezTo>
                  <a:cubicBezTo>
                    <a:pt x="3303778" y="4343650"/>
                    <a:pt x="3376295" y="4340601"/>
                    <a:pt x="3358261" y="4368288"/>
                  </a:cubicBezTo>
                  <a:cubicBezTo>
                    <a:pt x="3320796" y="4359016"/>
                    <a:pt x="3296793" y="4355334"/>
                    <a:pt x="3281680" y="4355334"/>
                  </a:cubicBezTo>
                  <a:cubicBezTo>
                    <a:pt x="3222498" y="4355334"/>
                    <a:pt x="3299841" y="4412611"/>
                    <a:pt x="3243707" y="4419977"/>
                  </a:cubicBezTo>
                  <a:cubicBezTo>
                    <a:pt x="2991993" y="4397371"/>
                    <a:pt x="3291078" y="4307455"/>
                    <a:pt x="3243707" y="4264910"/>
                  </a:cubicBezTo>
                  <a:cubicBezTo>
                    <a:pt x="3048254" y="4148959"/>
                    <a:pt x="3298190" y="4058662"/>
                    <a:pt x="3167126" y="3916041"/>
                  </a:cubicBezTo>
                  <a:cubicBezTo>
                    <a:pt x="3150870" y="3898515"/>
                    <a:pt x="2918460" y="3799201"/>
                    <a:pt x="3167126" y="3760974"/>
                  </a:cubicBezTo>
                  <a:cubicBezTo>
                    <a:pt x="3084957" y="3715381"/>
                    <a:pt x="3081401" y="3643626"/>
                    <a:pt x="3013710" y="3592953"/>
                  </a:cubicBezTo>
                  <a:lnTo>
                    <a:pt x="3013710" y="3592953"/>
                  </a:lnTo>
                  <a:cubicBezTo>
                    <a:pt x="3037967" y="3601462"/>
                    <a:pt x="3059049" y="3604637"/>
                    <a:pt x="3078353" y="3604637"/>
                  </a:cubicBezTo>
                  <a:cubicBezTo>
                    <a:pt x="3122549" y="3604637"/>
                    <a:pt x="3158109" y="3588000"/>
                    <a:pt x="3205226" y="3580126"/>
                  </a:cubicBezTo>
                  <a:cubicBezTo>
                    <a:pt x="3160141" y="3540883"/>
                    <a:pt x="3090418" y="3511419"/>
                    <a:pt x="3205226" y="3476748"/>
                  </a:cubicBezTo>
                  <a:lnTo>
                    <a:pt x="3205226" y="3476748"/>
                  </a:lnTo>
                  <a:cubicBezTo>
                    <a:pt x="3185033" y="3503926"/>
                    <a:pt x="3210814" y="3514467"/>
                    <a:pt x="3246755" y="3514467"/>
                  </a:cubicBezTo>
                  <a:cubicBezTo>
                    <a:pt x="3270250" y="3514467"/>
                    <a:pt x="3297936" y="3510022"/>
                    <a:pt x="3320161" y="3502656"/>
                  </a:cubicBezTo>
                  <a:lnTo>
                    <a:pt x="3320161" y="3502656"/>
                  </a:lnTo>
                  <a:cubicBezTo>
                    <a:pt x="3313049" y="3537708"/>
                    <a:pt x="3312415" y="3549519"/>
                    <a:pt x="3319907" y="3549519"/>
                  </a:cubicBezTo>
                  <a:cubicBezTo>
                    <a:pt x="3334767" y="3549519"/>
                    <a:pt x="3381503" y="3503291"/>
                    <a:pt x="3473197" y="3502656"/>
                  </a:cubicBezTo>
                  <a:cubicBezTo>
                    <a:pt x="3397631" y="3453634"/>
                    <a:pt x="3610356" y="3407152"/>
                    <a:pt x="3473197" y="3347716"/>
                  </a:cubicBezTo>
                  <a:lnTo>
                    <a:pt x="3473197" y="3347716"/>
                  </a:lnTo>
                  <a:cubicBezTo>
                    <a:pt x="3471673" y="3364099"/>
                    <a:pt x="3464053" y="3370068"/>
                    <a:pt x="3452496" y="3370068"/>
                  </a:cubicBezTo>
                  <a:cubicBezTo>
                    <a:pt x="3436367" y="3370068"/>
                    <a:pt x="3412744" y="3358384"/>
                    <a:pt x="3387344" y="3346700"/>
                  </a:cubicBezTo>
                  <a:cubicBezTo>
                    <a:pt x="3361944" y="3335016"/>
                    <a:pt x="3335021" y="3323332"/>
                    <a:pt x="3312541" y="3323332"/>
                  </a:cubicBezTo>
                  <a:cubicBezTo>
                    <a:pt x="3300730" y="3323332"/>
                    <a:pt x="3290062" y="3326507"/>
                    <a:pt x="3281553" y="3334635"/>
                  </a:cubicBezTo>
                  <a:cubicBezTo>
                    <a:pt x="3349244" y="3337810"/>
                    <a:pt x="3369056" y="3356860"/>
                    <a:pt x="3358261" y="3386324"/>
                  </a:cubicBezTo>
                  <a:cubicBezTo>
                    <a:pt x="3333115" y="3380609"/>
                    <a:pt x="3312160" y="3378831"/>
                    <a:pt x="3293746" y="3378831"/>
                  </a:cubicBezTo>
                  <a:cubicBezTo>
                    <a:pt x="3277871" y="3378831"/>
                    <a:pt x="3264028" y="3380228"/>
                    <a:pt x="3251328" y="3381498"/>
                  </a:cubicBezTo>
                  <a:lnTo>
                    <a:pt x="3215260" y="3384165"/>
                  </a:lnTo>
                  <a:cubicBezTo>
                    <a:pt x="3199639" y="3384165"/>
                    <a:pt x="3184399" y="3381625"/>
                    <a:pt x="3167127" y="3373370"/>
                  </a:cubicBezTo>
                  <a:cubicBezTo>
                    <a:pt x="3238628" y="3348859"/>
                    <a:pt x="3144267" y="3350002"/>
                    <a:pt x="3169667" y="3308727"/>
                  </a:cubicBezTo>
                  <a:lnTo>
                    <a:pt x="3169667" y="3308727"/>
                  </a:lnTo>
                  <a:lnTo>
                    <a:pt x="3174620" y="3308727"/>
                  </a:lnTo>
                  <a:cubicBezTo>
                    <a:pt x="3235707" y="3308727"/>
                    <a:pt x="3265679" y="3298313"/>
                    <a:pt x="3281554" y="3282946"/>
                  </a:cubicBezTo>
                  <a:cubicBezTo>
                    <a:pt x="3164079" y="3203825"/>
                    <a:pt x="3300350" y="3123561"/>
                    <a:pt x="3243581" y="3037455"/>
                  </a:cubicBezTo>
                  <a:lnTo>
                    <a:pt x="3243581" y="3037455"/>
                  </a:lnTo>
                  <a:cubicBezTo>
                    <a:pt x="3235960" y="3054854"/>
                    <a:pt x="3223515" y="3061839"/>
                    <a:pt x="3210434" y="3061839"/>
                  </a:cubicBezTo>
                  <a:cubicBezTo>
                    <a:pt x="3159126" y="3061839"/>
                    <a:pt x="3098166" y="2955286"/>
                    <a:pt x="3281554" y="2947158"/>
                  </a:cubicBezTo>
                  <a:lnTo>
                    <a:pt x="3281554" y="2947158"/>
                  </a:lnTo>
                  <a:cubicBezTo>
                    <a:pt x="3243200" y="2978908"/>
                    <a:pt x="3212847" y="3026279"/>
                    <a:pt x="3349118" y="3026279"/>
                  </a:cubicBezTo>
                  <a:lnTo>
                    <a:pt x="3396743" y="3024755"/>
                  </a:lnTo>
                  <a:cubicBezTo>
                    <a:pt x="3319146" y="2976368"/>
                    <a:pt x="3488056" y="2961128"/>
                    <a:pt x="3388615" y="2907026"/>
                  </a:cubicBezTo>
                  <a:lnTo>
                    <a:pt x="3372993" y="2906391"/>
                  </a:lnTo>
                  <a:cubicBezTo>
                    <a:pt x="3352547" y="2906391"/>
                    <a:pt x="3333623" y="2910582"/>
                    <a:pt x="3316605" y="2914773"/>
                  </a:cubicBezTo>
                  <a:cubicBezTo>
                    <a:pt x="3299587" y="2918964"/>
                    <a:pt x="3284602" y="2923155"/>
                    <a:pt x="3272155" y="2923155"/>
                  </a:cubicBezTo>
                  <a:cubicBezTo>
                    <a:pt x="3260217" y="2923155"/>
                    <a:pt x="3250565" y="2919472"/>
                    <a:pt x="3243453" y="2908423"/>
                  </a:cubicBezTo>
                  <a:cubicBezTo>
                    <a:pt x="3427857" y="2886198"/>
                    <a:pt x="3029840" y="2802378"/>
                    <a:pt x="3358007" y="2792091"/>
                  </a:cubicBezTo>
                  <a:lnTo>
                    <a:pt x="3358007" y="2792091"/>
                  </a:lnTo>
                  <a:cubicBezTo>
                    <a:pt x="3373121" y="2831334"/>
                    <a:pt x="3257550" y="2857750"/>
                    <a:pt x="3396616" y="2869561"/>
                  </a:cubicBezTo>
                  <a:cubicBezTo>
                    <a:pt x="3503169" y="2674108"/>
                    <a:pt x="3310510" y="2526026"/>
                    <a:pt x="3473069" y="2327017"/>
                  </a:cubicBezTo>
                  <a:lnTo>
                    <a:pt x="3473069" y="2327017"/>
                  </a:lnTo>
                  <a:lnTo>
                    <a:pt x="3521329" y="2329430"/>
                  </a:lnTo>
                  <a:cubicBezTo>
                    <a:pt x="3634232" y="2329430"/>
                    <a:pt x="3653790" y="2284345"/>
                    <a:pt x="3581654" y="2261993"/>
                  </a:cubicBezTo>
                  <a:lnTo>
                    <a:pt x="3570478" y="2261866"/>
                  </a:lnTo>
                  <a:cubicBezTo>
                    <a:pt x="3512312" y="2261866"/>
                    <a:pt x="3508756" y="2280535"/>
                    <a:pt x="3473196" y="2288155"/>
                  </a:cubicBezTo>
                  <a:cubicBezTo>
                    <a:pt x="3407283" y="2271518"/>
                    <a:pt x="3322574" y="2261231"/>
                    <a:pt x="3320034" y="2223512"/>
                  </a:cubicBezTo>
                  <a:cubicBezTo>
                    <a:pt x="3480308" y="2214495"/>
                    <a:pt x="3426841" y="2126357"/>
                    <a:pt x="3320034" y="2107180"/>
                  </a:cubicBezTo>
                  <a:cubicBezTo>
                    <a:pt x="3315589" y="2118737"/>
                    <a:pt x="3283077" y="2120769"/>
                    <a:pt x="3244723" y="2120769"/>
                  </a:cubicBezTo>
                  <a:cubicBezTo>
                    <a:pt x="3234436" y="2120769"/>
                    <a:pt x="3223641" y="2120642"/>
                    <a:pt x="3212973" y="2120515"/>
                  </a:cubicBezTo>
                  <a:lnTo>
                    <a:pt x="3166999" y="2120261"/>
                  </a:lnTo>
                  <a:lnTo>
                    <a:pt x="3166999" y="2068572"/>
                  </a:lnTo>
                  <a:cubicBezTo>
                    <a:pt x="3181858" y="2077208"/>
                    <a:pt x="3195828" y="2080383"/>
                    <a:pt x="3209163" y="2080383"/>
                  </a:cubicBezTo>
                  <a:cubicBezTo>
                    <a:pt x="3226562" y="2080383"/>
                    <a:pt x="3242565" y="2075049"/>
                    <a:pt x="3257169" y="2069588"/>
                  </a:cubicBezTo>
                  <a:cubicBezTo>
                    <a:pt x="3271774" y="2064127"/>
                    <a:pt x="3285110" y="2058793"/>
                    <a:pt x="3305429" y="2058793"/>
                  </a:cubicBezTo>
                  <a:lnTo>
                    <a:pt x="3320034" y="2068572"/>
                  </a:lnTo>
                  <a:cubicBezTo>
                    <a:pt x="3321812" y="2075430"/>
                    <a:pt x="3324733" y="2081907"/>
                    <a:pt x="3349879" y="2081907"/>
                  </a:cubicBezTo>
                  <a:lnTo>
                    <a:pt x="3358007" y="2081399"/>
                  </a:lnTo>
                  <a:cubicBezTo>
                    <a:pt x="3293746" y="2038727"/>
                    <a:pt x="3335529" y="1998849"/>
                    <a:pt x="3358007" y="1952240"/>
                  </a:cubicBezTo>
                  <a:cubicBezTo>
                    <a:pt x="3307207" y="1939159"/>
                    <a:pt x="3215894" y="1939921"/>
                    <a:pt x="3205227" y="1913505"/>
                  </a:cubicBezTo>
                  <a:cubicBezTo>
                    <a:pt x="3197353" y="1876294"/>
                    <a:pt x="3214878" y="1847846"/>
                    <a:pt x="3281427" y="1835908"/>
                  </a:cubicBezTo>
                  <a:lnTo>
                    <a:pt x="3281427" y="1835908"/>
                  </a:lnTo>
                  <a:cubicBezTo>
                    <a:pt x="3374644" y="1846068"/>
                    <a:pt x="3177413" y="1913505"/>
                    <a:pt x="3354071" y="1913505"/>
                  </a:cubicBezTo>
                  <a:lnTo>
                    <a:pt x="3358007" y="1913505"/>
                  </a:lnTo>
                  <a:cubicBezTo>
                    <a:pt x="3372486" y="1894709"/>
                    <a:pt x="3488691" y="1891026"/>
                    <a:pt x="3625723" y="1887597"/>
                  </a:cubicBezTo>
                  <a:cubicBezTo>
                    <a:pt x="3595370" y="1794760"/>
                    <a:pt x="3621405" y="1725545"/>
                    <a:pt x="3702304" y="1629152"/>
                  </a:cubicBezTo>
                  <a:lnTo>
                    <a:pt x="3702304" y="1629152"/>
                  </a:lnTo>
                  <a:cubicBezTo>
                    <a:pt x="3812921" y="1667887"/>
                    <a:pt x="3589020" y="1836035"/>
                    <a:pt x="3881501" y="1836035"/>
                  </a:cubicBezTo>
                  <a:lnTo>
                    <a:pt x="3893820" y="1835781"/>
                  </a:lnTo>
                  <a:lnTo>
                    <a:pt x="3893820" y="1835781"/>
                  </a:lnTo>
                  <a:cubicBezTo>
                    <a:pt x="3803777" y="1913124"/>
                    <a:pt x="3670300" y="2069715"/>
                    <a:pt x="3893820" y="2158742"/>
                  </a:cubicBezTo>
                  <a:cubicBezTo>
                    <a:pt x="3942080" y="2032377"/>
                    <a:pt x="3890264" y="1961511"/>
                    <a:pt x="3893820" y="1848735"/>
                  </a:cubicBezTo>
                  <a:cubicBezTo>
                    <a:pt x="3965194" y="1846957"/>
                    <a:pt x="4021836" y="1840226"/>
                    <a:pt x="4046855" y="1822954"/>
                  </a:cubicBezTo>
                  <a:cubicBezTo>
                    <a:pt x="4043299" y="1786632"/>
                    <a:pt x="3928872" y="1760470"/>
                    <a:pt x="4008628" y="1719576"/>
                  </a:cubicBezTo>
                  <a:lnTo>
                    <a:pt x="4008628" y="1719576"/>
                  </a:lnTo>
                  <a:cubicBezTo>
                    <a:pt x="4012565" y="1733419"/>
                    <a:pt x="4018153" y="1746373"/>
                    <a:pt x="4069080" y="1746373"/>
                  </a:cubicBezTo>
                  <a:lnTo>
                    <a:pt x="4084955" y="1745484"/>
                  </a:lnTo>
                  <a:cubicBezTo>
                    <a:pt x="4069080" y="1664458"/>
                    <a:pt x="4125087" y="1525266"/>
                    <a:pt x="3893693" y="1512820"/>
                  </a:cubicBezTo>
                  <a:cubicBezTo>
                    <a:pt x="3929888" y="1502152"/>
                    <a:pt x="3910965" y="1472688"/>
                    <a:pt x="3979291" y="1472688"/>
                  </a:cubicBezTo>
                  <a:lnTo>
                    <a:pt x="4008628" y="1474085"/>
                  </a:lnTo>
                  <a:cubicBezTo>
                    <a:pt x="3997579" y="1481959"/>
                    <a:pt x="3913378" y="1523615"/>
                    <a:pt x="4008628" y="1525774"/>
                  </a:cubicBezTo>
                  <a:cubicBezTo>
                    <a:pt x="4200144" y="1370199"/>
                    <a:pt x="3903218" y="1259201"/>
                    <a:pt x="3969893" y="1112262"/>
                  </a:cubicBezTo>
                  <a:lnTo>
                    <a:pt x="3969893" y="1112262"/>
                  </a:lnTo>
                  <a:cubicBezTo>
                    <a:pt x="3998849" y="1118739"/>
                    <a:pt x="4017391" y="1121279"/>
                    <a:pt x="4028186" y="1121279"/>
                  </a:cubicBezTo>
                  <a:cubicBezTo>
                    <a:pt x="4067683" y="1121279"/>
                    <a:pt x="4004564" y="1086354"/>
                    <a:pt x="3969893" y="1073527"/>
                  </a:cubicBezTo>
                  <a:lnTo>
                    <a:pt x="4084955" y="1073527"/>
                  </a:lnTo>
                  <a:cubicBezTo>
                    <a:pt x="4097782" y="1026283"/>
                    <a:pt x="4025900" y="1007233"/>
                    <a:pt x="3931920" y="996057"/>
                  </a:cubicBezTo>
                  <a:cubicBezTo>
                    <a:pt x="3878834" y="1088640"/>
                    <a:pt x="3776091" y="1183128"/>
                    <a:pt x="3778885" y="1241421"/>
                  </a:cubicBezTo>
                  <a:cubicBezTo>
                    <a:pt x="3721608" y="1238881"/>
                    <a:pt x="3672840" y="1229229"/>
                    <a:pt x="3626485" y="1229229"/>
                  </a:cubicBezTo>
                  <a:cubicBezTo>
                    <a:pt x="3600323" y="1229229"/>
                    <a:pt x="3574923" y="1232277"/>
                    <a:pt x="3549142" y="1241421"/>
                  </a:cubicBezTo>
                  <a:cubicBezTo>
                    <a:pt x="3551809" y="1279394"/>
                    <a:pt x="3666109" y="1279521"/>
                    <a:pt x="3702050" y="1306064"/>
                  </a:cubicBezTo>
                  <a:cubicBezTo>
                    <a:pt x="3645409" y="1321177"/>
                    <a:pt x="3594228" y="1338322"/>
                    <a:pt x="3549142" y="1357753"/>
                  </a:cubicBezTo>
                  <a:lnTo>
                    <a:pt x="3502660" y="1360166"/>
                  </a:lnTo>
                  <a:cubicBezTo>
                    <a:pt x="3426587" y="1360166"/>
                    <a:pt x="3424555" y="1335020"/>
                    <a:pt x="3396361" y="1319018"/>
                  </a:cubicBezTo>
                  <a:cubicBezTo>
                    <a:pt x="3433699" y="1293872"/>
                    <a:pt x="3585591" y="1279394"/>
                    <a:pt x="3472815" y="1241548"/>
                  </a:cubicBezTo>
                  <a:lnTo>
                    <a:pt x="3472815" y="1241548"/>
                  </a:lnTo>
                  <a:cubicBezTo>
                    <a:pt x="3221101" y="1249041"/>
                    <a:pt x="3425063" y="1341751"/>
                    <a:pt x="3281172" y="1370580"/>
                  </a:cubicBezTo>
                  <a:lnTo>
                    <a:pt x="3358388" y="1370453"/>
                  </a:lnTo>
                  <a:lnTo>
                    <a:pt x="3408426" y="1370072"/>
                  </a:lnTo>
                  <a:cubicBezTo>
                    <a:pt x="3494532" y="1370072"/>
                    <a:pt x="3566287" y="1374771"/>
                    <a:pt x="3549396" y="1409442"/>
                  </a:cubicBezTo>
                  <a:lnTo>
                    <a:pt x="3519170" y="1410839"/>
                  </a:lnTo>
                  <a:cubicBezTo>
                    <a:pt x="3483102" y="1410839"/>
                    <a:pt x="3468370" y="1403727"/>
                    <a:pt x="3453511" y="1396615"/>
                  </a:cubicBezTo>
                  <a:cubicBezTo>
                    <a:pt x="3438652" y="1389503"/>
                    <a:pt x="3423920" y="1382391"/>
                    <a:pt x="3387979" y="1382391"/>
                  </a:cubicBezTo>
                  <a:lnTo>
                    <a:pt x="3357880" y="1383788"/>
                  </a:lnTo>
                  <a:cubicBezTo>
                    <a:pt x="3299968" y="1450717"/>
                    <a:pt x="3532886" y="1419475"/>
                    <a:pt x="3549396" y="1461258"/>
                  </a:cubicBezTo>
                  <a:cubicBezTo>
                    <a:pt x="3490595" y="1473704"/>
                    <a:pt x="3478149" y="1481451"/>
                    <a:pt x="3443478" y="1481451"/>
                  </a:cubicBezTo>
                  <a:cubicBezTo>
                    <a:pt x="3424809" y="1481451"/>
                    <a:pt x="3399790" y="1479165"/>
                    <a:pt x="3357880" y="1474212"/>
                  </a:cubicBezTo>
                  <a:cubicBezTo>
                    <a:pt x="3352038" y="1534537"/>
                    <a:pt x="3259709" y="1517011"/>
                    <a:pt x="3319907" y="1577590"/>
                  </a:cubicBezTo>
                  <a:cubicBezTo>
                    <a:pt x="3341878" y="1584829"/>
                    <a:pt x="3357372" y="1587623"/>
                    <a:pt x="3370072" y="1587623"/>
                  </a:cubicBezTo>
                  <a:cubicBezTo>
                    <a:pt x="3402584" y="1587623"/>
                    <a:pt x="3416808" y="1569843"/>
                    <a:pt x="3472942" y="1564636"/>
                  </a:cubicBezTo>
                  <a:lnTo>
                    <a:pt x="3472942" y="1564636"/>
                  </a:lnTo>
                  <a:cubicBezTo>
                    <a:pt x="3479419" y="1583940"/>
                    <a:pt x="3459227" y="1612134"/>
                    <a:pt x="3511296" y="1616325"/>
                  </a:cubicBezTo>
                  <a:cubicBezTo>
                    <a:pt x="3529838" y="1600958"/>
                    <a:pt x="3552063" y="1587115"/>
                    <a:pt x="3587877" y="1577590"/>
                  </a:cubicBezTo>
                  <a:lnTo>
                    <a:pt x="3587877" y="1577590"/>
                  </a:lnTo>
                  <a:cubicBezTo>
                    <a:pt x="3619373" y="1612515"/>
                    <a:pt x="3380359" y="1715766"/>
                    <a:pt x="3511296" y="1784346"/>
                  </a:cubicBezTo>
                  <a:lnTo>
                    <a:pt x="3505073" y="1784092"/>
                  </a:lnTo>
                  <a:lnTo>
                    <a:pt x="3494152" y="1783965"/>
                  </a:lnTo>
                  <a:cubicBezTo>
                    <a:pt x="3435350" y="1783965"/>
                    <a:pt x="3431922" y="1802507"/>
                    <a:pt x="3396488" y="1810127"/>
                  </a:cubicBezTo>
                  <a:cubicBezTo>
                    <a:pt x="3371469" y="1794252"/>
                    <a:pt x="3346323" y="1788283"/>
                    <a:pt x="3319527" y="1788283"/>
                  </a:cubicBezTo>
                  <a:cubicBezTo>
                    <a:pt x="3285110" y="1788283"/>
                    <a:pt x="3247899" y="1798189"/>
                    <a:pt x="3205100" y="1810127"/>
                  </a:cubicBezTo>
                  <a:lnTo>
                    <a:pt x="3205100" y="1745611"/>
                  </a:lnTo>
                  <a:cubicBezTo>
                    <a:pt x="3220213" y="1748024"/>
                    <a:pt x="3277363" y="1760724"/>
                    <a:pt x="3317368" y="1760724"/>
                  </a:cubicBezTo>
                  <a:cubicBezTo>
                    <a:pt x="3339212" y="1760724"/>
                    <a:pt x="3355976" y="1756914"/>
                    <a:pt x="3357881" y="1745611"/>
                  </a:cubicBezTo>
                  <a:cubicBezTo>
                    <a:pt x="3298699" y="1742182"/>
                    <a:pt x="3331846" y="1717290"/>
                    <a:pt x="3357881" y="1706876"/>
                  </a:cubicBezTo>
                  <a:lnTo>
                    <a:pt x="3325877" y="1705225"/>
                  </a:lnTo>
                  <a:cubicBezTo>
                    <a:pt x="3258694" y="1705225"/>
                    <a:pt x="3272156" y="1732530"/>
                    <a:pt x="3205100" y="1732657"/>
                  </a:cubicBezTo>
                  <a:cubicBezTo>
                    <a:pt x="3233294" y="1659251"/>
                    <a:pt x="2965832" y="1627628"/>
                    <a:pt x="3128519" y="1551682"/>
                  </a:cubicBezTo>
                  <a:lnTo>
                    <a:pt x="3128519" y="1551682"/>
                  </a:lnTo>
                  <a:cubicBezTo>
                    <a:pt x="3147315" y="1567049"/>
                    <a:pt x="3169286" y="1581146"/>
                    <a:pt x="3205100" y="1590544"/>
                  </a:cubicBezTo>
                  <a:cubicBezTo>
                    <a:pt x="3114676" y="1555619"/>
                    <a:pt x="3273299" y="1516757"/>
                    <a:pt x="3166873" y="1487039"/>
                  </a:cubicBezTo>
                  <a:lnTo>
                    <a:pt x="3166873" y="1487039"/>
                  </a:lnTo>
                  <a:cubicBezTo>
                    <a:pt x="3113787" y="1495040"/>
                    <a:pt x="3161285" y="1536950"/>
                    <a:pt x="3090292" y="1538855"/>
                  </a:cubicBezTo>
                  <a:cubicBezTo>
                    <a:pt x="3089784" y="1521710"/>
                    <a:pt x="3023109" y="1527044"/>
                    <a:pt x="3013584" y="1512947"/>
                  </a:cubicBezTo>
                  <a:cubicBezTo>
                    <a:pt x="3116327" y="1467735"/>
                    <a:pt x="3112644" y="1457702"/>
                    <a:pt x="3128646" y="1396742"/>
                  </a:cubicBezTo>
                  <a:cubicBezTo>
                    <a:pt x="3083561" y="1394710"/>
                    <a:pt x="3019934" y="1399028"/>
                    <a:pt x="3013584" y="1383788"/>
                  </a:cubicBezTo>
                  <a:cubicBezTo>
                    <a:pt x="3135377" y="1376803"/>
                    <a:pt x="2978532" y="1306064"/>
                    <a:pt x="3045969" y="1306064"/>
                  </a:cubicBezTo>
                  <a:lnTo>
                    <a:pt x="3052192" y="1306445"/>
                  </a:lnTo>
                  <a:cubicBezTo>
                    <a:pt x="3093848" y="1313430"/>
                    <a:pt x="3129408" y="1328416"/>
                    <a:pt x="3158618" y="1328416"/>
                  </a:cubicBezTo>
                  <a:cubicBezTo>
                    <a:pt x="3176525" y="1328416"/>
                    <a:pt x="3192019" y="1322828"/>
                    <a:pt x="3205100" y="1306445"/>
                  </a:cubicBezTo>
                  <a:cubicBezTo>
                    <a:pt x="3063495" y="1302508"/>
                    <a:pt x="3061463" y="1251454"/>
                    <a:pt x="2975611" y="1228975"/>
                  </a:cubicBezTo>
                  <a:cubicBezTo>
                    <a:pt x="2998726" y="1222498"/>
                    <a:pt x="3023363" y="1221355"/>
                    <a:pt x="3049144" y="1221355"/>
                  </a:cubicBezTo>
                  <a:cubicBezTo>
                    <a:pt x="3056002" y="1221355"/>
                    <a:pt x="3062987" y="1221482"/>
                    <a:pt x="3076957" y="1221609"/>
                  </a:cubicBezTo>
                  <a:lnTo>
                    <a:pt x="3091054" y="1221736"/>
                  </a:lnTo>
                  <a:cubicBezTo>
                    <a:pt x="3128392" y="1221736"/>
                    <a:pt x="3167127" y="1219577"/>
                    <a:pt x="3205227" y="1203321"/>
                  </a:cubicBezTo>
                  <a:cubicBezTo>
                    <a:pt x="3190495" y="1194177"/>
                    <a:pt x="3173096" y="1191129"/>
                    <a:pt x="3154682" y="1191129"/>
                  </a:cubicBezTo>
                  <a:cubicBezTo>
                    <a:pt x="3137029" y="1191129"/>
                    <a:pt x="3118486" y="1193923"/>
                    <a:pt x="3100707" y="1196717"/>
                  </a:cubicBezTo>
                  <a:lnTo>
                    <a:pt x="3050796" y="1202305"/>
                  </a:lnTo>
                  <a:cubicBezTo>
                    <a:pt x="3035429" y="1202305"/>
                    <a:pt x="3022475" y="1199384"/>
                    <a:pt x="3013585" y="1190367"/>
                  </a:cubicBezTo>
                  <a:cubicBezTo>
                    <a:pt x="3079244" y="1164967"/>
                    <a:pt x="3131314" y="1135249"/>
                    <a:pt x="3243455" y="1125851"/>
                  </a:cubicBezTo>
                  <a:cubicBezTo>
                    <a:pt x="3145030" y="808351"/>
                    <a:pt x="3277745" y="660015"/>
                    <a:pt x="3281428" y="337816"/>
                  </a:cubicBezTo>
                  <a:cubicBezTo>
                    <a:pt x="3236597" y="335784"/>
                    <a:pt x="3173097" y="339975"/>
                    <a:pt x="3167001" y="324862"/>
                  </a:cubicBezTo>
                  <a:cubicBezTo>
                    <a:pt x="3162302" y="269617"/>
                    <a:pt x="3213864" y="261362"/>
                    <a:pt x="3281428" y="208530"/>
                  </a:cubicBezTo>
                  <a:cubicBezTo>
                    <a:pt x="2980057" y="188845"/>
                    <a:pt x="3283841" y="20570"/>
                    <a:pt x="2937385" y="2028"/>
                  </a:cubicBezTo>
                  <a:close/>
                </a:path>
              </a:pathLst>
            </a:custGeom>
            <a:blipFill>
              <a:blip r:embed="rId2"/>
              <a:stretch>
                <a:fillRect l="-4715" r="-4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35695" y="2661599"/>
            <a:ext cx="9504617" cy="3149120"/>
          </a:xfrm>
          <a:custGeom>
            <a:avLst/>
            <a:gdLst/>
            <a:ahLst/>
            <a:cxnLst/>
            <a:rect l="l" t="t" r="r" b="b"/>
            <a:pathLst>
              <a:path w="9504617" h="3149120">
                <a:moveTo>
                  <a:pt x="0" y="0"/>
                </a:moveTo>
                <a:lnTo>
                  <a:pt x="9504618" y="0"/>
                </a:lnTo>
                <a:lnTo>
                  <a:pt x="9504618" y="3149121"/>
                </a:lnTo>
                <a:lnTo>
                  <a:pt x="0" y="3149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49417" y="562958"/>
            <a:ext cx="11638583" cy="122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>
                <a:solidFill>
                  <a:srgbClr val="866E2C"/>
                </a:solidFill>
                <a:latin typeface="#9Slide05 Scriptina KT"/>
                <a:ea typeface="#9Slide05 Scriptina KT"/>
                <a:cs typeface="#9Slide05 Scriptina KT"/>
                <a:sym typeface="#9Slide05 Scriptina KT"/>
              </a:rPr>
              <a:t>Nhìn từ ngữ đoán tác phẩm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1178" y="6563195"/>
            <a:ext cx="8953653" cy="10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866E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Tấp nập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1993</Words>
  <Application>Microsoft Office PowerPoint</Application>
  <PresentationFormat>Custom</PresentationFormat>
  <Paragraphs>169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Calibri</vt:lpstr>
      <vt:lpstr>#9Slide05 Scriptina KT</vt:lpstr>
      <vt:lpstr>Arial</vt:lpstr>
      <vt:lpstr>#9Slide05 Braxton Regular</vt:lpstr>
      <vt:lpstr>Fraunces Bold</vt:lpstr>
      <vt:lpstr>#9Slide05 VL Fadilla</vt:lpstr>
      <vt:lpstr>Roboto Condensed Italics</vt:lpstr>
      <vt:lpstr>Roboto Condensed</vt:lpstr>
      <vt:lpstr>#9Slide05 Dear Saturday</vt:lpstr>
      <vt:lpstr>#9Slide07 SVNUT Triumph Press</vt:lpstr>
      <vt:lpstr>Roboto Condensed Bold</vt:lpstr>
      <vt:lpstr>#9Slide07 IcielSoup of Justice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9CD_B10_Doc 4_Hinh anh con thuyen, nguoi dan chai trong bai tho Que huong</dc:title>
  <dc:creator>This MC</dc:creator>
  <cp:lastModifiedBy>Nguyen Trung Nhut</cp:lastModifiedBy>
  <cp:revision>3</cp:revision>
  <dcterms:created xsi:type="dcterms:W3CDTF">2006-08-16T00:00:00Z</dcterms:created>
  <dcterms:modified xsi:type="dcterms:W3CDTF">2025-01-02T02:16:54Z</dcterms:modified>
  <dc:identifier>DAGa9WG7Qt4</dc:identifier>
</cp:coreProperties>
</file>