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256" r:id="rId3"/>
    <p:sldId id="257" r:id="rId4"/>
    <p:sldId id="258" r:id="rId5"/>
    <p:sldId id="278" r:id="rId6"/>
    <p:sldId id="279" r:id="rId7"/>
    <p:sldId id="262" r:id="rId8"/>
    <p:sldId id="263" r:id="rId9"/>
    <p:sldId id="280" r:id="rId10"/>
    <p:sldId id="281" r:id="rId11"/>
    <p:sldId id="282" r:id="rId12"/>
    <p:sldId id="27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kRj06Ke7wbuq7CV51aA1ff9cE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6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79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01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46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92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72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12" Type="http://schemas.openxmlformats.org/officeDocument/2006/relationships/hyperlink" Target="https://youtu.be/BWu2IrH1qS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12" Type="http://schemas.openxmlformats.org/officeDocument/2006/relationships/hyperlink" Target="https://youtu.be/c_zcxgM4dq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8.jpe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image" Target="../media/image29.png"/><Relationship Id="rId9" Type="http://schemas.openxmlformats.org/officeDocument/2006/relationships/hyperlink" Target="https://youtu.be/BWu2IrH1qSw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hyperlink" Target="https://youtu.be/BWu2IrH1qSw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hyperlink" Target="https://youtu.be/BWu2IrH1qS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tRblro" TargetMode="Externa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youtu.be/BWu2IrH1qSw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youtu.be/0lLfdlBntuw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lLfdlBntuw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07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6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041" y="1437982"/>
            <a:ext cx="4514850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b="13277"/>
          <a:stretch/>
        </p:blipFill>
        <p:spPr>
          <a:xfrm>
            <a:off x="1594030" y="2529152"/>
            <a:ext cx="8972370" cy="3711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t="87062"/>
          <a:stretch/>
        </p:blipFill>
        <p:spPr>
          <a:xfrm>
            <a:off x="1594030" y="6255657"/>
            <a:ext cx="8972370" cy="553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0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620">
        <p:fade/>
      </p:transition>
    </mc:Choice>
    <mc:Fallback xmlns="">
      <p:transition spd="med" advTm="45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6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22" y="2672960"/>
            <a:ext cx="11426858" cy="3524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8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35">
        <p:fade/>
      </p:transition>
    </mc:Choice>
    <mc:Fallback xmlns="">
      <p:transition spd="med" advTm="302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83;p9"/>
          <p:cNvSpPr txBox="1"/>
          <p:nvPr/>
        </p:nvSpPr>
        <p:spPr>
          <a:xfrm>
            <a:off x="10111571" y="2000623"/>
            <a:ext cx="16202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Xem</a:t>
            </a:r>
            <a:r>
              <a:rPr lang="en-US" sz="2200" b="1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video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18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1343" y="1838924"/>
            <a:ext cx="690228" cy="6902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20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oogle Shape;208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72374" y="2672960"/>
            <a:ext cx="11811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2373" y="3107459"/>
            <a:ext cx="4479564" cy="3452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2523" y="3107459"/>
            <a:ext cx="461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Xem phần Cách Thiết kế Lịch tại: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https://youtu.be/BWu2IrH1qSw</a:t>
            </a:r>
          </a:p>
        </p:txBody>
      </p:sp>
      <p:pic>
        <p:nvPicPr>
          <p:cNvPr id="14" name="Picture 13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79" y="4314798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7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8">
        <p:fade/>
      </p:transition>
    </mc:Choice>
    <mc:Fallback xmlns="">
      <p:transition spd="med" advTm="359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2374" y="2672960"/>
            <a:ext cx="118110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8316733" y="5982285"/>
            <a:ext cx="362289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Tham</a:t>
            </a:r>
            <a:r>
              <a:rPr lang="en-US" sz="2200" b="1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khảo</a:t>
            </a:r>
            <a:r>
              <a:rPr lang="en-US" sz="2200" b="1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sản</a:t>
            </a:r>
            <a:r>
              <a:rPr lang="en-US" sz="2200" b="1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phẩm</a:t>
            </a:r>
            <a:r>
              <a:rPr lang="en-US" sz="2200" b="1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MT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6505" y="5820586"/>
            <a:ext cx="690228" cy="6902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8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953" y="3169070"/>
            <a:ext cx="4709870" cy="24034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2523" y="3107459"/>
            <a:ext cx="4616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Xem phần Sản phẩm Thiết kế Lịch của học sinh tại: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https://youtu.be/c_zcxgM4dqM</a:t>
            </a:r>
          </a:p>
        </p:txBody>
      </p:sp>
      <p:pic>
        <p:nvPicPr>
          <p:cNvPr id="14" name="Picture 13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79" y="4314798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94">
        <p:fade/>
      </p:transition>
    </mc:Choice>
    <mc:Fallback xmlns="">
      <p:transition spd="med" advTm="73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8062" y="278871"/>
            <a:ext cx="31337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/>
          <p:cNvPicPr preferRelativeResize="0"/>
          <p:nvPr/>
        </p:nvPicPr>
        <p:blipFill rotWithShape="1">
          <a:blip r:embed="rId5">
            <a:alphaModFix/>
          </a:blip>
          <a:srcRect l="3220" r="16157"/>
          <a:stretch/>
        </p:blipFill>
        <p:spPr>
          <a:xfrm>
            <a:off x="181926" y="1933097"/>
            <a:ext cx="4937761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3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929" y="2136297"/>
            <a:ext cx="6469713" cy="3611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694" y="6268236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Bài giảng MT mẫu hay </a:t>
            </a:r>
            <a:r>
              <a:rPr lang="en-US" sz="2000" b="1" dirty="0">
                <a:solidFill>
                  <a:srgbClr val="FF0000"/>
                </a:solidFill>
              </a:rPr>
              <a:t>tại: https://youtu.be/BWu2IrH1qSw</a:t>
            </a:r>
          </a:p>
        </p:txBody>
      </p:sp>
      <p:pic>
        <p:nvPicPr>
          <p:cNvPr id="10" name="Picture 9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22" y="5419767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52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697" y="328331"/>
            <a:ext cx="298132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4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683" y="2529152"/>
            <a:ext cx="5570870" cy="2420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15" y="1943326"/>
            <a:ext cx="5971042" cy="4018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615" y="6182416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Bài giảng MT mẫu hay </a:t>
            </a:r>
            <a:r>
              <a:rPr lang="en-US" sz="2000" b="1" dirty="0">
                <a:solidFill>
                  <a:srgbClr val="FF0000"/>
                </a:solidFill>
              </a:rPr>
              <a:t>tại: https://youtu.be/BWu2IrH1qSw</a:t>
            </a:r>
          </a:p>
        </p:txBody>
      </p:sp>
      <p:pic>
        <p:nvPicPr>
          <p:cNvPr id="10" name="Picture 9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721" y="5096638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07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5697" y="328331"/>
            <a:ext cx="298132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2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13" y="2327811"/>
            <a:ext cx="11912687" cy="2897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181" y="5918474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Bài giảng MT mẫu hay </a:t>
            </a:r>
            <a:r>
              <a:rPr lang="en-US" sz="2000" b="1" dirty="0">
                <a:solidFill>
                  <a:srgbClr val="FF0000"/>
                </a:solidFill>
              </a:rPr>
              <a:t>tại: https://youtu.be/BWu2IrH1qSw</a:t>
            </a:r>
          </a:p>
        </p:txBody>
      </p: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95" y="5275557"/>
            <a:ext cx="783907" cy="1285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176">
        <p:fade/>
      </p:transition>
    </mc:Choice>
    <mc:Fallback xmlns="">
      <p:transition spd="med" advTm="191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5" descr="Hình Nền Máy Tính Chất, Ảnh Hình Nền Đẹp, Ngầu, Ý Nghĩa Full HD"/>
          <p:cNvPicPr preferRelativeResize="0"/>
          <p:nvPr/>
        </p:nvPicPr>
        <p:blipFill rotWithShape="1">
          <a:blip r:embed="rId4">
            <a:alphaModFix/>
          </a:blip>
          <a:srcRect b="61807"/>
          <a:stretch/>
        </p:blipFill>
        <p:spPr>
          <a:xfrm>
            <a:off x="0" y="0"/>
            <a:ext cx="12192000" cy="20147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/>
          <p:nvPr/>
        </p:nvSpPr>
        <p:spPr>
          <a:xfrm>
            <a:off x="2368499" y="701473"/>
            <a:ext cx="76857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CHUẨN BỊ BÀI HỌC SAU</a:t>
            </a:r>
            <a:endParaRPr sz="6000" b="1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5" descr="Trẻ Em, Mầm Non, Đọc Sách, Học Tập, Cô Bé, Tải hình PNG 345 -  Free.Vector6.com"/>
          <p:cNvPicPr preferRelativeResize="0"/>
          <p:nvPr/>
        </p:nvPicPr>
        <p:blipFill rotWithShape="1">
          <a:blip r:embed="rId5">
            <a:alphaModFix/>
          </a:blip>
          <a:srcRect t="4912" b="3589"/>
          <a:stretch/>
        </p:blipFill>
        <p:spPr>
          <a:xfrm>
            <a:off x="1141628" y="2716253"/>
            <a:ext cx="1462088" cy="1499286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15" descr="Bộ 10 cọ vẽ màu nước, sơn dầu chuyên nghiệp | Shopee Việt N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628" y="4747053"/>
            <a:ext cx="1462087" cy="1462088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15" descr="Bộ họa cụ vẽ Màu nước full option | Shopee Việt Nam"/>
          <p:cNvPicPr preferRelativeResize="0"/>
          <p:nvPr/>
        </p:nvPicPr>
        <p:blipFill rotWithShape="1">
          <a:blip r:embed="rId7">
            <a:alphaModFix/>
          </a:blip>
          <a:srcRect t="26037" b="20571"/>
          <a:stretch/>
        </p:blipFill>
        <p:spPr>
          <a:xfrm>
            <a:off x="3019966" y="4264945"/>
            <a:ext cx="3641510" cy="194419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2932299" y="7114649"/>
            <a:ext cx="615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FULL: </a:t>
            </a:r>
            <a:r>
              <a:rPr lang="en-US" sz="2800" u="sng" dirty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https://bit.ly/3tRblro</a:t>
            </a:r>
            <a:endParaRPr sz="2800" dirty="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9966" y="2716253"/>
            <a:ext cx="6646182" cy="1569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77727" y="5067766"/>
            <a:ext cx="4389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Link </a:t>
            </a:r>
            <a:r>
              <a:rPr lang="en-US" sz="1600" dirty="0" smtClean="0">
                <a:solidFill>
                  <a:srgbClr val="FF0000"/>
                </a:solidFill>
                <a:latin typeface="Roboto" panose="02000000000000000000" pitchFamily="2" charset="0"/>
              </a:rPr>
              <a:t>Đăng ký theo dõi tại: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https://bit.ly/3tRblro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15">
        <p14:prism/>
      </p:transition>
    </mc:Choice>
    <mc:Fallback xmlns="">
      <p:transition spd="slow" advTm="20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Ý nghĩa của hai từ Cảm 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210">
        <p14:gallery dir="l"/>
      </p:transition>
    </mc:Choice>
    <mc:Fallback xmlns="">
      <p:transition spd="slow" advTm="182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Vector vạch sóng màu xanh lá cây | Thư viện stock vector đẹp miễn phí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4180114"/>
            <a:ext cx="12192000" cy="267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393" y="4380990"/>
            <a:ext cx="1850007" cy="75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122218"/>
            <a:ext cx="12192001" cy="2979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094" y="5588638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Bài giảng MT mẫu hay </a:t>
            </a:r>
            <a:r>
              <a:rPr lang="en-US" sz="2000" b="1" dirty="0">
                <a:solidFill>
                  <a:srgbClr val="FF0000"/>
                </a:solidFill>
              </a:rPr>
              <a:t>tại: https://youtu.be/BWu2IrH1qSw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6751" y="4338891"/>
            <a:ext cx="4389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Link </a:t>
            </a:r>
            <a:r>
              <a:rPr lang="en-US" sz="1600" dirty="0" smtClean="0">
                <a:solidFill>
                  <a:srgbClr val="FF0000"/>
                </a:solidFill>
                <a:latin typeface="Roboto" panose="02000000000000000000" pitchFamily="2" charset="0"/>
              </a:rPr>
              <a:t>Đăng ký theo dõi tại: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https://bit.ly/3tRblro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408" y="4945721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543">
        <p15:prstTrans prst="drape"/>
      </p:transition>
    </mc:Choice>
    <mc:Fallback xmlns="">
      <p:transition spd="slow" advTm="24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694"/>
            <a:ext cx="12220352" cy="2986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9" y="3336100"/>
            <a:ext cx="11294990" cy="3385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298">
        <p14:switch dir="r"/>
      </p:transition>
    </mc:Choice>
    <mc:Fallback xmlns="">
      <p:transition spd="slow" advTm="26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683" y="64022"/>
            <a:ext cx="2800350" cy="98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026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3518" y="1483532"/>
            <a:ext cx="4667250" cy="1714500"/>
          </a:xfrm>
          <a:prstGeom prst="rect">
            <a:avLst/>
          </a:prstGeom>
        </p:spPr>
      </p:pic>
      <p:pic>
        <p:nvPicPr>
          <p:cNvPr id="15" name="Picture 2" descr="In lịch treo tường đẹp 2021 giá sỉ cho doanh nghiệp tại HC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81" y="1846943"/>
            <a:ext cx="5395205" cy="40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ịch để bàn 2021, lịch bloc 2021, lịch treo tường 2021, in bao lì xì, in sổ  tay, lịch tết 2021, bao lì xì 2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18" y="3770079"/>
            <a:ext cx="4409864" cy="21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151" y="6215084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phần Khám phá Lịch tại</a:t>
            </a:r>
            <a:r>
              <a:rPr lang="en-US" sz="2000" b="1" dirty="0">
                <a:solidFill>
                  <a:srgbClr val="FF0000"/>
                </a:solidFill>
              </a:rPr>
              <a:t>: https://youtu.be/0lLfdlBntuw</a:t>
            </a:r>
          </a:p>
        </p:txBody>
      </p:sp>
      <p:pic>
        <p:nvPicPr>
          <p:cNvPr id="11" name="Picture 10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76" y="4607514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2153">
        <p14:ripple/>
      </p:transition>
    </mc:Choice>
    <mc:Fallback xmlns="">
      <p:transition spd="slow" advTm="32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683" y="64022"/>
            <a:ext cx="2800350" cy="98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026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518" y="1483532"/>
            <a:ext cx="4667250" cy="1714500"/>
          </a:xfrm>
          <a:prstGeom prst="rect">
            <a:avLst/>
          </a:prstGeom>
        </p:spPr>
      </p:pic>
      <p:pic>
        <p:nvPicPr>
          <p:cNvPr id="2052" name="Picture 4" descr="Lịch để bàn 2021, lịch bloc 2021, lịch treo tường 2021, in bao lì xì, in sổ  tay, lịch tết 2021, bao lì xì 20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18" y="3770079"/>
            <a:ext cx="4409864" cy="21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951289"/>
            <a:ext cx="7431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Xem phần Khám phá Lịch tại: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FF0000"/>
                </a:solidFill>
              </a:rPr>
              <a:t>://youtu.be/0lLfdlBntuw</a:t>
            </a:r>
          </a:p>
        </p:txBody>
      </p:sp>
      <p:pic>
        <p:nvPicPr>
          <p:cNvPr id="10" name="Picture 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76" y="4063642"/>
            <a:ext cx="783907" cy="12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33">
        <p:fade/>
      </p:transition>
    </mc:Choice>
    <mc:Fallback xmlns="">
      <p:transition spd="med" advTm="194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683" y="64022"/>
            <a:ext cx="2800350" cy="98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026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05" y="1804660"/>
            <a:ext cx="11540037" cy="45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425">
        <p:fade/>
      </p:transition>
    </mc:Choice>
    <mc:Fallback xmlns="">
      <p:transition spd="med" advTm="41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0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87" y="2674173"/>
            <a:ext cx="11265259" cy="2797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17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6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984" y="1409516"/>
            <a:ext cx="4524375" cy="50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0198" y="2529152"/>
            <a:ext cx="3142650" cy="15652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0286" y="2229236"/>
            <a:ext cx="6836228" cy="4157050"/>
            <a:chOff x="585334" y="2229236"/>
            <a:chExt cx="5461000" cy="29813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9984" y="2229236"/>
              <a:ext cx="5086350" cy="2981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5334" y="4877186"/>
              <a:ext cx="323850" cy="33337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027">
        <p:fade/>
      </p:transition>
    </mc:Choice>
    <mc:Fallback xmlns="">
      <p:transition spd="med" advTm="28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33"/>
            <a:ext cx="5747657" cy="1318240"/>
          </a:xfrm>
          <a:prstGeom prst="rect">
            <a:avLst/>
          </a:prstGeom>
        </p:spPr>
      </p:pic>
      <p:pic>
        <p:nvPicPr>
          <p:cNvPr id="16" name="Picture 2" descr="Mẫu in lịch treo tường đẹp cho doanh nghiệp 20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35659"/>
          <a:stretch/>
        </p:blipFill>
        <p:spPr bwMode="auto">
          <a:xfrm>
            <a:off x="5355291" y="3933"/>
            <a:ext cx="1466904" cy="1430491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984" y="1409516"/>
            <a:ext cx="4524375" cy="504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b="11100"/>
          <a:stretch/>
        </p:blipFill>
        <p:spPr>
          <a:xfrm>
            <a:off x="1105124" y="2463409"/>
            <a:ext cx="9961394" cy="3792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t="89070" b="-298"/>
          <a:stretch/>
        </p:blipFill>
        <p:spPr>
          <a:xfrm>
            <a:off x="1105124" y="6267699"/>
            <a:ext cx="9961394" cy="478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9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62">
        <p:fade/>
      </p:transition>
    </mc:Choice>
    <mc:Fallback xmlns="">
      <p:transition spd="med" advTm="31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5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4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6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5|2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130</Words>
  <Application>Microsoft Office PowerPoint</Application>
  <PresentationFormat>Widescreen</PresentationFormat>
  <Paragraphs>17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84</cp:revision>
  <dcterms:created xsi:type="dcterms:W3CDTF">2022-09-08T01:48:02Z</dcterms:created>
  <dcterms:modified xsi:type="dcterms:W3CDTF">2023-03-16T08:35:14Z</dcterms:modified>
</cp:coreProperties>
</file>