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84" r:id="rId2"/>
    <p:sldId id="256" r:id="rId3"/>
    <p:sldId id="257" r:id="rId4"/>
    <p:sldId id="258" r:id="rId5"/>
    <p:sldId id="276" r:id="rId6"/>
    <p:sldId id="277" r:id="rId7"/>
    <p:sldId id="278" r:id="rId8"/>
    <p:sldId id="262" r:id="rId9"/>
    <p:sldId id="275" r:id="rId10"/>
    <p:sldId id="281" r:id="rId11"/>
    <p:sldId id="283" r:id="rId12"/>
    <p:sldId id="282" r:id="rId13"/>
    <p:sldId id="279" r:id="rId14"/>
    <p:sldId id="267" r:id="rId15"/>
    <p:sldId id="268" r:id="rId16"/>
    <p:sldId id="270" r:id="rId17"/>
    <p:sldId id="271" r:id="rId18"/>
  </p:sldIdLst>
  <p:sldSz cx="12192000" cy="6858000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kRj06Ke7wbuq7CV51aA1ff9cE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447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49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11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47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3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09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931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639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96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71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24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68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88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82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61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79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77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bit.ly/3tRblro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png"/><Relationship Id="rId12" Type="http://schemas.openxmlformats.org/officeDocument/2006/relationships/hyperlink" Target="https://bit.ly/3tRblr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jpg"/><Relationship Id="rId11" Type="http://schemas.openxmlformats.org/officeDocument/2006/relationships/image" Target="../media/image48.jpeg"/><Relationship Id="rId5" Type="http://schemas.openxmlformats.org/officeDocument/2006/relationships/image" Target="../media/image7.png"/><Relationship Id="rId10" Type="http://schemas.openxmlformats.org/officeDocument/2006/relationships/image" Target="../media/image47.jpe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.jpg"/><Relationship Id="rId11" Type="http://schemas.openxmlformats.org/officeDocument/2006/relationships/hyperlink" Target="https://bit.ly/3tRblro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bit.ly/3tRblro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10" Type="http://schemas.openxmlformats.org/officeDocument/2006/relationships/image" Target="../media/image3.png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youtu.be/Z6MiH0N9YH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s://youtu.be/BWu2IrH1qS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25.png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17" Type="http://schemas.openxmlformats.org/officeDocument/2006/relationships/hyperlink" Target="https://bit.ly/3tRblro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4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514" y="1631588"/>
            <a:ext cx="5889469" cy="461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b="29473"/>
          <a:stretch/>
        </p:blipFill>
        <p:spPr>
          <a:xfrm>
            <a:off x="4609041" y="5154591"/>
            <a:ext cx="2213154" cy="1612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190" y="2977796"/>
            <a:ext cx="2078413" cy="2062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8407" y="2987867"/>
            <a:ext cx="2086469" cy="2078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6947" y="3034187"/>
            <a:ext cx="2328145" cy="20059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7163" y="3079393"/>
            <a:ext cx="2031233" cy="19607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4427" y="2557391"/>
            <a:ext cx="1873475" cy="2490788"/>
          </a:xfrm>
          <a:prstGeom prst="rect">
            <a:avLst/>
          </a:prstGeom>
        </p:spPr>
      </p:pic>
      <p:pic>
        <p:nvPicPr>
          <p:cNvPr id="19" name="Picture 18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78" y="5514668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7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373">
        <p:fade/>
      </p:transition>
    </mc:Choice>
    <mc:Fallback xmlns="">
      <p:transition spd="med" advTm="52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183;p9"/>
          <p:cNvSpPr txBox="1"/>
          <p:nvPr/>
        </p:nvSpPr>
        <p:spPr>
          <a:xfrm>
            <a:off x="10111571" y="2000623"/>
            <a:ext cx="16202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Xem</a:t>
            </a:r>
            <a:r>
              <a:rPr lang="en-US" sz="2200" b="1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video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Google Shape;18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21343" y="1838924"/>
            <a:ext cx="690228" cy="69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514" y="1631588"/>
            <a:ext cx="5889469" cy="4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3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284">
        <p:fade/>
      </p:transition>
    </mc:Choice>
    <mc:Fallback xmlns="">
      <p:transition spd="med" advTm="16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514" y="1631588"/>
            <a:ext cx="5889469" cy="461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514" y="2561135"/>
            <a:ext cx="12206514" cy="3814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6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902">
        <p:fade/>
      </p:transition>
    </mc:Choice>
    <mc:Fallback xmlns="">
      <p:transition spd="med" advTm="32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2374" y="2672960"/>
            <a:ext cx="118110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96100" y="3112195"/>
            <a:ext cx="5295900" cy="1011999"/>
            <a:chOff x="6896100" y="3112195"/>
            <a:chExt cx="5295900" cy="1011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96100" y="3112195"/>
              <a:ext cx="5295900" cy="3619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42772" y="3454869"/>
              <a:ext cx="4286250" cy="3619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2"/>
            <a:srcRect r="50416" b="-4906"/>
            <a:stretch/>
          </p:blipFill>
          <p:spPr>
            <a:xfrm>
              <a:off x="11209629" y="3482991"/>
              <a:ext cx="982371" cy="319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/>
            <a:srcRect l="51374" t="-9324"/>
            <a:stretch/>
          </p:blipFill>
          <p:spPr>
            <a:xfrm>
              <a:off x="7004150" y="3790973"/>
              <a:ext cx="963386" cy="3332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4148" y="4262878"/>
            <a:ext cx="5187852" cy="602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8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898">
        <p:fade/>
      </p:transition>
    </mc:Choice>
    <mc:Fallback xmlns="">
      <p:transition spd="med" advTm="36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8062" y="278871"/>
            <a:ext cx="31337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1503" y="3732004"/>
            <a:ext cx="8271342" cy="2490665"/>
            <a:chOff x="6798445" y="2781980"/>
            <a:chExt cx="7058025" cy="20250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195" y="2781980"/>
              <a:ext cx="4057650" cy="7715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8445" y="3639414"/>
              <a:ext cx="5200650" cy="7334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8445" y="4454577"/>
              <a:ext cx="7058025" cy="352425"/>
            </a:xfrm>
            <a:prstGeom prst="rect">
              <a:avLst/>
            </a:prstGeom>
          </p:spPr>
        </p:pic>
      </p:grpSp>
      <p:pic>
        <p:nvPicPr>
          <p:cNvPr id="2050" name="Picture 2" descr="1 cách làm xe đạp bằng giấy - Món Miền Tru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76" y="2137685"/>
            <a:ext cx="5332460" cy="3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i trò và cách thức thảo luận nhóm hiệu quả trong hoạt động teamwork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/>
          <a:stretch/>
        </p:blipFill>
        <p:spPr bwMode="auto">
          <a:xfrm>
            <a:off x="572130" y="1563084"/>
            <a:ext cx="4036260" cy="21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7505" y="6247140"/>
            <a:ext cx="88569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</a:rPr>
              <a:t>Xem Bài giảng MT mẫu hay 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</a:rPr>
              <a:t>tại: https://youtu.be/GJcoMgklCSA</a:t>
            </a:r>
          </a:p>
        </p:txBody>
      </p:sp>
      <p:pic>
        <p:nvPicPr>
          <p:cNvPr id="14" name="Picture 13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75" y="2125140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095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697" y="328331"/>
            <a:ext cx="298132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22" y="5025059"/>
            <a:ext cx="5916502" cy="1256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424" y="1604678"/>
            <a:ext cx="5365646" cy="4653617"/>
          </a:xfrm>
          <a:prstGeom prst="rect">
            <a:avLst/>
          </a:prstGeom>
        </p:spPr>
      </p:pic>
      <p:pic>
        <p:nvPicPr>
          <p:cNvPr id="3076" name="Picture 4" descr="Thủ Công - Mỹ Nghệ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453" y="2394804"/>
            <a:ext cx="3152720" cy="26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e đạp hoa trang trí dáng độc đáo, giá bán tốt, mẫu bền đẹp độ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72" y="1955345"/>
            <a:ext cx="2958251" cy="29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28" y="4777167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870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5" descr="Hình Nền Máy Tính Chất, Ảnh Hình Nền Đẹp, Ngầu, Ý Nghĩa Full HD"/>
          <p:cNvPicPr preferRelativeResize="0"/>
          <p:nvPr/>
        </p:nvPicPr>
        <p:blipFill rotWithShape="1">
          <a:blip r:embed="rId4">
            <a:alphaModFix/>
          </a:blip>
          <a:srcRect b="61807"/>
          <a:stretch/>
        </p:blipFill>
        <p:spPr>
          <a:xfrm>
            <a:off x="0" y="0"/>
            <a:ext cx="12192000" cy="20147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/>
          <p:nvPr/>
        </p:nvSpPr>
        <p:spPr>
          <a:xfrm>
            <a:off x="2368499" y="701473"/>
            <a:ext cx="76857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CHUẨN BỊ BÀI HỌC SAU</a:t>
            </a:r>
            <a:endParaRPr sz="6000" b="1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5" descr="Trẻ Em, Mầm Non, Đọc Sách, Học Tập, Cô Bé, Tải hình PNG 345 -  Free.Vector6.com"/>
          <p:cNvPicPr preferRelativeResize="0"/>
          <p:nvPr/>
        </p:nvPicPr>
        <p:blipFill rotWithShape="1">
          <a:blip r:embed="rId5">
            <a:alphaModFix/>
          </a:blip>
          <a:srcRect t="4912" b="3589"/>
          <a:stretch/>
        </p:blipFill>
        <p:spPr>
          <a:xfrm>
            <a:off x="1141628" y="2716253"/>
            <a:ext cx="1462088" cy="1499286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15" descr="Bộ 10 cọ vẽ màu nước, sơn dầu chuyên nghiệp | Shopee Việt N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628" y="4747053"/>
            <a:ext cx="1462087" cy="1462088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15"/>
          <p:cNvSpPr/>
          <p:nvPr/>
        </p:nvSpPr>
        <p:spPr>
          <a:xfrm>
            <a:off x="2932299" y="7114649"/>
            <a:ext cx="615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FULL: </a:t>
            </a:r>
            <a:r>
              <a:rPr lang="en-US" sz="2800" u="sng" dirty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https://bit.ly/3tRblro</a:t>
            </a:r>
            <a:endParaRPr sz="2800" dirty="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71476" y="7114649"/>
            <a:ext cx="4389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Link </a:t>
            </a:r>
            <a:r>
              <a:rPr lang="en-US" sz="1600" dirty="0" smtClean="0">
                <a:solidFill>
                  <a:srgbClr val="FF0000"/>
                </a:solidFill>
                <a:latin typeface="Roboto" panose="02000000000000000000" pitchFamily="2" charset="0"/>
              </a:rPr>
              <a:t>Đăng ký theo dõi tại: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https://bit.ly/3tRblro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t="9957"/>
          <a:stretch/>
        </p:blipFill>
        <p:spPr>
          <a:xfrm>
            <a:off x="3019966" y="2716253"/>
            <a:ext cx="6819900" cy="15314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19967" y="4747053"/>
            <a:ext cx="6864262" cy="1497362"/>
            <a:chOff x="3019967" y="4747053"/>
            <a:chExt cx="6864262" cy="1497362"/>
          </a:xfrm>
        </p:grpSpPr>
        <p:pic>
          <p:nvPicPr>
            <p:cNvPr id="1028" name="Picture 4" descr="Triển lãm tranh thiếu nhi &quot;Tết ấm tình thân&quot; hỗ trợ học sinh nghèo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43" b="11568"/>
            <a:stretch/>
          </p:blipFill>
          <p:spPr bwMode="auto">
            <a:xfrm>
              <a:off x="3019967" y="4747053"/>
              <a:ext cx="3787234" cy="149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Triển lãm tranh thiếu nhi &quot;Tết ấm tình thân&quot; hỗ trợ học sinh nghèo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43" r="18752" b="11568"/>
            <a:stretch/>
          </p:blipFill>
          <p:spPr bwMode="auto">
            <a:xfrm>
              <a:off x="6807201" y="4747053"/>
              <a:ext cx="3077028" cy="149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72" y="3746652"/>
            <a:ext cx="783907" cy="1285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482">
        <p14:prism/>
      </p:transition>
    </mc:Choice>
    <mc:Fallback xmlns="">
      <p:transition spd="slow" advTm="17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Ý nghĩa của hai từ Cảm 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8872" y="2163056"/>
            <a:ext cx="716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Xem Bài giảng MT mẫu hay </a:t>
            </a:r>
            <a:r>
              <a:rPr lang="en-US" sz="2000" b="1" dirty="0"/>
              <a:t>tại: https://youtu.be/ecJSyhqgvRY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83" y="1480500"/>
            <a:ext cx="783907" cy="128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8732" y="1320846"/>
            <a:ext cx="67345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Đăng ký theo dõi tại: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https://bit.ly/3tRblro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838">
        <p14:gallery dir="l"/>
      </p:transition>
    </mc:Choice>
    <mc:Fallback xmlns="">
      <p:transition spd="slow" advTm="208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Vector vạch sóng màu xanh lá cây | Thư viện stock vector đẹp miễn phí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4180114"/>
            <a:ext cx="12192000" cy="26778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9468" y="7058876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Bài giảng MT mẫu hay </a:t>
            </a:r>
            <a:r>
              <a:rPr lang="en-US" sz="2000" b="1" dirty="0">
                <a:solidFill>
                  <a:srgbClr val="FF0000"/>
                </a:solidFill>
              </a:rPr>
              <a:t>tại: https://youtu.be/BWu2IrH1qSw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2927" y="7701792"/>
            <a:ext cx="4389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Link </a:t>
            </a:r>
            <a:r>
              <a:rPr lang="en-US" sz="1600" dirty="0" smtClean="0">
                <a:solidFill>
                  <a:srgbClr val="FF0000"/>
                </a:solidFill>
                <a:latin typeface="Roboto" panose="02000000000000000000" pitchFamily="2" charset="0"/>
              </a:rPr>
              <a:t>Đăng ký theo dõi tại: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</a:rPr>
              <a:t>https://bit.ly/3tRblro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80" y="7058876"/>
            <a:ext cx="783907" cy="1285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15450"/>
            <a:ext cx="12224224" cy="30218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977">
        <p15:prstTrans prst="drape"/>
      </p:transition>
    </mc:Choice>
    <mc:Fallback xmlns="">
      <p:transition spd="slow" advTm="22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30"/>
            <a:ext cx="12224224" cy="3021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" y="3787857"/>
            <a:ext cx="10752685" cy="2458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742">
        <p14:switch dir="r"/>
      </p:transition>
    </mc:Choice>
    <mc:Fallback xmlns="">
      <p:transition spd="slow" advTm="247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683" y="64022"/>
            <a:ext cx="2800350" cy="98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75" y="1483532"/>
            <a:ext cx="5038725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74" y="3354061"/>
            <a:ext cx="3600450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006" y="3354061"/>
            <a:ext cx="3048000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397" y="3354061"/>
            <a:ext cx="3329461" cy="25020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050">
        <p14:ripple/>
      </p:transition>
    </mc:Choice>
    <mc:Fallback xmlns="">
      <p:transition spd="slow" advTm="46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683" y="64022"/>
            <a:ext cx="2800350" cy="98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75" y="1483532"/>
            <a:ext cx="5038725" cy="167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1" y="3159932"/>
            <a:ext cx="3658306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808" y="3214537"/>
            <a:ext cx="3728281" cy="2805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2788" y="3159932"/>
            <a:ext cx="3510869" cy="3150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9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736">
        <p:fade/>
      </p:transition>
    </mc:Choice>
    <mc:Fallback xmlns="">
      <p:transition spd="med" advTm="13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683" y="64022"/>
            <a:ext cx="2800350" cy="98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75" y="1483532"/>
            <a:ext cx="5038725" cy="167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79" y="1483532"/>
            <a:ext cx="2300086" cy="183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208" y="1516302"/>
            <a:ext cx="2344081" cy="1763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503" y="3477418"/>
            <a:ext cx="2333776" cy="2094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208" y="3555495"/>
            <a:ext cx="2432572" cy="1938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3724" y="3555495"/>
            <a:ext cx="2479102" cy="1865463"/>
          </a:xfrm>
          <a:prstGeom prst="rect">
            <a:avLst/>
          </a:prstGeom>
        </p:spPr>
      </p:pic>
      <p:sp>
        <p:nvSpPr>
          <p:cNvPr id="4" name="Snip Single Corner Rectangle 3"/>
          <p:cNvSpPr/>
          <p:nvPr/>
        </p:nvSpPr>
        <p:spPr>
          <a:xfrm flipH="1">
            <a:off x="8505371" y="3477418"/>
            <a:ext cx="3686629" cy="2531496"/>
          </a:xfrm>
          <a:prstGeom prst="snip1Rect">
            <a:avLst/>
          </a:prstGeom>
          <a:solidFill>
            <a:srgbClr val="CA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27770" y="4004502"/>
            <a:ext cx="3564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Bộ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phận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xe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đạp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Bánh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xe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tay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cầm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yên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bàn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đạp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xích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khung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  <a:p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Xe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đạp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phương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tiện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đi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lại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vừa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thân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thiên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môi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trường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vừa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an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toàn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tốt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sức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khỏe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905">
        <p:fade/>
      </p:transition>
    </mc:Choice>
    <mc:Fallback xmlns="">
      <p:transition spd="med" advTm="33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683" y="64022"/>
            <a:ext cx="2800350" cy="98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056" y="1627765"/>
            <a:ext cx="9568543" cy="4926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9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935">
        <p:fade/>
      </p:transition>
    </mc:Choice>
    <mc:Fallback xmlns="">
      <p:transition spd="med" advTm="56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t="20876"/>
          <a:stretch/>
        </p:blipFill>
        <p:spPr>
          <a:xfrm>
            <a:off x="610507" y="2844800"/>
            <a:ext cx="10808684" cy="26561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78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827" y="197027"/>
            <a:ext cx="2790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222" y="1471188"/>
            <a:ext cx="15906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1967299"/>
            <a:ext cx="1609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3;p3"/>
          <p:cNvSpPr/>
          <p:nvPr/>
        </p:nvSpPr>
        <p:spPr>
          <a:xfrm rot="10800000" flipH="1">
            <a:off x="-14514" y="1243683"/>
            <a:ext cx="12206514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"/>
            <a:ext cx="5807034" cy="131824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291" y="4720"/>
            <a:ext cx="1466904" cy="1428916"/>
          </a:xfrm>
          <a:prstGeom prst="flowChartConnector">
            <a:avLst/>
          </a:prstGeom>
          <a:noFill/>
          <a:ln w="635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91049"/>
            <a:ext cx="5648325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673" y="2832862"/>
            <a:ext cx="2374523" cy="1654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073" y="4589092"/>
            <a:ext cx="2476123" cy="58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5100" y="2832862"/>
            <a:ext cx="29432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6549" y="5165580"/>
            <a:ext cx="2600325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r="51990"/>
          <a:stretch/>
        </p:blipFill>
        <p:spPr>
          <a:xfrm>
            <a:off x="5863764" y="2880487"/>
            <a:ext cx="3004464" cy="2095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/>
          <a:srcRect l="51954"/>
          <a:stretch/>
        </p:blipFill>
        <p:spPr>
          <a:xfrm>
            <a:off x="9027886" y="2880487"/>
            <a:ext cx="3006718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70596" y="5154359"/>
            <a:ext cx="2590800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69170" y="5165580"/>
            <a:ext cx="2724150" cy="276225"/>
          </a:xfrm>
          <a:prstGeom prst="rect">
            <a:avLst/>
          </a:prstGeom>
        </p:spPr>
      </p:pic>
      <p:pic>
        <p:nvPicPr>
          <p:cNvPr id="20" name="Picture 19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78" y="5514668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7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640">
        <p:fade/>
      </p:transition>
    </mc:Choice>
    <mc:Fallback xmlns="">
      <p:transition spd="med" advTm="50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3|2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5|7.3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8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123</Words>
  <Application>Microsoft Office PowerPoint</Application>
  <PresentationFormat>Widescreen</PresentationFormat>
  <Paragraphs>11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Roboto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143</cp:revision>
  <dcterms:created xsi:type="dcterms:W3CDTF">2022-09-08T01:48:02Z</dcterms:created>
  <dcterms:modified xsi:type="dcterms:W3CDTF">2025-04-28T01:30:38Z</dcterms:modified>
</cp:coreProperties>
</file>