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322" r:id="rId3"/>
    <p:sldId id="265" r:id="rId4"/>
    <p:sldId id="307" r:id="rId5"/>
    <p:sldId id="260" r:id="rId6"/>
    <p:sldId id="259" r:id="rId7"/>
    <p:sldId id="345" r:id="rId8"/>
    <p:sldId id="346" r:id="rId9"/>
    <p:sldId id="347" r:id="rId10"/>
    <p:sldId id="349" r:id="rId11"/>
    <p:sldId id="310" r:id="rId12"/>
    <p:sldId id="309" r:id="rId13"/>
    <p:sldId id="351" r:id="rId14"/>
    <p:sldId id="350" r:id="rId15"/>
    <p:sldId id="352" r:id="rId16"/>
    <p:sldId id="353" r:id="rId17"/>
    <p:sldId id="354" r:id="rId18"/>
    <p:sldId id="323" r:id="rId19"/>
    <p:sldId id="261" r:id="rId20"/>
    <p:sldId id="313" r:id="rId21"/>
    <p:sldId id="264" r:id="rId22"/>
    <p:sldId id="355" r:id="rId23"/>
    <p:sldId id="308" r:id="rId24"/>
    <p:sldId id="356" r:id="rId25"/>
    <p:sldId id="273" r:id="rId26"/>
    <p:sldId id="267" r:id="rId27"/>
    <p:sldId id="312" r:id="rId28"/>
    <p:sldId id="280" r:id="rId29"/>
    <p:sldId id="326" r:id="rId30"/>
    <p:sldId id="328" r:id="rId31"/>
    <p:sldId id="332" r:id="rId32"/>
    <p:sldId id="357" r:id="rId33"/>
    <p:sldId id="333" r:id="rId34"/>
    <p:sldId id="358" r:id="rId35"/>
    <p:sldId id="335" r:id="rId36"/>
    <p:sldId id="359" r:id="rId37"/>
    <p:sldId id="340" r:id="rId38"/>
    <p:sldId id="281" r:id="rId39"/>
    <p:sldId id="319" r:id="rId40"/>
    <p:sldId id="283" r:id="rId41"/>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9587"/>
    <a:srgbClr val="B0E07D"/>
    <a:srgbClr val="FFCC66"/>
    <a:srgbClr val="FFEB95"/>
    <a:srgbClr val="FFCD2F"/>
    <a:srgbClr val="D2E1F0"/>
    <a:srgbClr val="FF9999"/>
    <a:srgbClr val="DDC7FB"/>
    <a:srgbClr val="FFD757"/>
    <a:srgbClr val="472F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0" d="100"/>
          <a:sy n="70" d="100"/>
        </p:scale>
        <p:origin x="714" y="48"/>
      </p:cViewPr>
      <p:guideLst>
        <p:guide orient="horz" pos="686"/>
        <p:guide pos="3817"/>
      </p:guideLst>
    </p:cSldViewPr>
  </p:slideViewPr>
  <p:notesTextViewPr>
    <p:cViewPr>
      <p:scale>
        <a:sx n="1" d="1"/>
        <a:sy n="1" d="1"/>
      </p:scale>
      <p:origin x="0" y="0"/>
    </p:cViewPr>
  </p:notesTextViewPr>
  <p:sorterViewPr>
    <p:cViewPr>
      <p:scale>
        <a:sx n="50" d="100"/>
        <a:sy n="50" d="100"/>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2772B8-DFA0-42D4-BB56-C041186E9AEC}" type="datetimeFigureOut">
              <a:rPr lang="zh-CN" altLang="en-US" smtClean="0"/>
              <a:t>2024/9/10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08E786-4216-45F2-862D-D7FBD8328BF6}" type="slidenum">
              <a:rPr lang="zh-CN" altLang="en-US" smtClean="0"/>
              <a:t>‹#›</a:t>
            </a:fld>
            <a:endParaRPr lang="zh-CN" altLang="en-US"/>
          </a:p>
        </p:txBody>
      </p:sp>
    </p:spTree>
    <p:extLst>
      <p:ext uri="{BB962C8B-B14F-4D97-AF65-F5344CB8AC3E}">
        <p14:creationId xmlns:p14="http://schemas.microsoft.com/office/powerpoint/2010/main" val="86046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a:t>
            </a:fld>
            <a:endParaRPr lang="zh-CN" altLang="en-US"/>
          </a:p>
        </p:txBody>
      </p:sp>
    </p:spTree>
    <p:extLst>
      <p:ext uri="{BB962C8B-B14F-4D97-AF65-F5344CB8AC3E}">
        <p14:creationId xmlns:p14="http://schemas.microsoft.com/office/powerpoint/2010/main" val="826652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11</a:t>
            </a:fld>
            <a:endParaRPr lang="zh-CN" altLang="en-US"/>
          </a:p>
        </p:txBody>
      </p:sp>
    </p:spTree>
    <p:extLst>
      <p:ext uri="{BB962C8B-B14F-4D97-AF65-F5344CB8AC3E}">
        <p14:creationId xmlns:p14="http://schemas.microsoft.com/office/powerpoint/2010/main" val="764247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12</a:t>
            </a:fld>
            <a:endParaRPr lang="zh-CN" altLang="en-US"/>
          </a:p>
        </p:txBody>
      </p:sp>
    </p:spTree>
    <p:extLst>
      <p:ext uri="{BB962C8B-B14F-4D97-AF65-F5344CB8AC3E}">
        <p14:creationId xmlns:p14="http://schemas.microsoft.com/office/powerpoint/2010/main" val="3736290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13</a:t>
            </a:fld>
            <a:endParaRPr lang="zh-CN" altLang="en-US"/>
          </a:p>
        </p:txBody>
      </p:sp>
    </p:spTree>
    <p:extLst>
      <p:ext uri="{BB962C8B-B14F-4D97-AF65-F5344CB8AC3E}">
        <p14:creationId xmlns:p14="http://schemas.microsoft.com/office/powerpoint/2010/main" val="3299342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14</a:t>
            </a:fld>
            <a:endParaRPr lang="zh-CN" altLang="en-US"/>
          </a:p>
        </p:txBody>
      </p:sp>
    </p:spTree>
    <p:extLst>
      <p:ext uri="{BB962C8B-B14F-4D97-AF65-F5344CB8AC3E}">
        <p14:creationId xmlns:p14="http://schemas.microsoft.com/office/powerpoint/2010/main" val="3936449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15</a:t>
            </a:fld>
            <a:endParaRPr lang="zh-CN" altLang="en-US"/>
          </a:p>
        </p:txBody>
      </p:sp>
    </p:spTree>
    <p:extLst>
      <p:ext uri="{BB962C8B-B14F-4D97-AF65-F5344CB8AC3E}">
        <p14:creationId xmlns:p14="http://schemas.microsoft.com/office/powerpoint/2010/main" val="3077210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16</a:t>
            </a:fld>
            <a:endParaRPr lang="zh-CN" altLang="en-US"/>
          </a:p>
        </p:txBody>
      </p:sp>
    </p:spTree>
    <p:extLst>
      <p:ext uri="{BB962C8B-B14F-4D97-AF65-F5344CB8AC3E}">
        <p14:creationId xmlns:p14="http://schemas.microsoft.com/office/powerpoint/2010/main" val="1998569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17</a:t>
            </a:fld>
            <a:endParaRPr lang="zh-CN" altLang="en-US"/>
          </a:p>
        </p:txBody>
      </p:sp>
    </p:spTree>
    <p:extLst>
      <p:ext uri="{BB962C8B-B14F-4D97-AF65-F5344CB8AC3E}">
        <p14:creationId xmlns:p14="http://schemas.microsoft.com/office/powerpoint/2010/main" val="1792743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18</a:t>
            </a:fld>
            <a:endParaRPr lang="zh-CN" altLang="en-US"/>
          </a:p>
        </p:txBody>
      </p:sp>
    </p:spTree>
    <p:extLst>
      <p:ext uri="{BB962C8B-B14F-4D97-AF65-F5344CB8AC3E}">
        <p14:creationId xmlns:p14="http://schemas.microsoft.com/office/powerpoint/2010/main" val="2059514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19</a:t>
            </a:fld>
            <a:endParaRPr lang="zh-CN" altLang="en-US"/>
          </a:p>
        </p:txBody>
      </p:sp>
    </p:spTree>
    <p:extLst>
      <p:ext uri="{BB962C8B-B14F-4D97-AF65-F5344CB8AC3E}">
        <p14:creationId xmlns:p14="http://schemas.microsoft.com/office/powerpoint/2010/main" val="3937157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20</a:t>
            </a:fld>
            <a:endParaRPr lang="zh-CN" altLang="en-US"/>
          </a:p>
        </p:txBody>
      </p:sp>
    </p:spTree>
    <p:extLst>
      <p:ext uri="{BB962C8B-B14F-4D97-AF65-F5344CB8AC3E}">
        <p14:creationId xmlns:p14="http://schemas.microsoft.com/office/powerpoint/2010/main" val="420798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a:t>
            </a:fld>
            <a:endParaRPr lang="zh-CN" altLang="en-US"/>
          </a:p>
        </p:txBody>
      </p:sp>
    </p:spTree>
    <p:extLst>
      <p:ext uri="{BB962C8B-B14F-4D97-AF65-F5344CB8AC3E}">
        <p14:creationId xmlns:p14="http://schemas.microsoft.com/office/powerpoint/2010/main" val="3544286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21</a:t>
            </a:fld>
            <a:endParaRPr lang="zh-CN" altLang="en-US"/>
          </a:p>
        </p:txBody>
      </p:sp>
    </p:spTree>
    <p:extLst>
      <p:ext uri="{BB962C8B-B14F-4D97-AF65-F5344CB8AC3E}">
        <p14:creationId xmlns:p14="http://schemas.microsoft.com/office/powerpoint/2010/main" val="2106264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22</a:t>
            </a:fld>
            <a:endParaRPr lang="zh-CN" altLang="en-US"/>
          </a:p>
        </p:txBody>
      </p:sp>
    </p:spTree>
    <p:extLst>
      <p:ext uri="{BB962C8B-B14F-4D97-AF65-F5344CB8AC3E}">
        <p14:creationId xmlns:p14="http://schemas.microsoft.com/office/powerpoint/2010/main" val="2583469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23</a:t>
            </a:fld>
            <a:endParaRPr lang="zh-CN" altLang="en-US"/>
          </a:p>
        </p:txBody>
      </p:sp>
    </p:spTree>
    <p:extLst>
      <p:ext uri="{BB962C8B-B14F-4D97-AF65-F5344CB8AC3E}">
        <p14:creationId xmlns:p14="http://schemas.microsoft.com/office/powerpoint/2010/main" val="1452998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24</a:t>
            </a:fld>
            <a:endParaRPr lang="zh-CN" altLang="en-US"/>
          </a:p>
        </p:txBody>
      </p:sp>
    </p:spTree>
    <p:extLst>
      <p:ext uri="{BB962C8B-B14F-4D97-AF65-F5344CB8AC3E}">
        <p14:creationId xmlns:p14="http://schemas.microsoft.com/office/powerpoint/2010/main" val="4284262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25</a:t>
            </a:fld>
            <a:endParaRPr lang="zh-CN" altLang="en-US"/>
          </a:p>
        </p:txBody>
      </p:sp>
    </p:spTree>
    <p:extLst>
      <p:ext uri="{BB962C8B-B14F-4D97-AF65-F5344CB8AC3E}">
        <p14:creationId xmlns:p14="http://schemas.microsoft.com/office/powerpoint/2010/main" val="3510793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26</a:t>
            </a:fld>
            <a:endParaRPr lang="zh-CN" altLang="en-US"/>
          </a:p>
        </p:txBody>
      </p:sp>
    </p:spTree>
    <p:extLst>
      <p:ext uri="{BB962C8B-B14F-4D97-AF65-F5344CB8AC3E}">
        <p14:creationId xmlns:p14="http://schemas.microsoft.com/office/powerpoint/2010/main" val="630362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27</a:t>
            </a:fld>
            <a:endParaRPr lang="zh-CN" altLang="en-US"/>
          </a:p>
        </p:txBody>
      </p:sp>
    </p:spTree>
    <p:extLst>
      <p:ext uri="{BB962C8B-B14F-4D97-AF65-F5344CB8AC3E}">
        <p14:creationId xmlns:p14="http://schemas.microsoft.com/office/powerpoint/2010/main" val="2108493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28</a:t>
            </a:fld>
            <a:endParaRPr lang="zh-CN" altLang="en-US"/>
          </a:p>
        </p:txBody>
      </p:sp>
    </p:spTree>
    <p:extLst>
      <p:ext uri="{BB962C8B-B14F-4D97-AF65-F5344CB8AC3E}">
        <p14:creationId xmlns:p14="http://schemas.microsoft.com/office/powerpoint/2010/main" val="1630945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29</a:t>
            </a:fld>
            <a:endParaRPr lang="zh-CN" altLang="en-US"/>
          </a:p>
        </p:txBody>
      </p:sp>
    </p:spTree>
    <p:extLst>
      <p:ext uri="{BB962C8B-B14F-4D97-AF65-F5344CB8AC3E}">
        <p14:creationId xmlns:p14="http://schemas.microsoft.com/office/powerpoint/2010/main" val="3859167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31</a:t>
            </a:fld>
            <a:endParaRPr lang="zh-CN" altLang="en-US"/>
          </a:p>
        </p:txBody>
      </p:sp>
    </p:spTree>
    <p:extLst>
      <p:ext uri="{BB962C8B-B14F-4D97-AF65-F5344CB8AC3E}">
        <p14:creationId xmlns:p14="http://schemas.microsoft.com/office/powerpoint/2010/main" val="827755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a:t>
            </a:fld>
            <a:endParaRPr lang="zh-CN" altLang="en-US"/>
          </a:p>
        </p:txBody>
      </p:sp>
    </p:spTree>
    <p:extLst>
      <p:ext uri="{BB962C8B-B14F-4D97-AF65-F5344CB8AC3E}">
        <p14:creationId xmlns:p14="http://schemas.microsoft.com/office/powerpoint/2010/main" val="3883196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32</a:t>
            </a:fld>
            <a:endParaRPr lang="zh-CN" altLang="en-US"/>
          </a:p>
        </p:txBody>
      </p:sp>
    </p:spTree>
    <p:extLst>
      <p:ext uri="{BB962C8B-B14F-4D97-AF65-F5344CB8AC3E}">
        <p14:creationId xmlns:p14="http://schemas.microsoft.com/office/powerpoint/2010/main" val="215710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33</a:t>
            </a:fld>
            <a:endParaRPr lang="zh-CN" altLang="en-US"/>
          </a:p>
        </p:txBody>
      </p:sp>
    </p:spTree>
    <p:extLst>
      <p:ext uri="{BB962C8B-B14F-4D97-AF65-F5344CB8AC3E}">
        <p14:creationId xmlns:p14="http://schemas.microsoft.com/office/powerpoint/2010/main" val="28426058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34</a:t>
            </a:fld>
            <a:endParaRPr lang="zh-CN" altLang="en-US"/>
          </a:p>
        </p:txBody>
      </p:sp>
    </p:spTree>
    <p:extLst>
      <p:ext uri="{BB962C8B-B14F-4D97-AF65-F5344CB8AC3E}">
        <p14:creationId xmlns:p14="http://schemas.microsoft.com/office/powerpoint/2010/main" val="2280848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35</a:t>
            </a:fld>
            <a:endParaRPr lang="zh-CN" altLang="en-US"/>
          </a:p>
        </p:txBody>
      </p:sp>
    </p:spTree>
    <p:extLst>
      <p:ext uri="{BB962C8B-B14F-4D97-AF65-F5344CB8AC3E}">
        <p14:creationId xmlns:p14="http://schemas.microsoft.com/office/powerpoint/2010/main" val="4170120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36</a:t>
            </a:fld>
            <a:endParaRPr lang="zh-CN" altLang="en-US"/>
          </a:p>
        </p:txBody>
      </p:sp>
    </p:spTree>
    <p:extLst>
      <p:ext uri="{BB962C8B-B14F-4D97-AF65-F5344CB8AC3E}">
        <p14:creationId xmlns:p14="http://schemas.microsoft.com/office/powerpoint/2010/main" val="24926626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37</a:t>
            </a:fld>
            <a:endParaRPr lang="zh-CN" altLang="en-US"/>
          </a:p>
        </p:txBody>
      </p:sp>
    </p:spTree>
    <p:extLst>
      <p:ext uri="{BB962C8B-B14F-4D97-AF65-F5344CB8AC3E}">
        <p14:creationId xmlns:p14="http://schemas.microsoft.com/office/powerpoint/2010/main" val="16250767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38</a:t>
            </a:fld>
            <a:endParaRPr lang="zh-CN" altLang="en-US"/>
          </a:p>
        </p:txBody>
      </p:sp>
    </p:spTree>
    <p:extLst>
      <p:ext uri="{BB962C8B-B14F-4D97-AF65-F5344CB8AC3E}">
        <p14:creationId xmlns:p14="http://schemas.microsoft.com/office/powerpoint/2010/main" val="32648522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39</a:t>
            </a:fld>
            <a:endParaRPr lang="zh-CN" altLang="en-US"/>
          </a:p>
        </p:txBody>
      </p:sp>
    </p:spTree>
    <p:extLst>
      <p:ext uri="{BB962C8B-B14F-4D97-AF65-F5344CB8AC3E}">
        <p14:creationId xmlns:p14="http://schemas.microsoft.com/office/powerpoint/2010/main" val="34195409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40</a:t>
            </a:fld>
            <a:endParaRPr lang="zh-CN" altLang="en-US"/>
          </a:p>
        </p:txBody>
      </p:sp>
    </p:spTree>
    <p:extLst>
      <p:ext uri="{BB962C8B-B14F-4D97-AF65-F5344CB8AC3E}">
        <p14:creationId xmlns:p14="http://schemas.microsoft.com/office/powerpoint/2010/main" val="2834525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5</a:t>
            </a:fld>
            <a:endParaRPr lang="zh-CN" altLang="en-US"/>
          </a:p>
        </p:txBody>
      </p:sp>
    </p:spTree>
    <p:extLst>
      <p:ext uri="{BB962C8B-B14F-4D97-AF65-F5344CB8AC3E}">
        <p14:creationId xmlns:p14="http://schemas.microsoft.com/office/powerpoint/2010/main" val="1444329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6</a:t>
            </a:fld>
            <a:endParaRPr lang="zh-CN" altLang="en-US"/>
          </a:p>
        </p:txBody>
      </p:sp>
    </p:spTree>
    <p:extLst>
      <p:ext uri="{BB962C8B-B14F-4D97-AF65-F5344CB8AC3E}">
        <p14:creationId xmlns:p14="http://schemas.microsoft.com/office/powerpoint/2010/main" val="561740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7</a:t>
            </a:fld>
            <a:endParaRPr lang="zh-CN" altLang="en-US"/>
          </a:p>
        </p:txBody>
      </p:sp>
    </p:spTree>
    <p:extLst>
      <p:ext uri="{BB962C8B-B14F-4D97-AF65-F5344CB8AC3E}">
        <p14:creationId xmlns:p14="http://schemas.microsoft.com/office/powerpoint/2010/main" val="981460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8</a:t>
            </a:fld>
            <a:endParaRPr lang="zh-CN" altLang="en-US"/>
          </a:p>
        </p:txBody>
      </p:sp>
    </p:spTree>
    <p:extLst>
      <p:ext uri="{BB962C8B-B14F-4D97-AF65-F5344CB8AC3E}">
        <p14:creationId xmlns:p14="http://schemas.microsoft.com/office/powerpoint/2010/main" val="1815268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9</a:t>
            </a:fld>
            <a:endParaRPr lang="zh-CN" altLang="en-US"/>
          </a:p>
        </p:txBody>
      </p:sp>
    </p:spTree>
    <p:extLst>
      <p:ext uri="{BB962C8B-B14F-4D97-AF65-F5344CB8AC3E}">
        <p14:creationId xmlns:p14="http://schemas.microsoft.com/office/powerpoint/2010/main" val="1523057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A08E786-4216-45F2-862D-D7FBD8328BF6}" type="slidenum">
              <a:rPr lang="zh-CN" altLang="en-US" smtClean="0"/>
              <a:t>10</a:t>
            </a:fld>
            <a:endParaRPr lang="zh-CN" altLang="en-US"/>
          </a:p>
        </p:txBody>
      </p:sp>
    </p:spTree>
    <p:extLst>
      <p:ext uri="{BB962C8B-B14F-4D97-AF65-F5344CB8AC3E}">
        <p14:creationId xmlns:p14="http://schemas.microsoft.com/office/powerpoint/2010/main" val="1091504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F854487-5C52-43DE-8040-E4597B8E665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066D38B3-FFF9-4D55-BB90-5F1457DCCD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xmlns="" id="{7BA9CFA4-BBAC-4A85-95C0-B8362F921E22}"/>
              </a:ext>
            </a:extLst>
          </p:cNvPr>
          <p:cNvSpPr>
            <a:spLocks noGrp="1"/>
          </p:cNvSpPr>
          <p:nvPr>
            <p:ph type="dt" sz="half" idx="10"/>
          </p:nvPr>
        </p:nvSpPr>
        <p:spPr/>
        <p:txBody>
          <a:bodyPr/>
          <a:lstStyle/>
          <a:p>
            <a:fld id="{D0BF812B-C032-45E8-ABE9-CC3D372FACD1}" type="datetimeFigureOut">
              <a:rPr lang="zh-CN" altLang="en-US" smtClean="0"/>
              <a:t>2024/9/10</a:t>
            </a:fld>
            <a:endParaRPr lang="zh-CN" altLang="en-US"/>
          </a:p>
        </p:txBody>
      </p:sp>
      <p:sp>
        <p:nvSpPr>
          <p:cNvPr id="5" name="页脚占位符 4">
            <a:extLst>
              <a:ext uri="{FF2B5EF4-FFF2-40B4-BE49-F238E27FC236}">
                <a16:creationId xmlns:a16="http://schemas.microsoft.com/office/drawing/2014/main" xmlns="" id="{AAC0A92B-882F-4EAE-9CD9-C3638E889B1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BFF9EE6-DCF3-4596-AFC1-8B9F75DC917A}"/>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1980697370"/>
      </p:ext>
    </p:extLst>
  </p:cSld>
  <p:clrMapOvr>
    <a:masterClrMapping/>
  </p:clrMapOvr>
  <p:transition spd="slow" advClick="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C100B32-1CD8-4584-AFFC-468F16A3389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B2213848-5DFF-4229-945E-D09C771F50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2CBE1A3-AB9C-4EE4-9F5F-3687D6E54F01}"/>
              </a:ext>
            </a:extLst>
          </p:cNvPr>
          <p:cNvSpPr>
            <a:spLocks noGrp="1"/>
          </p:cNvSpPr>
          <p:nvPr>
            <p:ph type="dt" sz="half" idx="10"/>
          </p:nvPr>
        </p:nvSpPr>
        <p:spPr/>
        <p:txBody>
          <a:bodyPr/>
          <a:lstStyle/>
          <a:p>
            <a:fld id="{D0BF812B-C032-45E8-ABE9-CC3D372FACD1}" type="datetimeFigureOut">
              <a:rPr lang="zh-CN" altLang="en-US" smtClean="0"/>
              <a:t>2024/9/10</a:t>
            </a:fld>
            <a:endParaRPr lang="zh-CN" altLang="en-US"/>
          </a:p>
        </p:txBody>
      </p:sp>
      <p:sp>
        <p:nvSpPr>
          <p:cNvPr id="5" name="页脚占位符 4">
            <a:extLst>
              <a:ext uri="{FF2B5EF4-FFF2-40B4-BE49-F238E27FC236}">
                <a16:creationId xmlns:a16="http://schemas.microsoft.com/office/drawing/2014/main" xmlns="" id="{C546D30A-713C-45BF-8230-18DA0B8212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06AA1D7-D90D-4E95-B9BC-EBF858AF78CB}"/>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533542942"/>
      </p:ext>
    </p:extLst>
  </p:cSld>
  <p:clrMapOvr>
    <a:masterClrMapping/>
  </p:clrMapOvr>
  <p:transition spd="slow" advClick="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C8677BFC-1CEB-4EC9-BDFE-223EC88FEA6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C785C34F-4519-4606-8E0E-0897A9DCA342}"/>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BAFCC154-5B53-4BCA-8718-4ED3FD4F4184}"/>
              </a:ext>
            </a:extLst>
          </p:cNvPr>
          <p:cNvSpPr>
            <a:spLocks noGrp="1"/>
          </p:cNvSpPr>
          <p:nvPr>
            <p:ph type="dt" sz="half" idx="10"/>
          </p:nvPr>
        </p:nvSpPr>
        <p:spPr/>
        <p:txBody>
          <a:bodyPr/>
          <a:lstStyle/>
          <a:p>
            <a:fld id="{D0BF812B-C032-45E8-ABE9-CC3D372FACD1}" type="datetimeFigureOut">
              <a:rPr lang="zh-CN" altLang="en-US" smtClean="0"/>
              <a:t>2024/9/10</a:t>
            </a:fld>
            <a:endParaRPr lang="zh-CN" altLang="en-US"/>
          </a:p>
        </p:txBody>
      </p:sp>
      <p:sp>
        <p:nvSpPr>
          <p:cNvPr id="5" name="页脚占位符 4">
            <a:extLst>
              <a:ext uri="{FF2B5EF4-FFF2-40B4-BE49-F238E27FC236}">
                <a16:creationId xmlns:a16="http://schemas.microsoft.com/office/drawing/2014/main" xmlns="" id="{6139DA60-5E9B-4090-8D53-F1001C3354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BDCC125-0D3E-4EA9-A7C8-6B7F205D18D1}"/>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1678239243"/>
      </p:ext>
    </p:extLst>
  </p:cSld>
  <p:clrMapOvr>
    <a:masterClrMapping/>
  </p:clrMapOvr>
  <p:transition spd="slow"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5C4D18D-7DCA-4907-BF3A-2579F502842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1CA1271-3E82-497F-8B53-0F1867D9926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DD3CAA6-9D80-4D7F-B066-F05B326EFE9C}"/>
              </a:ext>
            </a:extLst>
          </p:cNvPr>
          <p:cNvSpPr>
            <a:spLocks noGrp="1"/>
          </p:cNvSpPr>
          <p:nvPr>
            <p:ph type="dt" sz="half" idx="10"/>
          </p:nvPr>
        </p:nvSpPr>
        <p:spPr/>
        <p:txBody>
          <a:bodyPr/>
          <a:lstStyle/>
          <a:p>
            <a:fld id="{D0BF812B-C032-45E8-ABE9-CC3D372FACD1}" type="datetimeFigureOut">
              <a:rPr lang="zh-CN" altLang="en-US" smtClean="0"/>
              <a:t>2024/9/10</a:t>
            </a:fld>
            <a:endParaRPr lang="zh-CN" altLang="en-US"/>
          </a:p>
        </p:txBody>
      </p:sp>
      <p:sp>
        <p:nvSpPr>
          <p:cNvPr id="5" name="页脚占位符 4">
            <a:extLst>
              <a:ext uri="{FF2B5EF4-FFF2-40B4-BE49-F238E27FC236}">
                <a16:creationId xmlns:a16="http://schemas.microsoft.com/office/drawing/2014/main" xmlns="" id="{D872E402-B1CB-4A42-A678-0F755DC02D9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8FFC4956-AD1F-4860-9AD2-0BF206466991}"/>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3061399352"/>
      </p:ext>
    </p:extLst>
  </p:cSld>
  <p:clrMapOvr>
    <a:masterClrMapping/>
  </p:clrMapOvr>
  <p:transition spd="slow" advClick="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A2BCA75-1F57-42BB-BA48-FF7C11F9A6D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070ED596-E120-41AB-A9D0-0C265B7086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314CC783-0900-49CE-BA3B-0DAB551AB270}"/>
              </a:ext>
            </a:extLst>
          </p:cNvPr>
          <p:cNvSpPr>
            <a:spLocks noGrp="1"/>
          </p:cNvSpPr>
          <p:nvPr>
            <p:ph type="dt" sz="half" idx="10"/>
          </p:nvPr>
        </p:nvSpPr>
        <p:spPr/>
        <p:txBody>
          <a:bodyPr/>
          <a:lstStyle/>
          <a:p>
            <a:fld id="{D0BF812B-C032-45E8-ABE9-CC3D372FACD1}" type="datetimeFigureOut">
              <a:rPr lang="zh-CN" altLang="en-US" smtClean="0"/>
              <a:t>2024/9/10</a:t>
            </a:fld>
            <a:endParaRPr lang="zh-CN" altLang="en-US"/>
          </a:p>
        </p:txBody>
      </p:sp>
      <p:sp>
        <p:nvSpPr>
          <p:cNvPr id="5" name="页脚占位符 4">
            <a:extLst>
              <a:ext uri="{FF2B5EF4-FFF2-40B4-BE49-F238E27FC236}">
                <a16:creationId xmlns:a16="http://schemas.microsoft.com/office/drawing/2014/main" xmlns="" id="{63FE88C5-D9F1-4EFA-AC3A-FFECD8F140A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2B71C59-EA95-4156-B37F-1D9181F17073}"/>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3428145391"/>
      </p:ext>
    </p:extLst>
  </p:cSld>
  <p:clrMapOvr>
    <a:masterClrMapping/>
  </p:clrMapOvr>
  <p:transition spd="slow"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F93CE9B-26F4-4B05-91AD-7D5BBED7925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5CDBC56-9665-4D60-9294-B80E2DB8F03C}"/>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411C4657-3D75-49B8-8964-65075368689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E6B204F-8CF6-4A2B-9F70-F87F2391873D}"/>
              </a:ext>
            </a:extLst>
          </p:cNvPr>
          <p:cNvSpPr>
            <a:spLocks noGrp="1"/>
          </p:cNvSpPr>
          <p:nvPr>
            <p:ph type="dt" sz="half" idx="10"/>
          </p:nvPr>
        </p:nvSpPr>
        <p:spPr/>
        <p:txBody>
          <a:bodyPr/>
          <a:lstStyle/>
          <a:p>
            <a:fld id="{D0BF812B-C032-45E8-ABE9-CC3D372FACD1}" type="datetimeFigureOut">
              <a:rPr lang="zh-CN" altLang="en-US" smtClean="0"/>
              <a:t>2024/9/10</a:t>
            </a:fld>
            <a:endParaRPr lang="zh-CN" altLang="en-US"/>
          </a:p>
        </p:txBody>
      </p:sp>
      <p:sp>
        <p:nvSpPr>
          <p:cNvPr id="6" name="页脚占位符 5">
            <a:extLst>
              <a:ext uri="{FF2B5EF4-FFF2-40B4-BE49-F238E27FC236}">
                <a16:creationId xmlns:a16="http://schemas.microsoft.com/office/drawing/2014/main" xmlns="" id="{A6A51D15-F7E4-4DE1-A5B4-83ECC6D11F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0F6C39E-8093-41EE-A607-8E5F0170D55A}"/>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2770426759"/>
      </p:ext>
    </p:extLst>
  </p:cSld>
  <p:clrMapOvr>
    <a:masterClrMapping/>
  </p:clrMapOvr>
  <p:transition spd="slow"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3266374-AFE4-4831-A5D4-D610A238B53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183994A4-C448-4CA5-B862-08CF03A373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A7DDCC8E-BB47-4F1D-9799-9F4191D8C4A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8BEBAE0C-F973-4EB6-863C-C1E8B652DD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BDA79FA2-E550-4485-B4C1-39F22F975560}"/>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96B10B1F-8655-45D2-B5B4-9F8EC0F30909}"/>
              </a:ext>
            </a:extLst>
          </p:cNvPr>
          <p:cNvSpPr>
            <a:spLocks noGrp="1"/>
          </p:cNvSpPr>
          <p:nvPr>
            <p:ph type="dt" sz="half" idx="10"/>
          </p:nvPr>
        </p:nvSpPr>
        <p:spPr/>
        <p:txBody>
          <a:bodyPr/>
          <a:lstStyle/>
          <a:p>
            <a:fld id="{D0BF812B-C032-45E8-ABE9-CC3D372FACD1}" type="datetimeFigureOut">
              <a:rPr lang="zh-CN" altLang="en-US" smtClean="0"/>
              <a:t>2024/9/10</a:t>
            </a:fld>
            <a:endParaRPr lang="zh-CN" altLang="en-US"/>
          </a:p>
        </p:txBody>
      </p:sp>
      <p:sp>
        <p:nvSpPr>
          <p:cNvPr id="8" name="页脚占位符 7">
            <a:extLst>
              <a:ext uri="{FF2B5EF4-FFF2-40B4-BE49-F238E27FC236}">
                <a16:creationId xmlns:a16="http://schemas.microsoft.com/office/drawing/2014/main" xmlns="" id="{A550D1C5-417B-4AB3-955E-4882CCE798B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30A9BB96-5048-4114-8119-6433A9C24A89}"/>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850998610"/>
      </p:ext>
    </p:extLst>
  </p:cSld>
  <p:clrMapOvr>
    <a:masterClrMapping/>
  </p:clrMapOvr>
  <p:transition spd="slow"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20AD0C29-217F-4361-8E80-7465E78B1322}"/>
              </a:ext>
            </a:extLst>
          </p:cNvPr>
          <p:cNvPicPr>
            <a:picLocks noChangeAspect="1"/>
          </p:cNvPicPr>
          <p:nvPr userDrawn="1"/>
        </p:nvPicPr>
        <p:blipFill>
          <a:blip r:embed="rId2"/>
          <a:stretch>
            <a:fillRect/>
          </a:stretch>
        </p:blipFill>
        <p:spPr>
          <a:xfrm>
            <a:off x="285750" y="85725"/>
            <a:ext cx="11610975" cy="6686550"/>
          </a:xfrm>
          <a:prstGeom prst="rect">
            <a:avLst/>
          </a:prstGeom>
        </p:spPr>
      </p:pic>
      <p:pic>
        <p:nvPicPr>
          <p:cNvPr id="7" name="图片 6">
            <a:extLst>
              <a:ext uri="{FF2B5EF4-FFF2-40B4-BE49-F238E27FC236}">
                <a16:creationId xmlns:a16="http://schemas.microsoft.com/office/drawing/2014/main" xmlns="" id="{52372D81-DD6F-46C0-89FD-3F7395D2DE78}"/>
              </a:ext>
            </a:extLst>
          </p:cNvPr>
          <p:cNvPicPr>
            <a:picLocks noChangeAspect="1"/>
          </p:cNvPicPr>
          <p:nvPr userDrawn="1"/>
        </p:nvPicPr>
        <p:blipFill>
          <a:blip r:embed="rId3"/>
          <a:stretch>
            <a:fillRect/>
          </a:stretch>
        </p:blipFill>
        <p:spPr>
          <a:xfrm>
            <a:off x="11493653" y="935520"/>
            <a:ext cx="1054699" cy="4986960"/>
          </a:xfrm>
          <a:prstGeom prst="rect">
            <a:avLst/>
          </a:prstGeom>
        </p:spPr>
      </p:pic>
      <p:pic>
        <p:nvPicPr>
          <p:cNvPr id="8" name="图片 7">
            <a:extLst>
              <a:ext uri="{FF2B5EF4-FFF2-40B4-BE49-F238E27FC236}">
                <a16:creationId xmlns:a16="http://schemas.microsoft.com/office/drawing/2014/main" xmlns="" id="{5D0669E6-D5C2-4FC1-8B78-AF25BC97265E}"/>
              </a:ext>
            </a:extLst>
          </p:cNvPr>
          <p:cNvPicPr>
            <a:picLocks noChangeAspect="1"/>
          </p:cNvPicPr>
          <p:nvPr userDrawn="1"/>
        </p:nvPicPr>
        <p:blipFill>
          <a:blip r:embed="rId4"/>
          <a:stretch>
            <a:fillRect/>
          </a:stretch>
        </p:blipFill>
        <p:spPr>
          <a:xfrm>
            <a:off x="483697" y="5566146"/>
            <a:ext cx="1860677" cy="1378473"/>
          </a:xfrm>
          <a:prstGeom prst="rect">
            <a:avLst/>
          </a:prstGeom>
        </p:spPr>
      </p:pic>
      <p:pic>
        <p:nvPicPr>
          <p:cNvPr id="9" name="图片 8">
            <a:extLst>
              <a:ext uri="{FF2B5EF4-FFF2-40B4-BE49-F238E27FC236}">
                <a16:creationId xmlns:a16="http://schemas.microsoft.com/office/drawing/2014/main" xmlns="" id="{429536A4-CF62-4AF6-A9D3-6682247631F2}"/>
              </a:ext>
            </a:extLst>
          </p:cNvPr>
          <p:cNvPicPr>
            <a:picLocks noChangeAspect="1"/>
          </p:cNvPicPr>
          <p:nvPr userDrawn="1"/>
        </p:nvPicPr>
        <p:blipFill>
          <a:blip r:embed="rId5"/>
          <a:stretch>
            <a:fillRect/>
          </a:stretch>
        </p:blipFill>
        <p:spPr>
          <a:xfrm>
            <a:off x="9715500" y="5540995"/>
            <a:ext cx="1918638" cy="1428773"/>
          </a:xfrm>
          <a:prstGeom prst="rect">
            <a:avLst/>
          </a:prstGeom>
        </p:spPr>
      </p:pic>
    </p:spTree>
    <p:extLst>
      <p:ext uri="{BB962C8B-B14F-4D97-AF65-F5344CB8AC3E}">
        <p14:creationId xmlns:p14="http://schemas.microsoft.com/office/powerpoint/2010/main" val="1977405485"/>
      </p:ext>
    </p:extLst>
  </p:cSld>
  <p:clrMapOvr>
    <a:masterClrMapping/>
  </p:clrMapOvr>
  <p:transition spd="slow"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1AB82DFE-C0A5-4AD2-BA2A-E99A9A69FE68}"/>
              </a:ext>
            </a:extLst>
          </p:cNvPr>
          <p:cNvSpPr>
            <a:spLocks noGrp="1"/>
          </p:cNvSpPr>
          <p:nvPr>
            <p:ph type="dt" sz="half" idx="10"/>
          </p:nvPr>
        </p:nvSpPr>
        <p:spPr/>
        <p:txBody>
          <a:bodyPr/>
          <a:lstStyle/>
          <a:p>
            <a:fld id="{D0BF812B-C032-45E8-ABE9-CC3D372FACD1}" type="datetimeFigureOut">
              <a:rPr lang="zh-CN" altLang="en-US" smtClean="0"/>
              <a:t>2024/9/10</a:t>
            </a:fld>
            <a:endParaRPr lang="zh-CN" altLang="en-US"/>
          </a:p>
        </p:txBody>
      </p:sp>
      <p:sp>
        <p:nvSpPr>
          <p:cNvPr id="3" name="页脚占位符 2">
            <a:extLst>
              <a:ext uri="{FF2B5EF4-FFF2-40B4-BE49-F238E27FC236}">
                <a16:creationId xmlns:a16="http://schemas.microsoft.com/office/drawing/2014/main" xmlns="" id="{100C2B3D-536B-48EA-852C-D6CAA923643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662DEAD2-81E2-4AFD-9589-38B34A21F619}"/>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3234438928"/>
      </p:ext>
    </p:extLst>
  </p:cSld>
  <p:clrMapOvr>
    <a:masterClrMapping/>
  </p:clrMapOvr>
  <p:transition spd="slow"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BE64A12-4BAB-4E3A-8DA9-52A095F8821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EBE86420-FFFC-40E3-948C-4C3076A700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1B3064B2-4C4C-4E59-A636-386101A72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6561F877-3A10-4449-A41F-F5F4AAD74EED}"/>
              </a:ext>
            </a:extLst>
          </p:cNvPr>
          <p:cNvSpPr>
            <a:spLocks noGrp="1"/>
          </p:cNvSpPr>
          <p:nvPr>
            <p:ph type="dt" sz="half" idx="10"/>
          </p:nvPr>
        </p:nvSpPr>
        <p:spPr/>
        <p:txBody>
          <a:bodyPr/>
          <a:lstStyle/>
          <a:p>
            <a:fld id="{D0BF812B-C032-45E8-ABE9-CC3D372FACD1}" type="datetimeFigureOut">
              <a:rPr lang="zh-CN" altLang="en-US" smtClean="0"/>
              <a:t>2024/9/10</a:t>
            </a:fld>
            <a:endParaRPr lang="zh-CN" altLang="en-US"/>
          </a:p>
        </p:txBody>
      </p:sp>
      <p:sp>
        <p:nvSpPr>
          <p:cNvPr id="6" name="页脚占位符 5">
            <a:extLst>
              <a:ext uri="{FF2B5EF4-FFF2-40B4-BE49-F238E27FC236}">
                <a16:creationId xmlns:a16="http://schemas.microsoft.com/office/drawing/2014/main" xmlns="" id="{BAC1BDEC-2A6B-4B59-BC79-E457B820B8F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543395E7-F1F8-46C5-AD62-DAF3BA3386BB}"/>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2892461630"/>
      </p:ext>
    </p:extLst>
  </p:cSld>
  <p:clrMapOvr>
    <a:masterClrMapping/>
  </p:clrMapOvr>
  <p:transition spd="slow"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ECE34F2-1AAA-482B-95A0-022B6E0438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41391EE8-C5F4-4CEE-AE7B-A88CEEB0CF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C05BB1AC-FA53-469F-94F1-F54377A90E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83E5B89E-D193-4E52-8679-A2EF6BFB82C4}"/>
              </a:ext>
            </a:extLst>
          </p:cNvPr>
          <p:cNvSpPr>
            <a:spLocks noGrp="1"/>
          </p:cNvSpPr>
          <p:nvPr>
            <p:ph type="dt" sz="half" idx="10"/>
          </p:nvPr>
        </p:nvSpPr>
        <p:spPr/>
        <p:txBody>
          <a:bodyPr/>
          <a:lstStyle/>
          <a:p>
            <a:fld id="{D0BF812B-C032-45E8-ABE9-CC3D372FACD1}" type="datetimeFigureOut">
              <a:rPr lang="zh-CN" altLang="en-US" smtClean="0"/>
              <a:t>2024/9/10</a:t>
            </a:fld>
            <a:endParaRPr lang="zh-CN" altLang="en-US"/>
          </a:p>
        </p:txBody>
      </p:sp>
      <p:sp>
        <p:nvSpPr>
          <p:cNvPr id="6" name="页脚占位符 5">
            <a:extLst>
              <a:ext uri="{FF2B5EF4-FFF2-40B4-BE49-F238E27FC236}">
                <a16:creationId xmlns:a16="http://schemas.microsoft.com/office/drawing/2014/main" xmlns="" id="{60BA0B5B-4620-420D-8049-B1459F8850E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5EBE54AB-C10C-4E82-808F-078B0114EF85}"/>
              </a:ext>
            </a:extLst>
          </p:cNvPr>
          <p:cNvSpPr>
            <a:spLocks noGrp="1"/>
          </p:cNvSpPr>
          <p:nvPr>
            <p:ph type="sldNum" sz="quarter" idx="12"/>
          </p:nvPr>
        </p:nvSpPr>
        <p:spPr/>
        <p:txBody>
          <a:body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2721172289"/>
      </p:ext>
    </p:extLst>
  </p:cSld>
  <p:clrMapOvr>
    <a:masterClrMapping/>
  </p:clrMapOvr>
  <p:transition spd="slow" advClick="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97CC79CE-D0B9-4A26-A9C7-D1A3715F0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69400D15-5A87-4F32-85DB-F6625FF3D2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66224C90-B32D-4839-A49B-9CC172D2CF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F812B-C032-45E8-ABE9-CC3D372FACD1}" type="datetimeFigureOut">
              <a:rPr lang="zh-CN" altLang="en-US" smtClean="0"/>
              <a:t>2024/9/10</a:t>
            </a:fld>
            <a:endParaRPr lang="zh-CN" altLang="en-US"/>
          </a:p>
        </p:txBody>
      </p:sp>
      <p:sp>
        <p:nvSpPr>
          <p:cNvPr id="5" name="页脚占位符 4">
            <a:extLst>
              <a:ext uri="{FF2B5EF4-FFF2-40B4-BE49-F238E27FC236}">
                <a16:creationId xmlns:a16="http://schemas.microsoft.com/office/drawing/2014/main" xmlns="" id="{C015ABAE-7824-4CF1-89BB-15DFE2DCC9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96C655C6-FC82-4699-BFEB-5D510E1743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F4E1D-8AC2-401E-B33A-12C05253EAAA}" type="slidenum">
              <a:rPr lang="zh-CN" altLang="en-US" smtClean="0"/>
              <a:t>‹#›</a:t>
            </a:fld>
            <a:endParaRPr lang="zh-CN" altLang="en-US"/>
          </a:p>
        </p:txBody>
      </p:sp>
    </p:spTree>
    <p:extLst>
      <p:ext uri="{BB962C8B-B14F-4D97-AF65-F5344CB8AC3E}">
        <p14:creationId xmlns:p14="http://schemas.microsoft.com/office/powerpoint/2010/main" val="34981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7.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22.png"/><Relationship Id="rId5" Type="http://schemas.openxmlformats.org/officeDocument/2006/relationships/image" Target="../media/image7.png"/><Relationship Id="rId10" Type="http://schemas.openxmlformats.org/officeDocument/2006/relationships/image" Target="../media/image42.png"/><Relationship Id="rId4" Type="http://schemas.openxmlformats.org/officeDocument/2006/relationships/image" Target="../media/image6.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42.png"/><Relationship Id="rId4" Type="http://schemas.openxmlformats.org/officeDocument/2006/relationships/image" Target="../media/image6.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4.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4.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6.png"/><Relationship Id="rId5" Type="http://schemas.openxmlformats.org/officeDocument/2006/relationships/image" Target="../media/image7.png"/><Relationship Id="rId10" Type="http://schemas.openxmlformats.org/officeDocument/2006/relationships/image" Target="../media/image42.png"/><Relationship Id="rId4" Type="http://schemas.openxmlformats.org/officeDocument/2006/relationships/image" Target="../media/image6.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7.png"/><Relationship Id="rId5" Type="http://schemas.openxmlformats.org/officeDocument/2006/relationships/image" Target="../media/image7.png"/><Relationship Id="rId10" Type="http://schemas.openxmlformats.org/officeDocument/2006/relationships/image" Target="../media/image42.png"/><Relationship Id="rId4" Type="http://schemas.openxmlformats.org/officeDocument/2006/relationships/image" Target="../media/image6.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8.png"/><Relationship Id="rId5" Type="http://schemas.openxmlformats.org/officeDocument/2006/relationships/image" Target="../media/image7.png"/><Relationship Id="rId10" Type="http://schemas.openxmlformats.org/officeDocument/2006/relationships/image" Target="../media/image42.png"/><Relationship Id="rId4" Type="http://schemas.openxmlformats.org/officeDocument/2006/relationships/image" Target="../media/image6.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9.png"/><Relationship Id="rId5" Type="http://schemas.openxmlformats.org/officeDocument/2006/relationships/image" Target="../media/image7.png"/><Relationship Id="rId10" Type="http://schemas.openxmlformats.org/officeDocument/2006/relationships/image" Target="../media/image42.png"/><Relationship Id="rId4" Type="http://schemas.openxmlformats.org/officeDocument/2006/relationships/image" Target="../media/image6.pn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20.jpeg"/><Relationship Id="rId4" Type="http://schemas.openxmlformats.org/officeDocument/2006/relationships/image" Target="../media/image6.pn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21.png"/><Relationship Id="rId7"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57.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21.png"/><Relationship Id="rId7"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57.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4.xml"/><Relationship Id="rId7" Type="http://schemas.openxmlformats.org/officeDocument/2006/relationships/image" Target="../media/image2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4.xml"/><Relationship Id="rId5" Type="http://schemas.openxmlformats.org/officeDocument/2006/relationships/slideLayout" Target="../slideLayouts/slideLayout6.xml"/><Relationship Id="rId10" Type="http://schemas.openxmlformats.org/officeDocument/2006/relationships/image" Target="../media/image18.png"/><Relationship Id="rId4" Type="http://schemas.openxmlformats.org/officeDocument/2006/relationships/tags" Target="../tags/tag5.xml"/><Relationship Id="rId9" Type="http://schemas.openxmlformats.org/officeDocument/2006/relationships/image" Target="../media/image60.png"/></Relationships>
</file>

<file path=ppt/slides/_rels/slide26.xml.rels><?xml version="1.0" encoding="UTF-8" standalone="yes"?>
<Relationships xmlns="http://schemas.openxmlformats.org/package/2006/relationships"><Relationship Id="rId8" Type="http://schemas.openxmlformats.org/officeDocument/2006/relationships/hyperlink" Target="https://www.youtube.com/watch?v=dpAbWYsl_AM" TargetMode="External"/><Relationship Id="rId3" Type="http://schemas.openxmlformats.org/officeDocument/2006/relationships/image" Target="../media/image21.png"/><Relationship Id="rId7"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40.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40.png"/><Relationship Id="rId12"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41.png"/><Relationship Id="rId14"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5.png"/><Relationship Id="rId7" Type="http://schemas.openxmlformats.org/officeDocument/2006/relationships/image" Target="../media/image22.png"/><Relationship Id="rId12"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22.png"/><Relationship Id="rId12"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63.png"/></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22.png"/><Relationship Id="rId12"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63.png"/></Relationships>
</file>

<file path=ppt/slides/_rels/slide3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64.png"/><Relationship Id="rId3" Type="http://schemas.openxmlformats.org/officeDocument/2006/relationships/image" Target="../media/image5.png"/><Relationship Id="rId7" Type="http://schemas.openxmlformats.org/officeDocument/2006/relationships/image" Target="../media/image22.png"/><Relationship Id="rId12"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2.png"/></Relationships>
</file>

<file path=ppt/slides/_rels/slide3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64.png"/><Relationship Id="rId3" Type="http://schemas.openxmlformats.org/officeDocument/2006/relationships/image" Target="../media/image5.png"/><Relationship Id="rId7" Type="http://schemas.openxmlformats.org/officeDocument/2006/relationships/image" Target="../media/image22.png"/><Relationship Id="rId12"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2.png"/></Relationships>
</file>

<file path=ppt/slides/_rels/slide3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40.png"/><Relationship Id="rId12"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41.png"/><Relationship Id="rId14" Type="http://schemas.openxmlformats.org/officeDocument/2006/relationships/image" Target="../media/image63.png"/></Relationships>
</file>

<file path=ppt/slides/_rels/slide3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40.png"/><Relationship Id="rId12"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41.png"/><Relationship Id="rId14" Type="http://schemas.openxmlformats.org/officeDocument/2006/relationships/image" Target="../media/image63.png"/></Relationships>
</file>

<file path=ppt/slides/_rels/slide3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40.png"/><Relationship Id="rId12"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41.png"/><Relationship Id="rId14" Type="http://schemas.openxmlformats.org/officeDocument/2006/relationships/image" Target="../media/image63.png"/></Relationships>
</file>

<file path=ppt/slides/_rels/slide3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40.png"/><Relationship Id="rId12"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41.png"/><Relationship Id="rId1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65.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36.emf"/><Relationship Id="rId3" Type="http://schemas.openxmlformats.org/officeDocument/2006/relationships/image" Target="../media/image26.emf"/><Relationship Id="rId7" Type="http://schemas.openxmlformats.org/officeDocument/2006/relationships/image" Target="../media/image30.emf"/><Relationship Id="rId12" Type="http://schemas.openxmlformats.org/officeDocument/2006/relationships/image" Target="../media/image35.emf"/><Relationship Id="rId2" Type="http://schemas.openxmlformats.org/officeDocument/2006/relationships/image" Target="../media/image25.emf"/><Relationship Id="rId16" Type="http://schemas.openxmlformats.org/officeDocument/2006/relationships/image" Target="../media/image39.emf"/><Relationship Id="rId1" Type="http://schemas.openxmlformats.org/officeDocument/2006/relationships/slideLayout" Target="../slideLayouts/slideLayout1.xml"/><Relationship Id="rId6" Type="http://schemas.openxmlformats.org/officeDocument/2006/relationships/image" Target="../media/image29.emf"/><Relationship Id="rId11" Type="http://schemas.openxmlformats.org/officeDocument/2006/relationships/image" Target="../media/image34.emf"/><Relationship Id="rId5" Type="http://schemas.openxmlformats.org/officeDocument/2006/relationships/image" Target="../media/image28.emf"/><Relationship Id="rId15" Type="http://schemas.openxmlformats.org/officeDocument/2006/relationships/image" Target="../media/image38.emf"/><Relationship Id="rId10" Type="http://schemas.openxmlformats.org/officeDocument/2006/relationships/image" Target="../media/image33.emf"/><Relationship Id="rId4" Type="http://schemas.openxmlformats.org/officeDocument/2006/relationships/image" Target="../media/image27.emf"/><Relationship Id="rId9" Type="http://schemas.openxmlformats.org/officeDocument/2006/relationships/image" Target="../media/image32.emf"/><Relationship Id="rId14" Type="http://schemas.openxmlformats.org/officeDocument/2006/relationships/image" Target="../media/image37.emf"/></Relationships>
</file>

<file path=ppt/slides/_rels/slide4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38.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7.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40.png"/><Relationship Id="rId12"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41.png"/><Relationship Id="rId1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22.png"/><Relationship Id="rId5" Type="http://schemas.openxmlformats.org/officeDocument/2006/relationships/image" Target="../media/image7.png"/><Relationship Id="rId10" Type="http://schemas.openxmlformats.org/officeDocument/2006/relationships/image" Target="../media/image42.png"/><Relationship Id="rId4" Type="http://schemas.openxmlformats.org/officeDocument/2006/relationships/image" Target="../media/image6.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43.png"/><Relationship Id="rId5" Type="http://schemas.openxmlformats.org/officeDocument/2006/relationships/image" Target="../media/image7.png"/><Relationship Id="rId10" Type="http://schemas.openxmlformats.org/officeDocument/2006/relationships/image" Target="../media/image42.png"/><Relationship Id="rId4" Type="http://schemas.openxmlformats.org/officeDocument/2006/relationships/image" Target="../media/image6.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22.png"/><Relationship Id="rId5" Type="http://schemas.openxmlformats.org/officeDocument/2006/relationships/image" Target="../media/image7.png"/><Relationship Id="rId10" Type="http://schemas.openxmlformats.org/officeDocument/2006/relationships/image" Target="../media/image42.png"/><Relationship Id="rId4" Type="http://schemas.openxmlformats.org/officeDocument/2006/relationships/image" Target="../media/image6.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22.png"/><Relationship Id="rId5" Type="http://schemas.openxmlformats.org/officeDocument/2006/relationships/image" Target="../media/image7.png"/><Relationship Id="rId10" Type="http://schemas.openxmlformats.org/officeDocument/2006/relationships/image" Target="../media/image42.png"/><Relationship Id="rId4" Type="http://schemas.openxmlformats.org/officeDocument/2006/relationships/image" Target="../media/image6.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B949A565-F083-4ED1-A28E-C3C22692CFCA}"/>
              </a:ext>
            </a:extLst>
          </p:cNvPr>
          <p:cNvGrpSpPr/>
          <p:nvPr/>
        </p:nvGrpSpPr>
        <p:grpSpPr>
          <a:xfrm>
            <a:off x="341926" y="208486"/>
            <a:ext cx="11441759" cy="5883467"/>
            <a:chOff x="341926" y="208486"/>
            <a:chExt cx="11441759" cy="588346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9038821" y="512495"/>
            <a:ext cx="2208207" cy="792549"/>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9105402" y="4651976"/>
            <a:ext cx="2316681" cy="1268078"/>
          </a:xfrm>
          <a:prstGeom prst="rect">
            <a:avLst/>
          </a:prstGeom>
        </p:spPr>
      </p:pic>
      <p:pic>
        <p:nvPicPr>
          <p:cNvPr id="140" name="图片 139">
            <a:extLst>
              <a:ext uri="{FF2B5EF4-FFF2-40B4-BE49-F238E27FC236}">
                <a16:creationId xmlns:a16="http://schemas.microsoft.com/office/drawing/2014/main" xmlns="" id="{956C086E-2C2F-4A37-806D-C7AC01E835BE}"/>
              </a:ext>
            </a:extLst>
          </p:cNvPr>
          <p:cNvPicPr>
            <a:picLocks noChangeAspect="1"/>
          </p:cNvPicPr>
          <p:nvPr/>
        </p:nvPicPr>
        <p:blipFill>
          <a:blip r:embed="rId9"/>
          <a:stretch>
            <a:fillRect/>
          </a:stretch>
        </p:blipFill>
        <p:spPr>
          <a:xfrm>
            <a:off x="9431031" y="2078823"/>
            <a:ext cx="2523963" cy="2505673"/>
          </a:xfrm>
          <a:prstGeom prst="rect">
            <a:avLst/>
          </a:prstGeom>
        </p:spPr>
      </p:pic>
      <p:pic>
        <p:nvPicPr>
          <p:cNvPr id="141" name="图片 140">
            <a:extLst>
              <a:ext uri="{FF2B5EF4-FFF2-40B4-BE49-F238E27FC236}">
                <a16:creationId xmlns:a16="http://schemas.microsoft.com/office/drawing/2014/main" xmlns="" id="{C7841B54-9F73-4DED-A8BA-EC1305A0BB9C}"/>
              </a:ext>
            </a:extLst>
          </p:cNvPr>
          <p:cNvPicPr>
            <a:picLocks noChangeAspect="1"/>
          </p:cNvPicPr>
          <p:nvPr/>
        </p:nvPicPr>
        <p:blipFill>
          <a:blip r:embed="rId10"/>
          <a:stretch>
            <a:fillRect/>
          </a:stretch>
        </p:blipFill>
        <p:spPr>
          <a:xfrm>
            <a:off x="1382940" y="3414381"/>
            <a:ext cx="3145809" cy="2505673"/>
          </a:xfrm>
          <a:prstGeom prst="rect">
            <a:avLst/>
          </a:prstGeom>
        </p:spPr>
      </p:pic>
      <p:pic>
        <p:nvPicPr>
          <p:cNvPr id="142" name="图片 141">
            <a:extLst>
              <a:ext uri="{FF2B5EF4-FFF2-40B4-BE49-F238E27FC236}">
                <a16:creationId xmlns:a16="http://schemas.microsoft.com/office/drawing/2014/main" xmlns="" id="{6A9AAE3E-8C65-49C5-8093-BFCE4DB36291}"/>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148" name="图片 147">
            <a:extLst>
              <a:ext uri="{FF2B5EF4-FFF2-40B4-BE49-F238E27FC236}">
                <a16:creationId xmlns:a16="http://schemas.microsoft.com/office/drawing/2014/main" xmlns="" id="{65303F87-9F21-44CB-9E31-B19C35B8D171}"/>
              </a:ext>
            </a:extLst>
          </p:cNvPr>
          <p:cNvPicPr>
            <a:picLocks noChangeAspect="1"/>
          </p:cNvPicPr>
          <p:nvPr/>
        </p:nvPicPr>
        <p:blipFill>
          <a:blip r:embed="rId12"/>
          <a:stretch>
            <a:fillRect/>
          </a:stretch>
        </p:blipFill>
        <p:spPr>
          <a:xfrm>
            <a:off x="2769165" y="1773383"/>
            <a:ext cx="457240" cy="481626"/>
          </a:xfrm>
          <a:prstGeom prst="rect">
            <a:avLst/>
          </a:prstGeom>
        </p:spPr>
      </p:pic>
      <p:pic>
        <p:nvPicPr>
          <p:cNvPr id="149" name="图片 148">
            <a:extLst>
              <a:ext uri="{FF2B5EF4-FFF2-40B4-BE49-F238E27FC236}">
                <a16:creationId xmlns:a16="http://schemas.microsoft.com/office/drawing/2014/main" xmlns="" id="{9D8778BF-9B1C-41EA-B558-7D67D5A0FA86}"/>
              </a:ext>
            </a:extLst>
          </p:cNvPr>
          <p:cNvPicPr>
            <a:picLocks noChangeAspect="1"/>
          </p:cNvPicPr>
          <p:nvPr/>
        </p:nvPicPr>
        <p:blipFill>
          <a:blip r:embed="rId13"/>
          <a:stretch>
            <a:fillRect/>
          </a:stretch>
        </p:blipFill>
        <p:spPr>
          <a:xfrm>
            <a:off x="2488412" y="2310380"/>
            <a:ext cx="1030313" cy="1024217"/>
          </a:xfrm>
          <a:prstGeom prst="rect">
            <a:avLst/>
          </a:prstGeom>
        </p:spPr>
      </p:pic>
      <p:grpSp>
        <p:nvGrpSpPr>
          <p:cNvPr id="7" name="组合 6">
            <a:extLst>
              <a:ext uri="{FF2B5EF4-FFF2-40B4-BE49-F238E27FC236}">
                <a16:creationId xmlns:a16="http://schemas.microsoft.com/office/drawing/2014/main" xmlns="" id="{0106CC76-29AA-4155-BE1F-91F89FF8C09C}"/>
              </a:ext>
            </a:extLst>
          </p:cNvPr>
          <p:cNvGrpSpPr/>
          <p:nvPr/>
        </p:nvGrpSpPr>
        <p:grpSpPr>
          <a:xfrm>
            <a:off x="4213950" y="962812"/>
            <a:ext cx="896190" cy="1012024"/>
            <a:chOff x="4312426" y="962812"/>
            <a:chExt cx="896190" cy="1012024"/>
          </a:xfrm>
        </p:grpSpPr>
        <p:pic>
          <p:nvPicPr>
            <p:cNvPr id="144" name="图片 143">
              <a:extLst>
                <a:ext uri="{FF2B5EF4-FFF2-40B4-BE49-F238E27FC236}">
                  <a16:creationId xmlns:a16="http://schemas.microsoft.com/office/drawing/2014/main" xmlns="" id="{18EA0D29-E2A5-47C0-9743-CBE90632D5C0}"/>
                </a:ext>
              </a:extLst>
            </p:cNvPr>
            <p:cNvPicPr>
              <a:picLocks noChangeAspect="1"/>
            </p:cNvPicPr>
            <p:nvPr/>
          </p:nvPicPr>
          <p:blipFill>
            <a:blip r:embed="rId14"/>
            <a:stretch>
              <a:fillRect/>
            </a:stretch>
          </p:blipFill>
          <p:spPr>
            <a:xfrm>
              <a:off x="4312426" y="962812"/>
              <a:ext cx="896190" cy="1012024"/>
            </a:xfrm>
            <a:prstGeom prst="rect">
              <a:avLst/>
            </a:prstGeom>
          </p:spPr>
        </p:pic>
        <p:sp>
          <p:nvSpPr>
            <p:cNvPr id="117" name="文本框 116">
              <a:extLst>
                <a:ext uri="{FF2B5EF4-FFF2-40B4-BE49-F238E27FC236}">
                  <a16:creationId xmlns:a16="http://schemas.microsoft.com/office/drawing/2014/main" xmlns="" id="{00B3E71D-A69A-4BC3-A2BA-62C4358EBE52}"/>
                </a:ext>
              </a:extLst>
            </p:cNvPr>
            <p:cNvSpPr txBox="1"/>
            <p:nvPr/>
          </p:nvSpPr>
          <p:spPr>
            <a:xfrm>
              <a:off x="4541583" y="1059708"/>
              <a:ext cx="483435" cy="769441"/>
            </a:xfrm>
            <a:prstGeom prst="rect">
              <a:avLst/>
            </a:prstGeom>
            <a:noFill/>
          </p:spPr>
          <p:txBody>
            <a:bodyPr wrap="square" rtlCol="0">
              <a:spAutoFit/>
            </a:bodyPr>
            <a:lstStyle/>
            <a:p>
              <a:r>
                <a:rPr lang="en-US" altLang="zh-CN" sz="4400" b="1" dirty="0">
                  <a:solidFill>
                    <a:schemeClr val="bg1"/>
                  </a:solidFill>
                  <a:latin typeface="Times New Roman" pitchFamily="18" charset="0"/>
                  <a:cs typeface="Times New Roman" pitchFamily="18" charset="0"/>
                </a:rPr>
                <a:t>2</a:t>
              </a:r>
              <a:endParaRPr lang="zh-CN" altLang="en-US" sz="4400" b="1" dirty="0">
                <a:solidFill>
                  <a:schemeClr val="bg1"/>
                </a:solidFill>
                <a:latin typeface="Times New Roman" pitchFamily="18" charset="0"/>
                <a:cs typeface="Times New Roman" pitchFamily="18" charset="0"/>
              </a:endParaRPr>
            </a:p>
          </p:txBody>
        </p:sp>
      </p:grpSp>
      <p:grpSp>
        <p:nvGrpSpPr>
          <p:cNvPr id="6" name="组合 5">
            <a:extLst>
              <a:ext uri="{FF2B5EF4-FFF2-40B4-BE49-F238E27FC236}">
                <a16:creationId xmlns:a16="http://schemas.microsoft.com/office/drawing/2014/main" xmlns="" id="{EB637EEC-697A-4846-99CE-4EE5F3398728}"/>
              </a:ext>
            </a:extLst>
          </p:cNvPr>
          <p:cNvGrpSpPr/>
          <p:nvPr/>
        </p:nvGrpSpPr>
        <p:grpSpPr>
          <a:xfrm>
            <a:off x="5241342" y="914030"/>
            <a:ext cx="969348" cy="1091279"/>
            <a:chOff x="5339818" y="914030"/>
            <a:chExt cx="969348" cy="1091279"/>
          </a:xfrm>
        </p:grpSpPr>
        <p:pic>
          <p:nvPicPr>
            <p:cNvPr id="147" name="图片 146">
              <a:extLst>
                <a:ext uri="{FF2B5EF4-FFF2-40B4-BE49-F238E27FC236}">
                  <a16:creationId xmlns:a16="http://schemas.microsoft.com/office/drawing/2014/main" xmlns="" id="{A1053DDF-CC48-447B-911C-2E9EDC90EFE3}"/>
                </a:ext>
              </a:extLst>
            </p:cNvPr>
            <p:cNvPicPr>
              <a:picLocks noChangeAspect="1"/>
            </p:cNvPicPr>
            <p:nvPr/>
          </p:nvPicPr>
          <p:blipFill>
            <a:blip r:embed="rId15"/>
            <a:stretch>
              <a:fillRect/>
            </a:stretch>
          </p:blipFill>
          <p:spPr>
            <a:xfrm>
              <a:off x="5339818" y="914030"/>
              <a:ext cx="969348" cy="1091279"/>
            </a:xfrm>
            <a:prstGeom prst="rect">
              <a:avLst/>
            </a:prstGeom>
          </p:spPr>
        </p:pic>
        <p:sp>
          <p:nvSpPr>
            <p:cNvPr id="125" name="文本框 124">
              <a:extLst>
                <a:ext uri="{FF2B5EF4-FFF2-40B4-BE49-F238E27FC236}">
                  <a16:creationId xmlns:a16="http://schemas.microsoft.com/office/drawing/2014/main" xmlns="" id="{7911EDDA-A01A-497B-8E48-4432FFDAA674}"/>
                </a:ext>
              </a:extLst>
            </p:cNvPr>
            <p:cNvSpPr txBox="1"/>
            <p:nvPr/>
          </p:nvSpPr>
          <p:spPr>
            <a:xfrm>
              <a:off x="5567070" y="1059708"/>
              <a:ext cx="483435" cy="769441"/>
            </a:xfrm>
            <a:prstGeom prst="rect">
              <a:avLst/>
            </a:prstGeom>
            <a:noFill/>
          </p:spPr>
          <p:txBody>
            <a:bodyPr wrap="square" rtlCol="0">
              <a:spAutoFit/>
            </a:bodyPr>
            <a:lstStyle/>
            <a:p>
              <a:r>
                <a:rPr lang="en-US" altLang="zh-CN" sz="4400" b="1" dirty="0">
                  <a:solidFill>
                    <a:schemeClr val="bg1"/>
                  </a:solidFill>
                  <a:latin typeface="Times New Roman" pitchFamily="18" charset="0"/>
                  <a:cs typeface="Times New Roman" pitchFamily="18" charset="0"/>
                </a:rPr>
                <a:t>0</a:t>
              </a:r>
              <a:endParaRPr lang="zh-CN" altLang="en-US" sz="4400" b="1" dirty="0">
                <a:solidFill>
                  <a:schemeClr val="bg1"/>
                </a:solidFill>
                <a:latin typeface="Times New Roman" pitchFamily="18" charset="0"/>
                <a:cs typeface="Times New Roman" pitchFamily="18" charset="0"/>
              </a:endParaRPr>
            </a:p>
          </p:txBody>
        </p:sp>
      </p:grpSp>
      <p:grpSp>
        <p:nvGrpSpPr>
          <p:cNvPr id="5" name="组合 4">
            <a:extLst>
              <a:ext uri="{FF2B5EF4-FFF2-40B4-BE49-F238E27FC236}">
                <a16:creationId xmlns:a16="http://schemas.microsoft.com/office/drawing/2014/main" xmlns="" id="{25609BCC-87D3-4013-97A3-D3C4BE105AA4}"/>
              </a:ext>
            </a:extLst>
          </p:cNvPr>
          <p:cNvGrpSpPr/>
          <p:nvPr/>
        </p:nvGrpSpPr>
        <p:grpSpPr>
          <a:xfrm>
            <a:off x="6381819" y="1041329"/>
            <a:ext cx="768163" cy="883997"/>
            <a:chOff x="6480295" y="1041329"/>
            <a:chExt cx="768163" cy="883997"/>
          </a:xfrm>
        </p:grpSpPr>
        <p:pic>
          <p:nvPicPr>
            <p:cNvPr id="146" name="图片 145">
              <a:extLst>
                <a:ext uri="{FF2B5EF4-FFF2-40B4-BE49-F238E27FC236}">
                  <a16:creationId xmlns:a16="http://schemas.microsoft.com/office/drawing/2014/main" xmlns="" id="{01A1158D-CF21-45B3-A99B-B7C8C7E18CB6}"/>
                </a:ext>
              </a:extLst>
            </p:cNvPr>
            <p:cNvPicPr>
              <a:picLocks noChangeAspect="1"/>
            </p:cNvPicPr>
            <p:nvPr/>
          </p:nvPicPr>
          <p:blipFill>
            <a:blip r:embed="rId16"/>
            <a:stretch>
              <a:fillRect/>
            </a:stretch>
          </p:blipFill>
          <p:spPr>
            <a:xfrm>
              <a:off x="6480295" y="1041329"/>
              <a:ext cx="768163" cy="883997"/>
            </a:xfrm>
            <a:prstGeom prst="rect">
              <a:avLst/>
            </a:prstGeom>
          </p:spPr>
        </p:pic>
        <p:sp>
          <p:nvSpPr>
            <p:cNvPr id="126" name="文本框 125">
              <a:extLst>
                <a:ext uri="{FF2B5EF4-FFF2-40B4-BE49-F238E27FC236}">
                  <a16:creationId xmlns:a16="http://schemas.microsoft.com/office/drawing/2014/main" xmlns="" id="{69CA917A-E37A-4868-997E-E431F2228313}"/>
                </a:ext>
              </a:extLst>
            </p:cNvPr>
            <p:cNvSpPr txBox="1"/>
            <p:nvPr/>
          </p:nvSpPr>
          <p:spPr>
            <a:xfrm>
              <a:off x="6635097" y="1059708"/>
              <a:ext cx="483435" cy="769441"/>
            </a:xfrm>
            <a:prstGeom prst="rect">
              <a:avLst/>
            </a:prstGeom>
            <a:noFill/>
          </p:spPr>
          <p:txBody>
            <a:bodyPr wrap="square" rtlCol="0">
              <a:spAutoFit/>
            </a:bodyPr>
            <a:lstStyle/>
            <a:p>
              <a:r>
                <a:rPr lang="en-US" altLang="zh-CN" sz="4400" b="1" dirty="0">
                  <a:solidFill>
                    <a:schemeClr val="bg1"/>
                  </a:solidFill>
                  <a:latin typeface="Times New Roman" pitchFamily="18" charset="0"/>
                  <a:cs typeface="Times New Roman" pitchFamily="18" charset="0"/>
                </a:rPr>
                <a:t>2</a:t>
              </a:r>
              <a:endParaRPr lang="zh-CN" altLang="en-US" sz="4400" b="1" dirty="0">
                <a:solidFill>
                  <a:schemeClr val="bg1"/>
                </a:solidFill>
                <a:latin typeface="Times New Roman" pitchFamily="18" charset="0"/>
                <a:cs typeface="Times New Roman" pitchFamily="18" charset="0"/>
              </a:endParaRPr>
            </a:p>
          </p:txBody>
        </p:sp>
      </p:grpSp>
      <p:grpSp>
        <p:nvGrpSpPr>
          <p:cNvPr id="4" name="组合 3">
            <a:extLst>
              <a:ext uri="{FF2B5EF4-FFF2-40B4-BE49-F238E27FC236}">
                <a16:creationId xmlns:a16="http://schemas.microsoft.com/office/drawing/2014/main" xmlns="" id="{6D212787-0927-44F6-9A76-ACBE4F7329D1}"/>
              </a:ext>
            </a:extLst>
          </p:cNvPr>
          <p:cNvGrpSpPr/>
          <p:nvPr/>
        </p:nvGrpSpPr>
        <p:grpSpPr>
          <a:xfrm>
            <a:off x="7444058" y="1016554"/>
            <a:ext cx="768163" cy="890093"/>
            <a:chOff x="7542534" y="1016554"/>
            <a:chExt cx="768163" cy="890093"/>
          </a:xfrm>
        </p:grpSpPr>
        <p:pic>
          <p:nvPicPr>
            <p:cNvPr id="145" name="图片 144">
              <a:extLst>
                <a:ext uri="{FF2B5EF4-FFF2-40B4-BE49-F238E27FC236}">
                  <a16:creationId xmlns:a16="http://schemas.microsoft.com/office/drawing/2014/main" xmlns="" id="{EFDC83D8-2D66-4388-BF7A-63138D839866}"/>
                </a:ext>
              </a:extLst>
            </p:cNvPr>
            <p:cNvPicPr>
              <a:picLocks noChangeAspect="1"/>
            </p:cNvPicPr>
            <p:nvPr/>
          </p:nvPicPr>
          <p:blipFill>
            <a:blip r:embed="rId17"/>
            <a:stretch>
              <a:fillRect/>
            </a:stretch>
          </p:blipFill>
          <p:spPr>
            <a:xfrm>
              <a:off x="7542534" y="1016554"/>
              <a:ext cx="768163" cy="890093"/>
            </a:xfrm>
            <a:prstGeom prst="rect">
              <a:avLst/>
            </a:prstGeom>
          </p:spPr>
        </p:pic>
        <p:sp>
          <p:nvSpPr>
            <p:cNvPr id="127" name="文本框 126">
              <a:extLst>
                <a:ext uri="{FF2B5EF4-FFF2-40B4-BE49-F238E27FC236}">
                  <a16:creationId xmlns:a16="http://schemas.microsoft.com/office/drawing/2014/main" xmlns="" id="{491E861E-1A3E-46A2-BC7C-D956D9FC302C}"/>
                </a:ext>
              </a:extLst>
            </p:cNvPr>
            <p:cNvSpPr txBox="1"/>
            <p:nvPr/>
          </p:nvSpPr>
          <p:spPr>
            <a:xfrm>
              <a:off x="7666431" y="1059708"/>
              <a:ext cx="483435" cy="769441"/>
            </a:xfrm>
            <a:prstGeom prst="rect">
              <a:avLst/>
            </a:prstGeom>
            <a:noFill/>
          </p:spPr>
          <p:txBody>
            <a:bodyPr wrap="square" rtlCol="0">
              <a:spAutoFit/>
            </a:bodyPr>
            <a:lstStyle/>
            <a:p>
              <a:r>
                <a:rPr lang="en-US" altLang="zh-CN" sz="4400" b="1" dirty="0">
                  <a:solidFill>
                    <a:schemeClr val="bg1"/>
                  </a:solidFill>
                  <a:latin typeface="Times New Roman" pitchFamily="18" charset="0"/>
                  <a:cs typeface="Times New Roman" pitchFamily="18" charset="0"/>
                </a:rPr>
                <a:t>5</a:t>
              </a:r>
              <a:endParaRPr lang="zh-CN" altLang="en-US" sz="4400" b="1" dirty="0">
                <a:solidFill>
                  <a:schemeClr val="bg1"/>
                </a:solidFill>
                <a:latin typeface="Times New Roman" pitchFamily="18" charset="0"/>
                <a:cs typeface="Times New Roman" pitchFamily="18" charset="0"/>
              </a:endParaRPr>
            </a:p>
          </p:txBody>
        </p:sp>
      </p:grpSp>
      <p:sp>
        <p:nvSpPr>
          <p:cNvPr id="114" name="文本框 113">
            <a:extLst>
              <a:ext uri="{FF2B5EF4-FFF2-40B4-BE49-F238E27FC236}">
                <a16:creationId xmlns:a16="http://schemas.microsoft.com/office/drawing/2014/main" xmlns="" id="{20209AAE-7B10-467B-B114-249EE1FF1EE3}"/>
              </a:ext>
            </a:extLst>
          </p:cNvPr>
          <p:cNvSpPr txBox="1"/>
          <p:nvPr/>
        </p:nvSpPr>
        <p:spPr>
          <a:xfrm>
            <a:off x="2582952" y="2116108"/>
            <a:ext cx="7624325" cy="1200329"/>
          </a:xfrm>
          <a:prstGeom prst="rect">
            <a:avLst/>
          </a:prstGeom>
          <a:noFill/>
        </p:spPr>
        <p:txBody>
          <a:bodyPr wrap="square" rtlCol="0">
            <a:spAutoFit/>
          </a:bodyPr>
          <a:lstStyle/>
          <a:p>
            <a:pPr algn="ct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Chào</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mừng</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các</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 </a:t>
            </a:r>
            <a:r>
              <a:rPr lang="en-US" altLang="zh-CN" sz="3600" b="1"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em</a:t>
            </a:r>
            <a:r>
              <a:rPr lang="en-US" altLang="zh-CN" sz="3600" b="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 </a:t>
            </a:r>
            <a:endParaRPr lang="en-US" altLang="zh-CN" sz="3600" b="1" smtClean="0">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endParaRPr>
          </a:p>
          <a:p>
            <a:pPr algn="ctr"/>
            <a:r>
              <a:rPr lang="en-US" altLang="zh-CN" sz="3600" b="1" smtClean="0">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đến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với</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lớp</a:t>
            </a:r>
            <a:r>
              <a:rPr lang="en-US" altLang="zh-CN" sz="3600" b="1" dirty="0">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 </a:t>
            </a:r>
            <a:r>
              <a:rPr lang="en-US" altLang="zh-CN" sz="3600" b="1" dirty="0" err="1">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rPr>
              <a:t>học</a:t>
            </a:r>
            <a:endParaRPr lang="zh-CN" altLang="en-US" sz="3600" b="1" dirty="0">
              <a:solidFill>
                <a:srgbClr val="FF0000"/>
              </a:solidFill>
              <a:effectLst>
                <a:outerShdw blurRad="38100" dist="38100" dir="2700000" algn="tl">
                  <a:srgbClr val="000000">
                    <a:alpha val="43137"/>
                  </a:srgbClr>
                </a:outerShdw>
              </a:effectLst>
              <a:latin typeface="Times New Roman" pitchFamily="18" charset="0"/>
              <a:ea typeface="汉仪夏日体W" panose="00020600040101010101" pitchFamily="18" charset="-122"/>
              <a:cs typeface="Times New Roman" pitchFamily="18" charset="0"/>
            </a:endParaRPr>
          </a:p>
        </p:txBody>
      </p:sp>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851329" y="763818"/>
            <a:ext cx="1219200" cy="578451"/>
          </a:xfrm>
          <a:prstGeom prst="rect">
            <a:avLst/>
          </a:prstGeom>
        </p:spPr>
      </p:pic>
    </p:spTree>
    <p:extLst>
      <p:ext uri="{BB962C8B-B14F-4D97-AF65-F5344CB8AC3E}">
        <p14:creationId xmlns:p14="http://schemas.microsoft.com/office/powerpoint/2010/main" val="382762825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1"/>
                                        </p:tgtEl>
                                        <p:attrNameLst>
                                          <p:attrName>style.visibility</p:attrName>
                                        </p:attrNameLst>
                                      </p:cBhvr>
                                      <p:to>
                                        <p:strVal val="visible"/>
                                      </p:to>
                                    </p:set>
                                    <p:animEffect transition="in" filter="fade">
                                      <p:cBhvr>
                                        <p:cTn id="11" dur="750"/>
                                        <p:tgtEl>
                                          <p:spTgt spid="141"/>
                                        </p:tgtEl>
                                      </p:cBhvr>
                                    </p:animEffect>
                                  </p:childTnLst>
                                </p:cTn>
                              </p:par>
                              <p:par>
                                <p:cTn id="12" presetID="10" presetClass="entr" presetSubtype="0" fill="hold" nodeType="withEffect">
                                  <p:stCondLst>
                                    <p:cond delay="0"/>
                                  </p:stCondLst>
                                  <p:childTnLst>
                                    <p:set>
                                      <p:cBhvr>
                                        <p:cTn id="13" dur="1" fill="hold">
                                          <p:stCondLst>
                                            <p:cond delay="0"/>
                                          </p:stCondLst>
                                        </p:cTn>
                                        <p:tgtEl>
                                          <p:spTgt spid="139"/>
                                        </p:tgtEl>
                                        <p:attrNameLst>
                                          <p:attrName>style.visibility</p:attrName>
                                        </p:attrNameLst>
                                      </p:cBhvr>
                                      <p:to>
                                        <p:strVal val="visible"/>
                                      </p:to>
                                    </p:set>
                                    <p:animEffect transition="in" filter="fade">
                                      <p:cBhvr>
                                        <p:cTn id="14" dur="750"/>
                                        <p:tgtEl>
                                          <p:spTgt spid="139"/>
                                        </p:tgtEl>
                                      </p:cBhvr>
                                    </p:animEffect>
                                  </p:childTnLst>
                                </p:cTn>
                              </p:par>
                              <p:par>
                                <p:cTn id="15" presetID="2" presetClass="entr" presetSubtype="8" fill="hold" nodeType="withEffect">
                                  <p:stCondLst>
                                    <p:cond delay="250"/>
                                  </p:stCondLst>
                                  <p:childTnLst>
                                    <p:set>
                                      <p:cBhvr>
                                        <p:cTn id="16" dur="1" fill="hold">
                                          <p:stCondLst>
                                            <p:cond delay="0"/>
                                          </p:stCondLst>
                                        </p:cTn>
                                        <p:tgtEl>
                                          <p:spTgt spid="150"/>
                                        </p:tgtEl>
                                        <p:attrNameLst>
                                          <p:attrName>style.visibility</p:attrName>
                                        </p:attrNameLst>
                                      </p:cBhvr>
                                      <p:to>
                                        <p:strVal val="visible"/>
                                      </p:to>
                                    </p:set>
                                    <p:anim calcmode="lin" valueType="num">
                                      <p:cBhvr additive="base">
                                        <p:cTn id="17" dur="500" fill="hold"/>
                                        <p:tgtEl>
                                          <p:spTgt spid="150"/>
                                        </p:tgtEl>
                                        <p:attrNameLst>
                                          <p:attrName>ppt_x</p:attrName>
                                        </p:attrNameLst>
                                      </p:cBhvr>
                                      <p:tavLst>
                                        <p:tav tm="0">
                                          <p:val>
                                            <p:strVal val="0-#ppt_w/2"/>
                                          </p:val>
                                        </p:tav>
                                        <p:tav tm="100000">
                                          <p:val>
                                            <p:strVal val="#ppt_x"/>
                                          </p:val>
                                        </p:tav>
                                      </p:tavLst>
                                    </p:anim>
                                    <p:anim calcmode="lin" valueType="num">
                                      <p:cBhvr additive="base">
                                        <p:cTn id="18" dur="500" fill="hold"/>
                                        <p:tgtEl>
                                          <p:spTgt spid="15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50"/>
                                  </p:stCondLst>
                                  <p:childTnLst>
                                    <p:set>
                                      <p:cBhvr>
                                        <p:cTn id="20" dur="1" fill="hold">
                                          <p:stCondLst>
                                            <p:cond delay="0"/>
                                          </p:stCondLst>
                                        </p:cTn>
                                        <p:tgtEl>
                                          <p:spTgt spid="138"/>
                                        </p:tgtEl>
                                        <p:attrNameLst>
                                          <p:attrName>style.visibility</p:attrName>
                                        </p:attrNameLst>
                                      </p:cBhvr>
                                      <p:to>
                                        <p:strVal val="visible"/>
                                      </p:to>
                                    </p:set>
                                    <p:anim calcmode="lin" valueType="num">
                                      <p:cBhvr additive="base">
                                        <p:cTn id="21" dur="500" fill="hold"/>
                                        <p:tgtEl>
                                          <p:spTgt spid="138"/>
                                        </p:tgtEl>
                                        <p:attrNameLst>
                                          <p:attrName>ppt_x</p:attrName>
                                        </p:attrNameLst>
                                      </p:cBhvr>
                                      <p:tavLst>
                                        <p:tav tm="0">
                                          <p:val>
                                            <p:strVal val="1+#ppt_w/2"/>
                                          </p:val>
                                        </p:tav>
                                        <p:tav tm="100000">
                                          <p:val>
                                            <p:strVal val="#ppt_x"/>
                                          </p:val>
                                        </p:tav>
                                      </p:tavLst>
                                    </p:anim>
                                    <p:anim calcmode="lin" valueType="num">
                                      <p:cBhvr additive="base">
                                        <p:cTn id="22" dur="500" fill="hold"/>
                                        <p:tgtEl>
                                          <p:spTgt spid="138"/>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7"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750"/>
                                        <p:tgtEl>
                                          <p:spTgt spid="7"/>
                                        </p:tgtEl>
                                      </p:cBhvr>
                                    </p:animEffect>
                                    <p:anim calcmode="lin" valueType="num">
                                      <p:cBhvr>
                                        <p:cTn id="27" dur="750" fill="hold"/>
                                        <p:tgtEl>
                                          <p:spTgt spid="7"/>
                                        </p:tgtEl>
                                        <p:attrNameLst>
                                          <p:attrName>ppt_x</p:attrName>
                                        </p:attrNameLst>
                                      </p:cBhvr>
                                      <p:tavLst>
                                        <p:tav tm="0">
                                          <p:val>
                                            <p:strVal val="#ppt_x"/>
                                          </p:val>
                                        </p:tav>
                                        <p:tav tm="100000">
                                          <p:val>
                                            <p:strVal val="#ppt_x"/>
                                          </p:val>
                                        </p:tav>
                                      </p:tavLst>
                                    </p:anim>
                                    <p:anim calcmode="lin" valueType="num">
                                      <p:cBhvr>
                                        <p:cTn id="28" dur="675" decel="100000" fill="hold"/>
                                        <p:tgtEl>
                                          <p:spTgt spid="7"/>
                                        </p:tgtEl>
                                        <p:attrNameLst>
                                          <p:attrName>ppt_y</p:attrName>
                                        </p:attrNameLst>
                                      </p:cBhvr>
                                      <p:tavLst>
                                        <p:tav tm="0">
                                          <p:val>
                                            <p:strVal val="#ppt_y+1"/>
                                          </p:val>
                                        </p:tav>
                                        <p:tav tm="100000">
                                          <p:val>
                                            <p:strVal val="#ppt_y-.03"/>
                                          </p:val>
                                        </p:tav>
                                      </p:tavLst>
                                    </p:anim>
                                    <p:anim calcmode="lin" valueType="num">
                                      <p:cBhvr>
                                        <p:cTn id="29"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25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750"/>
                                        <p:tgtEl>
                                          <p:spTgt spid="5"/>
                                        </p:tgtEl>
                                      </p:cBhvr>
                                    </p:animEffect>
                                    <p:anim calcmode="lin" valueType="num">
                                      <p:cBhvr>
                                        <p:cTn id="39" dur="750" fill="hold"/>
                                        <p:tgtEl>
                                          <p:spTgt spid="5"/>
                                        </p:tgtEl>
                                        <p:attrNameLst>
                                          <p:attrName>ppt_x</p:attrName>
                                        </p:attrNameLst>
                                      </p:cBhvr>
                                      <p:tavLst>
                                        <p:tav tm="0">
                                          <p:val>
                                            <p:strVal val="#ppt_x"/>
                                          </p:val>
                                        </p:tav>
                                        <p:tav tm="100000">
                                          <p:val>
                                            <p:strVal val="#ppt_x"/>
                                          </p:val>
                                        </p:tav>
                                      </p:tavLst>
                                    </p:anim>
                                    <p:anim calcmode="lin" valueType="num">
                                      <p:cBhvr>
                                        <p:cTn id="40" dur="675" decel="100000" fill="hold"/>
                                        <p:tgtEl>
                                          <p:spTgt spid="5"/>
                                        </p:tgtEl>
                                        <p:attrNameLst>
                                          <p:attrName>ppt_y</p:attrName>
                                        </p:attrNameLst>
                                      </p:cBhvr>
                                      <p:tavLst>
                                        <p:tav tm="0">
                                          <p:val>
                                            <p:strVal val="#ppt_y+1"/>
                                          </p:val>
                                        </p:tav>
                                        <p:tav tm="100000">
                                          <p:val>
                                            <p:strVal val="#ppt_y-.03"/>
                                          </p:val>
                                        </p:tav>
                                      </p:tavLst>
                                    </p:anim>
                                    <p:anim calcmode="lin" valueType="num">
                                      <p:cBhvr>
                                        <p:cTn id="41"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75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750"/>
                                        <p:tgtEl>
                                          <p:spTgt spid="4"/>
                                        </p:tgtEl>
                                      </p:cBhvr>
                                    </p:animEffect>
                                    <p:anim calcmode="lin" valueType="num">
                                      <p:cBhvr>
                                        <p:cTn id="45" dur="750" fill="hold"/>
                                        <p:tgtEl>
                                          <p:spTgt spid="4"/>
                                        </p:tgtEl>
                                        <p:attrNameLst>
                                          <p:attrName>ppt_x</p:attrName>
                                        </p:attrNameLst>
                                      </p:cBhvr>
                                      <p:tavLst>
                                        <p:tav tm="0">
                                          <p:val>
                                            <p:strVal val="#ppt_x"/>
                                          </p:val>
                                        </p:tav>
                                        <p:tav tm="100000">
                                          <p:val>
                                            <p:strVal val="#ppt_x"/>
                                          </p:val>
                                        </p:tav>
                                      </p:tavLst>
                                    </p:anim>
                                    <p:anim calcmode="lin" valueType="num">
                                      <p:cBhvr>
                                        <p:cTn id="46" dur="675" decel="100000" fill="hold"/>
                                        <p:tgtEl>
                                          <p:spTgt spid="4"/>
                                        </p:tgtEl>
                                        <p:attrNameLst>
                                          <p:attrName>ppt_y</p:attrName>
                                        </p:attrNameLst>
                                      </p:cBhvr>
                                      <p:tavLst>
                                        <p:tav tm="0">
                                          <p:val>
                                            <p:strVal val="#ppt_y+1"/>
                                          </p:val>
                                        </p:tav>
                                        <p:tav tm="100000">
                                          <p:val>
                                            <p:strVal val="#ppt_y-.03"/>
                                          </p:val>
                                        </p:tav>
                                      </p:tavLst>
                                    </p:anim>
                                    <p:anim calcmode="lin" valueType="num">
                                      <p:cBhvr>
                                        <p:cTn id="47"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48" fill="hold">
                            <p:stCondLst>
                              <p:cond delay="3000"/>
                            </p:stCondLst>
                            <p:childTnLst>
                              <p:par>
                                <p:cTn id="49" presetID="2" presetClass="entr" presetSubtype="8" fill="hold" nodeType="afterEffect">
                                  <p:stCondLst>
                                    <p:cond delay="0"/>
                                  </p:stCondLst>
                                  <p:childTnLst>
                                    <p:set>
                                      <p:cBhvr>
                                        <p:cTn id="50" dur="1" fill="hold">
                                          <p:stCondLst>
                                            <p:cond delay="0"/>
                                          </p:stCondLst>
                                        </p:cTn>
                                        <p:tgtEl>
                                          <p:spTgt spid="148"/>
                                        </p:tgtEl>
                                        <p:attrNameLst>
                                          <p:attrName>style.visibility</p:attrName>
                                        </p:attrNameLst>
                                      </p:cBhvr>
                                      <p:to>
                                        <p:strVal val="visible"/>
                                      </p:to>
                                    </p:set>
                                    <p:anim calcmode="lin" valueType="num">
                                      <p:cBhvr additive="base">
                                        <p:cTn id="51" dur="750" fill="hold"/>
                                        <p:tgtEl>
                                          <p:spTgt spid="148"/>
                                        </p:tgtEl>
                                        <p:attrNameLst>
                                          <p:attrName>ppt_x</p:attrName>
                                        </p:attrNameLst>
                                      </p:cBhvr>
                                      <p:tavLst>
                                        <p:tav tm="0">
                                          <p:val>
                                            <p:strVal val="0-#ppt_w/2"/>
                                          </p:val>
                                        </p:tav>
                                        <p:tav tm="100000">
                                          <p:val>
                                            <p:strVal val="#ppt_x"/>
                                          </p:val>
                                        </p:tav>
                                      </p:tavLst>
                                    </p:anim>
                                    <p:anim calcmode="lin" valueType="num">
                                      <p:cBhvr additive="base">
                                        <p:cTn id="52" dur="750" fill="hold"/>
                                        <p:tgtEl>
                                          <p:spTgt spid="148"/>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42"/>
                                        </p:tgtEl>
                                        <p:attrNameLst>
                                          <p:attrName>style.visibility</p:attrName>
                                        </p:attrNameLst>
                                      </p:cBhvr>
                                      <p:to>
                                        <p:strVal val="visible"/>
                                      </p:to>
                                    </p:set>
                                    <p:anim calcmode="lin" valueType="num">
                                      <p:cBhvr additive="base">
                                        <p:cTn id="55" dur="750" fill="hold"/>
                                        <p:tgtEl>
                                          <p:spTgt spid="142"/>
                                        </p:tgtEl>
                                        <p:attrNameLst>
                                          <p:attrName>ppt_x</p:attrName>
                                        </p:attrNameLst>
                                      </p:cBhvr>
                                      <p:tavLst>
                                        <p:tav tm="0">
                                          <p:val>
                                            <p:strVal val="1+#ppt_w/2"/>
                                          </p:val>
                                        </p:tav>
                                        <p:tav tm="100000">
                                          <p:val>
                                            <p:strVal val="#ppt_x"/>
                                          </p:val>
                                        </p:tav>
                                      </p:tavLst>
                                    </p:anim>
                                    <p:anim calcmode="lin" valueType="num">
                                      <p:cBhvr additive="base">
                                        <p:cTn id="56" dur="750" fill="hold"/>
                                        <p:tgtEl>
                                          <p:spTgt spid="142"/>
                                        </p:tgtEl>
                                        <p:attrNameLst>
                                          <p:attrName>ppt_y</p:attrName>
                                        </p:attrNameLst>
                                      </p:cBhvr>
                                      <p:tavLst>
                                        <p:tav tm="0">
                                          <p:val>
                                            <p:strVal val="#ppt_y"/>
                                          </p:val>
                                        </p:tav>
                                        <p:tav tm="100000">
                                          <p:val>
                                            <p:strVal val="#ppt_y"/>
                                          </p:val>
                                        </p:tav>
                                      </p:tavLst>
                                    </p:anim>
                                  </p:childTnLst>
                                </p:cTn>
                              </p:par>
                            </p:childTnLst>
                          </p:cTn>
                        </p:par>
                        <p:par>
                          <p:cTn id="57" fill="hold">
                            <p:stCondLst>
                              <p:cond delay="3750"/>
                            </p:stCondLst>
                            <p:childTnLst>
                              <p:par>
                                <p:cTn id="58" presetID="22" presetClass="entr" presetSubtype="1" fill="hold" nodeType="afterEffect">
                                  <p:stCondLst>
                                    <p:cond delay="0"/>
                                  </p:stCondLst>
                                  <p:childTnLst>
                                    <p:set>
                                      <p:cBhvr>
                                        <p:cTn id="59" dur="1" fill="hold">
                                          <p:stCondLst>
                                            <p:cond delay="0"/>
                                          </p:stCondLst>
                                        </p:cTn>
                                        <p:tgtEl>
                                          <p:spTgt spid="140"/>
                                        </p:tgtEl>
                                        <p:attrNameLst>
                                          <p:attrName>style.visibility</p:attrName>
                                        </p:attrNameLst>
                                      </p:cBhvr>
                                      <p:to>
                                        <p:strVal val="visible"/>
                                      </p:to>
                                    </p:set>
                                    <p:animEffect transition="in" filter="wipe(up)">
                                      <p:cBhvr>
                                        <p:cTn id="60" dur="500"/>
                                        <p:tgtEl>
                                          <p:spTgt spid="140"/>
                                        </p:tgtEl>
                                      </p:cBhvr>
                                    </p:animEffect>
                                  </p:childTnLst>
                                </p:cTn>
                              </p:par>
                              <p:par>
                                <p:cTn id="61" presetID="22" presetClass="entr" presetSubtype="1" fill="hold" nodeType="withEffect">
                                  <p:stCondLst>
                                    <p:cond delay="0"/>
                                  </p:stCondLst>
                                  <p:childTnLst>
                                    <p:set>
                                      <p:cBhvr>
                                        <p:cTn id="62" dur="1" fill="hold">
                                          <p:stCondLst>
                                            <p:cond delay="0"/>
                                          </p:stCondLst>
                                        </p:cTn>
                                        <p:tgtEl>
                                          <p:spTgt spid="149"/>
                                        </p:tgtEl>
                                        <p:attrNameLst>
                                          <p:attrName>style.visibility</p:attrName>
                                        </p:attrNameLst>
                                      </p:cBhvr>
                                      <p:to>
                                        <p:strVal val="visible"/>
                                      </p:to>
                                    </p:set>
                                    <p:animEffect transition="in" filter="wipe(up)">
                                      <p:cBhvr>
                                        <p:cTn id="63" dur="500"/>
                                        <p:tgtEl>
                                          <p:spTgt spid="149"/>
                                        </p:tgtEl>
                                      </p:cBhvr>
                                    </p:animEffect>
                                  </p:childTnLst>
                                </p:cTn>
                              </p:par>
                            </p:childTnLst>
                          </p:cTn>
                        </p:par>
                        <p:par>
                          <p:cTn id="64" fill="hold">
                            <p:stCondLst>
                              <p:cond delay="425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114"/>
                                        </p:tgtEl>
                                        <p:attrNameLst>
                                          <p:attrName>style.visibility</p:attrName>
                                        </p:attrNameLst>
                                      </p:cBhvr>
                                      <p:to>
                                        <p:strVal val="visible"/>
                                      </p:to>
                                    </p:set>
                                    <p:anim calcmode="lin" valueType="num">
                                      <p:cBhvr>
                                        <p:cTn id="67" dur="500" fill="hold"/>
                                        <p:tgtEl>
                                          <p:spTgt spid="114"/>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14"/>
                                        </p:tgtEl>
                                        <p:attrNameLst>
                                          <p:attrName>ppt_y</p:attrName>
                                        </p:attrNameLst>
                                      </p:cBhvr>
                                      <p:tavLst>
                                        <p:tav tm="0">
                                          <p:val>
                                            <p:strVal val="#ppt_y"/>
                                          </p:val>
                                        </p:tav>
                                        <p:tav tm="100000">
                                          <p:val>
                                            <p:strVal val="#ppt_y"/>
                                          </p:val>
                                        </p:tav>
                                      </p:tavLst>
                                    </p:anim>
                                    <p:anim calcmode="lin" valueType="num">
                                      <p:cBhvr>
                                        <p:cTn id="69" dur="500" fill="hold"/>
                                        <p:tgtEl>
                                          <p:spTgt spid="114"/>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14"/>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10055138" y="5646534"/>
            <a:ext cx="2316681" cy="1268078"/>
          </a:xfrm>
          <a:prstGeom prst="rect">
            <a:avLst/>
          </a:prstGeom>
        </p:spPr>
      </p:pic>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0" y="5686955"/>
            <a:ext cx="1237657" cy="1042238"/>
          </a:xfrm>
          <a:prstGeom prst="rect">
            <a:avLst/>
          </a:prstGeom>
        </p:spPr>
      </p:pic>
      <p:grpSp>
        <p:nvGrpSpPr>
          <p:cNvPr id="10" name="组合 9">
            <a:extLst>
              <a:ext uri="{FF2B5EF4-FFF2-40B4-BE49-F238E27FC236}">
                <a16:creationId xmlns:a16="http://schemas.microsoft.com/office/drawing/2014/main" xmlns=""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xmlns=""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xmlns=""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sp>
        <p:nvSpPr>
          <p:cNvPr id="27" name="Content Placeholder 2">
            <a:extLst>
              <a:ext uri="{FF2B5EF4-FFF2-40B4-BE49-F238E27FC236}">
                <a16:creationId xmlns:a16="http://schemas.microsoft.com/office/drawing/2014/main" xmlns="" id="{787DA2BA-6CF7-3ACD-71B6-17797C9B06B9}"/>
              </a:ext>
            </a:extLst>
          </p:cNvPr>
          <p:cNvSpPr txBox="1">
            <a:spLocks/>
          </p:cNvSpPr>
          <p:nvPr/>
        </p:nvSpPr>
        <p:spPr>
          <a:xfrm>
            <a:off x="1451133" y="1429267"/>
            <a:ext cx="10106459" cy="4342183"/>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algn="l"/>
            <a:r>
              <a:rPr lang="nl-NL" sz="2300" dirty="0">
                <a:latin typeface="Time new roman"/>
              </a:rPr>
              <a:t>* Một số tai nạn vũ khí, cháy, nổ và chất độc hại thường xảy ra trong đời sống là nổ súng, nổ bom, nổ mìn, nổ pháo; cháy nhà, cháy rừng; nổ bình ga; ngộ độc thuốc trừ sâu, thuỷ ngân...</a:t>
            </a:r>
            <a:endParaRPr lang="vi-VN" sz="2300" dirty="0">
              <a:latin typeface="Time new roman"/>
            </a:endParaRPr>
          </a:p>
          <a:p>
            <a:pPr algn="l"/>
            <a:r>
              <a:rPr lang="nl-NL" sz="2300" dirty="0">
                <a:latin typeface="Time new roman"/>
              </a:rPr>
              <a:t> </a:t>
            </a:r>
            <a:endParaRPr lang="vi-VN" sz="2300" dirty="0">
              <a:latin typeface="Time new roman"/>
            </a:endParaRPr>
          </a:p>
          <a:p>
            <a:pPr algn="l"/>
            <a:r>
              <a:rPr lang="nl-NL" sz="2300" dirty="0">
                <a:latin typeface="Time new roman"/>
              </a:rPr>
              <a:t>* Nguy cơ dẫn đến tai nạn vũ khí, cháy, nổ và chất độc hại:</a:t>
            </a:r>
            <a:endParaRPr lang="vi-VN" sz="2300" dirty="0">
              <a:latin typeface="Time new roman"/>
            </a:endParaRPr>
          </a:p>
          <a:p>
            <a:pPr algn="l"/>
            <a:r>
              <a:rPr lang="nl-NL" sz="2300" dirty="0">
                <a:latin typeface="Time new roman"/>
              </a:rPr>
              <a:t>- Bom, mìn còn sót lại sau chiến tranh và việc tàng trữ, sử dụng, buôn bán, vận chuyển trái phép bom mìn, vũ khí, đạn, pháo.</a:t>
            </a:r>
            <a:endParaRPr lang="vi-VN" sz="2300" dirty="0">
              <a:latin typeface="Time new roman"/>
            </a:endParaRPr>
          </a:p>
          <a:p>
            <a:pPr algn="l"/>
            <a:r>
              <a:rPr lang="nl-NL" sz="2300" dirty="0">
                <a:latin typeface="Time new roman"/>
              </a:rPr>
              <a:t>- Cách bảo quản hoá chất và sử dụng hoá chất độc hại,...khong đúng quy định.</a:t>
            </a:r>
            <a:endParaRPr lang="vi-VN" sz="2300" dirty="0">
              <a:latin typeface="Time new roman"/>
            </a:endParaRPr>
          </a:p>
          <a:p>
            <a:pPr algn="l"/>
            <a:r>
              <a:rPr lang="nl-NL" sz="2300" dirty="0">
                <a:latin typeface="Time new roman"/>
              </a:rPr>
              <a:t>- Vứt tàn thuốc lá bừa bãi; chập điện; hàn, khò các vật liệu dễ cháy; đốt hương (nhang), vàng mã; sang chiết ga,...không an toàn.</a:t>
            </a:r>
            <a:endParaRPr lang="en-US" sz="2300" b="1" dirty="0">
              <a:solidFill>
                <a:schemeClr val="accent4">
                  <a:lumMod val="10000"/>
                </a:schemeClr>
              </a:solidFill>
              <a:latin typeface="Time new roman"/>
              <a:cs typeface="Times New Roman" pitchFamily="18" charset="0"/>
            </a:endParaRPr>
          </a:p>
        </p:txBody>
      </p:sp>
      <p:pic>
        <p:nvPicPr>
          <p:cNvPr id="20" name="图片 27">
            <a:extLst>
              <a:ext uri="{FF2B5EF4-FFF2-40B4-BE49-F238E27FC236}">
                <a16:creationId xmlns:a16="http://schemas.microsoft.com/office/drawing/2014/main" xmlns="" id="{AA1DC7A3-816F-46E4-9100-846497B74238}"/>
              </a:ext>
            </a:extLst>
          </p:cNvPr>
          <p:cNvPicPr>
            <a:picLocks noChangeAspect="1"/>
          </p:cNvPicPr>
          <p:nvPr/>
        </p:nvPicPr>
        <p:blipFill>
          <a:blip r:embed="rId11"/>
          <a:stretch>
            <a:fillRect/>
          </a:stretch>
        </p:blipFill>
        <p:spPr>
          <a:xfrm>
            <a:off x="2559489" y="260970"/>
            <a:ext cx="511701" cy="707197"/>
          </a:xfrm>
          <a:prstGeom prst="rect">
            <a:avLst/>
          </a:prstGeom>
        </p:spPr>
      </p:pic>
      <p:sp>
        <p:nvSpPr>
          <p:cNvPr id="21" name="文本框 13">
            <a:extLst>
              <a:ext uri="{FF2B5EF4-FFF2-40B4-BE49-F238E27FC236}">
                <a16:creationId xmlns:a16="http://schemas.microsoft.com/office/drawing/2014/main" xmlns="" id="{0D22E6A5-265C-4EB9-B178-7F3DCB5DBFE2}"/>
              </a:ext>
            </a:extLst>
          </p:cNvPr>
          <p:cNvSpPr txBox="1"/>
          <p:nvPr/>
        </p:nvSpPr>
        <p:spPr>
          <a:xfrm>
            <a:off x="3224209" y="352049"/>
            <a:ext cx="7780490" cy="1077218"/>
          </a:xfrm>
          <a:prstGeom prst="rect">
            <a:avLst/>
          </a:prstGeom>
          <a:noFill/>
        </p:spPr>
        <p:txBody>
          <a:bodyPr wrap="square" rtlCol="0">
            <a:spAutoFit/>
          </a:bodyPr>
          <a:lstStyle/>
          <a:p>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1</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Một</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số</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tai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nạn</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vũ</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khí</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cháy</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nổ</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chất</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độc</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hại</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và</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nguy</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cơ</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dẫn</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đến</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tai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nạn</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endParaRPr lang="en-US" altLang="zh-CN" sz="3200" b="1" dirty="0">
              <a:solidFill>
                <a:srgbClr val="C00000"/>
              </a:solidFill>
              <a:latin typeface="Times New Roman" pitchFamily="18" charset="0"/>
              <a:ea typeface="汉仪夏日体W" panose="00020600040101010101" pitchFamily="18" charset="-122"/>
              <a:cs typeface="Times New Roman" pitchFamily="18" charset="0"/>
            </a:endParaRPr>
          </a:p>
        </p:txBody>
      </p:sp>
    </p:spTree>
    <p:extLst>
      <p:ext uri="{BB962C8B-B14F-4D97-AF65-F5344CB8AC3E}">
        <p14:creationId xmlns:p14="http://schemas.microsoft.com/office/powerpoint/2010/main" val="324787974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41" presetClass="entr" presetSubtype="0" fill="hold" grpId="0" nodeType="withEffect">
                                  <p:stCondLst>
                                    <p:cond delay="0"/>
                                  </p:stCondLst>
                                  <p:iterate type="lt">
                                    <p:tmPct val="1905"/>
                                  </p:iterate>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1"/>
                                        </p:tgtEl>
                                        <p:attrNameLst>
                                          <p:attrName>ppt_y</p:attrName>
                                        </p:attrNameLst>
                                      </p:cBhvr>
                                      <p:tavLst>
                                        <p:tav tm="0">
                                          <p:val>
                                            <p:strVal val="#ppt_y"/>
                                          </p:val>
                                        </p:tav>
                                        <p:tav tm="100000">
                                          <p:val>
                                            <p:strVal val="#ppt_y"/>
                                          </p:val>
                                        </p:tav>
                                      </p:tavLst>
                                    </p:anim>
                                    <p:anim calcmode="lin" valueType="num">
                                      <p:cBhvr>
                                        <p:cTn id="3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9286775" y="5421257"/>
            <a:ext cx="2316681" cy="1268078"/>
          </a:xfrm>
          <a:prstGeom prst="rect">
            <a:avLst/>
          </a:prstGeom>
        </p:spPr>
      </p:pic>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930814" y="5613516"/>
            <a:ext cx="1237657" cy="1042238"/>
          </a:xfrm>
          <a:prstGeom prst="rect">
            <a:avLst/>
          </a:prstGeom>
        </p:spPr>
      </p:pic>
      <p:grpSp>
        <p:nvGrpSpPr>
          <p:cNvPr id="10" name="组合 9">
            <a:extLst>
              <a:ext uri="{FF2B5EF4-FFF2-40B4-BE49-F238E27FC236}">
                <a16:creationId xmlns:a16="http://schemas.microsoft.com/office/drawing/2014/main" xmlns=""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xmlns=""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xmlns=""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sp>
        <p:nvSpPr>
          <p:cNvPr id="27" name="Content Placeholder 2">
            <a:extLst>
              <a:ext uri="{FF2B5EF4-FFF2-40B4-BE49-F238E27FC236}">
                <a16:creationId xmlns:a16="http://schemas.microsoft.com/office/drawing/2014/main" xmlns="" id="{787DA2BA-6CF7-3ACD-71B6-17797C9B06B9}"/>
              </a:ext>
            </a:extLst>
          </p:cNvPr>
          <p:cNvSpPr txBox="1">
            <a:spLocks/>
          </p:cNvSpPr>
          <p:nvPr/>
        </p:nvSpPr>
        <p:spPr>
          <a:xfrm>
            <a:off x="1396625" y="440406"/>
            <a:ext cx="9632164" cy="787195"/>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r>
              <a:rPr lang="en-US" sz="2500" b="1" dirty="0" err="1" smtClean="0">
                <a:solidFill>
                  <a:schemeClr val="accent4">
                    <a:lumMod val="10000"/>
                  </a:schemeClr>
                </a:solidFill>
                <a:latin typeface="Times New Roman" pitchFamily="18" charset="0"/>
                <a:cs typeface="Times New Roman" pitchFamily="18" charset="0"/>
              </a:rPr>
              <a:t>Em</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hãy</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đọc</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các</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trường</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hợp</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sau</a:t>
            </a:r>
            <a:r>
              <a:rPr lang="en-US" sz="2500" b="1" dirty="0" smtClean="0">
                <a:solidFill>
                  <a:schemeClr val="accent4">
                    <a:lumMod val="10000"/>
                  </a:schemeClr>
                </a:solidFill>
                <a:latin typeface="Times New Roman" pitchFamily="18" charset="0"/>
                <a:cs typeface="Times New Roman" pitchFamily="18" charset="0"/>
              </a:rPr>
              <a:t>:  </a:t>
            </a:r>
          </a:p>
        </p:txBody>
      </p:sp>
      <p:sp>
        <p:nvSpPr>
          <p:cNvPr id="2" name="Rectangle 1"/>
          <p:cNvSpPr/>
          <p:nvPr/>
        </p:nvSpPr>
        <p:spPr>
          <a:xfrm>
            <a:off x="1396625" y="1312251"/>
            <a:ext cx="10206831" cy="4708981"/>
          </a:xfrm>
          <a:prstGeom prst="rect">
            <a:avLst/>
          </a:prstGeom>
        </p:spPr>
        <p:txBody>
          <a:bodyPr wrap="square">
            <a:spAutoFit/>
          </a:bodyPr>
          <a:lstStyle/>
          <a:p>
            <a:pPr algn="just"/>
            <a:r>
              <a:rPr lang="vi-VN" sz="2000" b="1" i="1" dirty="0">
                <a:solidFill>
                  <a:srgbClr val="333333"/>
                </a:solidFill>
                <a:latin typeface="Time new roman"/>
              </a:rPr>
              <a:t>Trường hợp 1.</a:t>
            </a:r>
            <a:r>
              <a:rPr lang="vi-VN" sz="2000" i="1" dirty="0">
                <a:solidFill>
                  <a:srgbClr val="333333"/>
                </a:solidFill>
                <a:latin typeface="Time new roman"/>
              </a:rPr>
              <a:t> </a:t>
            </a:r>
            <a:r>
              <a:rPr lang="vi-VN" sz="2000" dirty="0">
                <a:solidFill>
                  <a:srgbClr val="333333"/>
                </a:solidFill>
                <a:latin typeface="Time new roman"/>
              </a:rPr>
              <a:t>Vợ chồng anh D đã tiến hành sang chiết thô sơ ga từ bình loại 12kg sang các bình ga nhỏ để mang đi bán. Trong quá trình sang chiết do thiếu máy móc đã khiến một lượng khí ga bị rò rỉ bao phủ căn phòng. Thời điểm vợ chồng anh D phát hiện ra mùi ga nồng nặc cũng là lúc một tiếng nổ vang lên kèm theo lửa bùng cháy cuồn cuộn. Hai vợ chồng anh D bị sức ép của vụ nổ hất văng ra khỏi phòng và bị bỏng nặng, nhiều nhà bên cạnh cũng bị lửa ập đến làm cháy rụi đồ đạc khiến mọi người vô cùng lo sợ.</a:t>
            </a:r>
          </a:p>
          <a:p>
            <a:pPr algn="just"/>
            <a:r>
              <a:rPr lang="vi-VN" sz="2000" b="1" i="1" dirty="0">
                <a:solidFill>
                  <a:srgbClr val="333333"/>
                </a:solidFill>
                <a:latin typeface="Time new roman"/>
              </a:rPr>
              <a:t>     Trường hợp 2.</a:t>
            </a:r>
            <a:r>
              <a:rPr lang="vi-VN" sz="2000" dirty="0">
                <a:solidFill>
                  <a:srgbClr val="333333"/>
                </a:solidFill>
                <a:latin typeface="Time new roman"/>
              </a:rPr>
              <a:t> Anh H đã tìm hiểu cách chế pháo, trong quá trình thực hiện thì bất ngờ pháo tự chế phát nổ khiến anh H bị chấn thương nặng dẫn tới tử vong. Đồng thời, căn nhà của gia đình anh H cũng bị thiệt hại nghiêm trọng về tài sản.</a:t>
            </a:r>
          </a:p>
          <a:p>
            <a:pPr algn="just"/>
            <a:r>
              <a:rPr lang="vi-VN" sz="2000" dirty="0">
                <a:solidFill>
                  <a:srgbClr val="333333"/>
                </a:solidFill>
                <a:latin typeface="Time new roman"/>
              </a:rPr>
              <a:t>    </a:t>
            </a:r>
            <a:r>
              <a:rPr lang="vi-VN" sz="2000" b="1" i="1" dirty="0">
                <a:solidFill>
                  <a:srgbClr val="333333"/>
                </a:solidFill>
                <a:latin typeface="Time new roman"/>
              </a:rPr>
              <a:t> Trường hợp 3.</a:t>
            </a:r>
            <a:r>
              <a:rPr lang="vi-VN" sz="2000" i="1" dirty="0">
                <a:solidFill>
                  <a:srgbClr val="333333"/>
                </a:solidFill>
                <a:latin typeface="Time new roman"/>
              </a:rPr>
              <a:t> </a:t>
            </a:r>
            <a:r>
              <a:rPr lang="vi-VN" sz="2000" dirty="0">
                <a:solidFill>
                  <a:srgbClr val="333333"/>
                </a:solidFill>
                <a:latin typeface="Time new roman"/>
              </a:rPr>
              <a:t>Chị P dùng một vỏ chai nước ngọt để sang hàng xóm xin ít thuốc diệt giản dạng nước và để trên cửa sổ. Sau khi đi học về, do khát nước, cháu Q con trai chị P đã vội vàng lấy chai nước ngọt xuống uống nên dẫn tới đau bụng, nôn mửa phải đưa đi cấp cứu. Do được các bác sĩ cứu chữa kịp thời nên cháu Q đã không nguy hiểm đến tính mạng.</a:t>
            </a:r>
            <a:endParaRPr lang="vi-VN" sz="2000" b="0" i="0" dirty="0">
              <a:solidFill>
                <a:srgbClr val="333333"/>
              </a:solidFill>
              <a:effectLst/>
              <a:latin typeface="Time new roman"/>
            </a:endParaRPr>
          </a:p>
        </p:txBody>
      </p:sp>
    </p:spTree>
    <p:extLst>
      <p:ext uri="{BB962C8B-B14F-4D97-AF65-F5344CB8AC3E}">
        <p14:creationId xmlns:p14="http://schemas.microsoft.com/office/powerpoint/2010/main" val="399540165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125169" y="327125"/>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9596673" y="4937263"/>
            <a:ext cx="1914864" cy="947489"/>
          </a:xfrm>
          <a:prstGeom prst="rect">
            <a:avLst/>
          </a:prstGeom>
        </p:spPr>
      </p:pic>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1655185" y="5042780"/>
            <a:ext cx="1081142" cy="910436"/>
          </a:xfrm>
          <a:prstGeom prst="rect">
            <a:avLst/>
          </a:prstGeom>
        </p:spPr>
      </p:pic>
      <p:sp>
        <p:nvSpPr>
          <p:cNvPr id="35" name="文本框 34">
            <a:extLst>
              <a:ext uri="{FF2B5EF4-FFF2-40B4-BE49-F238E27FC236}">
                <a16:creationId xmlns:a16="http://schemas.microsoft.com/office/drawing/2014/main" xmlns="" id="{9CDE47D1-7F96-49A8-A973-697D239637F9}"/>
              </a:ext>
            </a:extLst>
          </p:cNvPr>
          <p:cNvSpPr txBox="1"/>
          <p:nvPr/>
        </p:nvSpPr>
        <p:spPr>
          <a:xfrm>
            <a:off x="4602317" y="1313179"/>
            <a:ext cx="6301692" cy="861774"/>
          </a:xfrm>
          <a:prstGeom prst="rect">
            <a:avLst/>
          </a:prstGeom>
          <a:noFill/>
        </p:spPr>
        <p:txBody>
          <a:bodyPr wrap="square" rtlCol="0">
            <a:spAutoFit/>
          </a:bodyPr>
          <a:lstStyle/>
          <a:p>
            <a:r>
              <a:rPr lang="vi-VN" sz="2500" b="1" dirty="0" smtClean="0">
                <a:latin typeface="Times New Roman" pitchFamily="18" charset="0"/>
                <a:cs typeface="Times New Roman" pitchFamily="18" charset="0"/>
              </a:rPr>
              <a:t>? Em hãy nêu hậu quả của các vụ tai nạn trong những trường hợp trên? </a:t>
            </a:r>
            <a:endParaRPr lang="vi-VN" sz="2500" b="1" dirty="0">
              <a:latin typeface="Times New Roman" pitchFamily="18" charset="0"/>
              <a:cs typeface="Times New Roman" pitchFamily="18" charset="0"/>
            </a:endParaRPr>
          </a:p>
        </p:txBody>
      </p:sp>
      <p:pic>
        <p:nvPicPr>
          <p:cNvPr id="148" name="图片 147">
            <a:extLst>
              <a:ext uri="{FF2B5EF4-FFF2-40B4-BE49-F238E27FC236}">
                <a16:creationId xmlns:a16="http://schemas.microsoft.com/office/drawing/2014/main" xmlns="" id="{65303F87-9F21-44CB-9E31-B19C35B8D171}"/>
              </a:ext>
            </a:extLst>
          </p:cNvPr>
          <p:cNvPicPr>
            <a:picLocks noChangeAspect="1"/>
          </p:cNvPicPr>
          <p:nvPr/>
        </p:nvPicPr>
        <p:blipFill>
          <a:blip r:embed="rId10"/>
          <a:stretch>
            <a:fillRect/>
          </a:stretch>
        </p:blipFill>
        <p:spPr>
          <a:xfrm>
            <a:off x="1247663" y="1934140"/>
            <a:ext cx="457240" cy="481626"/>
          </a:xfrm>
          <a:prstGeom prst="rect">
            <a:avLst/>
          </a:prstGeom>
        </p:spPr>
      </p:pic>
      <p:pic>
        <p:nvPicPr>
          <p:cNvPr id="34" name="图片 33">
            <a:extLst>
              <a:ext uri="{FF2B5EF4-FFF2-40B4-BE49-F238E27FC236}">
                <a16:creationId xmlns:a16="http://schemas.microsoft.com/office/drawing/2014/main" xmlns="" id="{AA094462-FFD7-483A-9A1B-DD38C1911FCD}"/>
              </a:ext>
            </a:extLst>
          </p:cNvPr>
          <p:cNvPicPr>
            <a:picLocks noChangeAspect="1"/>
          </p:cNvPicPr>
          <p:nvPr/>
        </p:nvPicPr>
        <p:blipFill>
          <a:blip r:embed="rId10"/>
          <a:stretch>
            <a:fillRect/>
          </a:stretch>
        </p:blipFill>
        <p:spPr>
          <a:xfrm flipH="1">
            <a:off x="11063452" y="1768034"/>
            <a:ext cx="457240" cy="481626"/>
          </a:xfrm>
          <a:prstGeom prst="rect">
            <a:avLst/>
          </a:prstGeom>
        </p:spPr>
      </p:pic>
      <p:pic>
        <p:nvPicPr>
          <p:cNvPr id="38" name="图片 37">
            <a:extLst>
              <a:ext uri="{FF2B5EF4-FFF2-40B4-BE49-F238E27FC236}">
                <a16:creationId xmlns:a16="http://schemas.microsoft.com/office/drawing/2014/main" xmlns="" id="{8D42F607-6E32-43C6-82D1-EBD028E9A169}"/>
              </a:ext>
            </a:extLst>
          </p:cNvPr>
          <p:cNvPicPr>
            <a:picLocks noChangeAspect="1"/>
          </p:cNvPicPr>
          <p:nvPr/>
        </p:nvPicPr>
        <p:blipFill>
          <a:blip r:embed="rId10"/>
          <a:stretch>
            <a:fillRect/>
          </a:stretch>
        </p:blipFill>
        <p:spPr>
          <a:xfrm>
            <a:off x="1307840" y="3849122"/>
            <a:ext cx="457240" cy="481626"/>
          </a:xfrm>
          <a:prstGeom prst="rect">
            <a:avLst/>
          </a:prstGeom>
        </p:spPr>
      </p:pic>
      <p:pic>
        <p:nvPicPr>
          <p:cNvPr id="42" name="图片 41">
            <a:extLst>
              <a:ext uri="{FF2B5EF4-FFF2-40B4-BE49-F238E27FC236}">
                <a16:creationId xmlns:a16="http://schemas.microsoft.com/office/drawing/2014/main" xmlns="" id="{A7243045-C656-4829-AEF0-7DBA8DBBDF0C}"/>
              </a:ext>
            </a:extLst>
          </p:cNvPr>
          <p:cNvPicPr>
            <a:picLocks noChangeAspect="1"/>
          </p:cNvPicPr>
          <p:nvPr/>
        </p:nvPicPr>
        <p:blipFill>
          <a:blip r:embed="rId10"/>
          <a:stretch>
            <a:fillRect/>
          </a:stretch>
        </p:blipFill>
        <p:spPr>
          <a:xfrm flipH="1">
            <a:off x="11054297" y="3501143"/>
            <a:ext cx="457240" cy="481626"/>
          </a:xfrm>
          <a:prstGeom prst="rect">
            <a:avLst/>
          </a:prstGeom>
        </p:spPr>
      </p:pic>
      <p:pic>
        <p:nvPicPr>
          <p:cNvPr id="31" name="Picture 30">
            <a:extLst>
              <a:ext uri="{FF2B5EF4-FFF2-40B4-BE49-F238E27FC236}">
                <a16:creationId xmlns:a16="http://schemas.microsoft.com/office/drawing/2014/main" xmlns="" id="{6BF583CE-90A5-D392-4356-673691AD51E3}"/>
              </a:ext>
            </a:extLst>
          </p:cNvPr>
          <p:cNvPicPr>
            <a:picLocks noChangeAspect="1"/>
          </p:cNvPicPr>
          <p:nvPr/>
        </p:nvPicPr>
        <p:blipFill>
          <a:blip r:embed="rId11"/>
          <a:stretch>
            <a:fillRect/>
          </a:stretch>
        </p:blipFill>
        <p:spPr>
          <a:xfrm>
            <a:off x="1536460" y="914798"/>
            <a:ext cx="2992083" cy="1960330"/>
          </a:xfrm>
          <a:prstGeom prst="rect">
            <a:avLst/>
          </a:prstGeom>
          <a:ln>
            <a:noFill/>
          </a:ln>
          <a:effectLst>
            <a:softEdge rad="112500"/>
          </a:effectLst>
        </p:spPr>
      </p:pic>
      <p:pic>
        <p:nvPicPr>
          <p:cNvPr id="32" name="Picture 31">
            <a:extLst>
              <a:ext uri="{FF2B5EF4-FFF2-40B4-BE49-F238E27FC236}">
                <a16:creationId xmlns:a16="http://schemas.microsoft.com/office/drawing/2014/main" xmlns="" id="{4EB8B1C9-CC0A-FC07-2EDA-D13F14C48DCF}"/>
              </a:ext>
            </a:extLst>
          </p:cNvPr>
          <p:cNvPicPr>
            <a:picLocks noChangeAspect="1"/>
          </p:cNvPicPr>
          <p:nvPr/>
        </p:nvPicPr>
        <p:blipFill>
          <a:blip r:embed="rId12"/>
          <a:stretch>
            <a:fillRect/>
          </a:stretch>
        </p:blipFill>
        <p:spPr>
          <a:xfrm>
            <a:off x="2889345" y="3106988"/>
            <a:ext cx="2926664" cy="2679072"/>
          </a:xfrm>
          <a:prstGeom prst="rect">
            <a:avLst/>
          </a:prstGeom>
          <a:ln>
            <a:noFill/>
          </a:ln>
          <a:effectLst>
            <a:softEdge rad="112500"/>
          </a:effectLst>
        </p:spPr>
      </p:pic>
      <p:sp>
        <p:nvSpPr>
          <p:cNvPr id="2" name="TextBox 1"/>
          <p:cNvSpPr txBox="1"/>
          <p:nvPr/>
        </p:nvSpPr>
        <p:spPr>
          <a:xfrm>
            <a:off x="6027904" y="3865234"/>
            <a:ext cx="5181936" cy="1246495"/>
          </a:xfrm>
          <a:prstGeom prst="rect">
            <a:avLst/>
          </a:prstGeom>
          <a:noFill/>
        </p:spPr>
        <p:txBody>
          <a:bodyPr wrap="square" rtlCol="0">
            <a:spAutoFit/>
          </a:bodyPr>
          <a:lstStyle/>
          <a:p>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Em</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hãy</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kể</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thêm</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hậu</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quả</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của</a:t>
            </a:r>
            <a:r>
              <a:rPr lang="en-US" sz="2500" b="1" dirty="0" smtClean="0">
                <a:latin typeface="Times New Roman" panose="02020603050405020304" pitchFamily="18" charset="0"/>
                <a:cs typeface="Times New Roman" panose="02020603050405020304" pitchFamily="18" charset="0"/>
              </a:rPr>
              <a:t> tai </a:t>
            </a:r>
            <a:r>
              <a:rPr lang="en-US" sz="2500" b="1" dirty="0" err="1" smtClean="0">
                <a:latin typeface="Times New Roman" panose="02020603050405020304" pitchFamily="18" charset="0"/>
                <a:cs typeface="Times New Roman" panose="02020603050405020304" pitchFamily="18" charset="0"/>
              </a:rPr>
              <a:t>nạn</a:t>
            </a:r>
            <a:r>
              <a:rPr lang="en-US" sz="2500" b="1" dirty="0" smtClean="0">
                <a:latin typeface="Times New Roman" panose="02020603050405020304" pitchFamily="18" charset="0"/>
                <a:cs typeface="Times New Roman" panose="02020603050405020304" pitchFamily="18" charset="0"/>
              </a:rPr>
              <a:t> do </a:t>
            </a:r>
            <a:r>
              <a:rPr lang="en-US" sz="2500" b="1" dirty="0" err="1" smtClean="0">
                <a:latin typeface="Times New Roman" panose="02020603050405020304" pitchFamily="18" charset="0"/>
                <a:cs typeface="Times New Roman" panose="02020603050405020304" pitchFamily="18" charset="0"/>
              </a:rPr>
              <a:t>vũ</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khí</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cháy</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nổ</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và</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chất</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độc</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hại</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mà</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em</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biết</a:t>
            </a:r>
            <a:endParaRPr lang="vi-VN" sz="2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059594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par>
                                <p:cTn id="8" presetID="16" presetClass="entr" presetSubtype="2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par>
                                <p:cTn id="11" presetID="16" presetClass="entr" presetSubtype="21"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241814" y="457466"/>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9596673" y="4937263"/>
            <a:ext cx="1914864" cy="947489"/>
          </a:xfrm>
          <a:prstGeom prst="rect">
            <a:avLst/>
          </a:prstGeom>
        </p:spPr>
      </p:pic>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1655185" y="5042780"/>
            <a:ext cx="1081142" cy="910436"/>
          </a:xfrm>
          <a:prstGeom prst="rect">
            <a:avLst/>
          </a:prstGeom>
        </p:spPr>
      </p:pic>
      <p:pic>
        <p:nvPicPr>
          <p:cNvPr id="148" name="图片 147">
            <a:extLst>
              <a:ext uri="{FF2B5EF4-FFF2-40B4-BE49-F238E27FC236}">
                <a16:creationId xmlns:a16="http://schemas.microsoft.com/office/drawing/2014/main" xmlns="" id="{65303F87-9F21-44CB-9E31-B19C35B8D171}"/>
              </a:ext>
            </a:extLst>
          </p:cNvPr>
          <p:cNvPicPr>
            <a:picLocks noChangeAspect="1"/>
          </p:cNvPicPr>
          <p:nvPr/>
        </p:nvPicPr>
        <p:blipFill>
          <a:blip r:embed="rId10"/>
          <a:stretch>
            <a:fillRect/>
          </a:stretch>
        </p:blipFill>
        <p:spPr>
          <a:xfrm>
            <a:off x="1247663" y="1934140"/>
            <a:ext cx="457240" cy="481626"/>
          </a:xfrm>
          <a:prstGeom prst="rect">
            <a:avLst/>
          </a:prstGeom>
        </p:spPr>
      </p:pic>
      <p:pic>
        <p:nvPicPr>
          <p:cNvPr id="34" name="图片 33">
            <a:extLst>
              <a:ext uri="{FF2B5EF4-FFF2-40B4-BE49-F238E27FC236}">
                <a16:creationId xmlns:a16="http://schemas.microsoft.com/office/drawing/2014/main" xmlns="" id="{AA094462-FFD7-483A-9A1B-DD38C1911FCD}"/>
              </a:ext>
            </a:extLst>
          </p:cNvPr>
          <p:cNvPicPr>
            <a:picLocks noChangeAspect="1"/>
          </p:cNvPicPr>
          <p:nvPr/>
        </p:nvPicPr>
        <p:blipFill>
          <a:blip r:embed="rId10"/>
          <a:stretch>
            <a:fillRect/>
          </a:stretch>
        </p:blipFill>
        <p:spPr>
          <a:xfrm flipH="1">
            <a:off x="11063452" y="1768034"/>
            <a:ext cx="457240" cy="481626"/>
          </a:xfrm>
          <a:prstGeom prst="rect">
            <a:avLst/>
          </a:prstGeom>
        </p:spPr>
      </p:pic>
      <p:pic>
        <p:nvPicPr>
          <p:cNvPr id="38" name="图片 37">
            <a:extLst>
              <a:ext uri="{FF2B5EF4-FFF2-40B4-BE49-F238E27FC236}">
                <a16:creationId xmlns:a16="http://schemas.microsoft.com/office/drawing/2014/main" xmlns="" id="{8D42F607-6E32-43C6-82D1-EBD028E9A169}"/>
              </a:ext>
            </a:extLst>
          </p:cNvPr>
          <p:cNvPicPr>
            <a:picLocks noChangeAspect="1"/>
          </p:cNvPicPr>
          <p:nvPr/>
        </p:nvPicPr>
        <p:blipFill>
          <a:blip r:embed="rId10"/>
          <a:stretch>
            <a:fillRect/>
          </a:stretch>
        </p:blipFill>
        <p:spPr>
          <a:xfrm>
            <a:off x="1307840" y="3849122"/>
            <a:ext cx="457240" cy="481626"/>
          </a:xfrm>
          <a:prstGeom prst="rect">
            <a:avLst/>
          </a:prstGeom>
        </p:spPr>
      </p:pic>
      <p:pic>
        <p:nvPicPr>
          <p:cNvPr id="42" name="图片 41">
            <a:extLst>
              <a:ext uri="{FF2B5EF4-FFF2-40B4-BE49-F238E27FC236}">
                <a16:creationId xmlns:a16="http://schemas.microsoft.com/office/drawing/2014/main" xmlns="" id="{A7243045-C656-4829-AEF0-7DBA8DBBDF0C}"/>
              </a:ext>
            </a:extLst>
          </p:cNvPr>
          <p:cNvPicPr>
            <a:picLocks noChangeAspect="1"/>
          </p:cNvPicPr>
          <p:nvPr/>
        </p:nvPicPr>
        <p:blipFill>
          <a:blip r:embed="rId10"/>
          <a:stretch>
            <a:fillRect/>
          </a:stretch>
        </p:blipFill>
        <p:spPr>
          <a:xfrm flipH="1">
            <a:off x="11054297" y="3501143"/>
            <a:ext cx="457240" cy="481626"/>
          </a:xfrm>
          <a:prstGeom prst="rect">
            <a:avLst/>
          </a:prstGeom>
        </p:spPr>
      </p:pic>
      <p:pic>
        <p:nvPicPr>
          <p:cNvPr id="31" name="Picture 30">
            <a:extLst>
              <a:ext uri="{FF2B5EF4-FFF2-40B4-BE49-F238E27FC236}">
                <a16:creationId xmlns:a16="http://schemas.microsoft.com/office/drawing/2014/main" xmlns="" id="{6BF583CE-90A5-D392-4356-673691AD51E3}"/>
              </a:ext>
            </a:extLst>
          </p:cNvPr>
          <p:cNvPicPr>
            <a:picLocks noChangeAspect="1"/>
          </p:cNvPicPr>
          <p:nvPr/>
        </p:nvPicPr>
        <p:blipFill>
          <a:blip r:embed="rId11"/>
          <a:stretch>
            <a:fillRect/>
          </a:stretch>
        </p:blipFill>
        <p:spPr>
          <a:xfrm>
            <a:off x="2369244" y="1575952"/>
            <a:ext cx="2992083" cy="2982749"/>
          </a:xfrm>
          <a:prstGeom prst="rect">
            <a:avLst/>
          </a:prstGeom>
          <a:ln>
            <a:noFill/>
          </a:ln>
          <a:effectLst>
            <a:softEdge rad="112500"/>
          </a:effectLst>
        </p:spPr>
      </p:pic>
      <p:sp>
        <p:nvSpPr>
          <p:cNvPr id="19" name="Rectangle 18"/>
          <p:cNvSpPr/>
          <p:nvPr/>
        </p:nvSpPr>
        <p:spPr>
          <a:xfrm>
            <a:off x="5965492" y="1674638"/>
            <a:ext cx="5097960" cy="2785378"/>
          </a:xfrm>
          <a:prstGeom prst="rect">
            <a:avLst/>
          </a:prstGeom>
        </p:spPr>
        <p:txBody>
          <a:bodyPr wrap="square">
            <a:spAutoFit/>
          </a:bodyPr>
          <a:lstStyle/>
          <a:p>
            <a:pPr algn="just">
              <a:spcAft>
                <a:spcPts val="0"/>
              </a:spcAft>
            </a:pPr>
            <a:r>
              <a:rPr lang="vi-VN" sz="25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smtClean="0">
                <a:latin typeface="Times New Roman" panose="02020603050405020304" pitchFamily="18" charset="0"/>
                <a:ea typeface="Times New Roman" panose="02020603050405020304" pitchFamily="18" charset="0"/>
                <a:cs typeface="Times New Roman" panose="02020603050405020304" pitchFamily="18" charset="0"/>
              </a:rPr>
              <a:t>Hậu </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quả của các vụ tai nạn trong những trường hợp trên:</a:t>
            </a:r>
            <a:endParaRPr lang="vi-VN" sz="25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nl-NL" sz="2500" dirty="0" smtClean="0">
                <a:latin typeface="Times New Roman" panose="02020603050405020304" pitchFamily="18" charset="0"/>
                <a:ea typeface="Times New Roman" panose="02020603050405020304" pitchFamily="18" charset="0"/>
                <a:cs typeface="Times New Roman" panose="02020603050405020304" pitchFamily="18" charset="0"/>
              </a:rPr>
              <a:t>- TH1</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Cháy nhà, bị thương, và bỏng nặng, tổn hại về vật chất</a:t>
            </a:r>
            <a:endParaRPr lang="vi-VN" sz="25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nl-NL" sz="2500" dirty="0" smtClean="0">
                <a:latin typeface="Times New Roman" panose="02020603050405020304" pitchFamily="18" charset="0"/>
                <a:ea typeface="Times New Roman" panose="02020603050405020304" pitchFamily="18" charset="0"/>
                <a:cs typeface="Times New Roman" panose="02020603050405020304" pitchFamily="18" charset="0"/>
              </a:rPr>
              <a:t>- TH2</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Thiệt hại về tính mạng, thiệt hại nghiêm trọng về tài sản</a:t>
            </a:r>
            <a:endParaRPr lang="vi-VN" sz="25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500" dirty="0" smtClean="0">
                <a:latin typeface="Times New Roman" panose="02020603050405020304" pitchFamily="18" charset="0"/>
                <a:ea typeface="Times New Roman" panose="02020603050405020304" pitchFamily="18" charset="0"/>
                <a:cs typeface="Times New Roman" panose="02020603050405020304" pitchFamily="18" charset="0"/>
              </a:rPr>
              <a:t>- TH3</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5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Ngộ</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độc</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hoá</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chất</a:t>
            </a:r>
            <a:endParaRPr lang="vi-VN" sz="25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039790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55505" y="192339"/>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9286775" y="5421257"/>
            <a:ext cx="2316681" cy="1268078"/>
          </a:xfrm>
          <a:prstGeom prst="rect">
            <a:avLst/>
          </a:prstGeom>
        </p:spPr>
      </p:pic>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930814" y="5613516"/>
            <a:ext cx="1237657" cy="1042238"/>
          </a:xfrm>
          <a:prstGeom prst="rect">
            <a:avLst/>
          </a:prstGeom>
        </p:spPr>
      </p:pic>
      <p:grpSp>
        <p:nvGrpSpPr>
          <p:cNvPr id="10" name="组合 9">
            <a:extLst>
              <a:ext uri="{FF2B5EF4-FFF2-40B4-BE49-F238E27FC236}">
                <a16:creationId xmlns:a16="http://schemas.microsoft.com/office/drawing/2014/main" xmlns=""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xmlns=""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xmlns=""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sp>
        <p:nvSpPr>
          <p:cNvPr id="27" name="Content Placeholder 2">
            <a:extLst>
              <a:ext uri="{FF2B5EF4-FFF2-40B4-BE49-F238E27FC236}">
                <a16:creationId xmlns:a16="http://schemas.microsoft.com/office/drawing/2014/main" xmlns="" id="{787DA2BA-6CF7-3ACD-71B6-17797C9B06B9}"/>
              </a:ext>
            </a:extLst>
          </p:cNvPr>
          <p:cNvSpPr txBox="1">
            <a:spLocks/>
          </p:cNvSpPr>
          <p:nvPr/>
        </p:nvSpPr>
        <p:spPr>
          <a:xfrm>
            <a:off x="1396625" y="440406"/>
            <a:ext cx="9632164" cy="787195"/>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r>
              <a:rPr lang="en-US" sz="2500" b="1" dirty="0" err="1" smtClean="0">
                <a:solidFill>
                  <a:schemeClr val="accent4">
                    <a:lumMod val="10000"/>
                  </a:schemeClr>
                </a:solidFill>
                <a:latin typeface="Times New Roman" pitchFamily="18" charset="0"/>
                <a:cs typeface="Times New Roman" pitchFamily="18" charset="0"/>
              </a:rPr>
              <a:t>Một</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số</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tư</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liệu</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liên</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quan</a:t>
            </a:r>
            <a:r>
              <a:rPr lang="en-US" sz="2500" b="1" dirty="0" smtClean="0">
                <a:solidFill>
                  <a:schemeClr val="accent4">
                    <a:lumMod val="10000"/>
                  </a:schemeClr>
                </a:solidFill>
                <a:latin typeface="Times New Roman" pitchFamily="18" charset="0"/>
                <a:cs typeface="Times New Roman" pitchFamily="18" charset="0"/>
              </a:rPr>
              <a:t>:  </a:t>
            </a:r>
          </a:p>
        </p:txBody>
      </p:sp>
      <p:pic>
        <p:nvPicPr>
          <p:cNvPr id="17" name="Picture 16"/>
          <p:cNvPicPr/>
          <p:nvPr/>
        </p:nvPicPr>
        <p:blipFill>
          <a:blip r:embed="rId11">
            <a:extLst>
              <a:ext uri="{28A0092B-C50C-407E-A947-70E740481C1C}">
                <a14:useLocalDpi xmlns:a14="http://schemas.microsoft.com/office/drawing/2010/main" val="0"/>
              </a:ext>
            </a:extLst>
          </a:blip>
          <a:srcRect/>
          <a:stretch>
            <a:fillRect/>
          </a:stretch>
        </p:blipFill>
        <p:spPr bwMode="auto">
          <a:xfrm>
            <a:off x="1549642" y="1459282"/>
            <a:ext cx="9479147" cy="4093029"/>
          </a:xfrm>
          <a:prstGeom prst="rect">
            <a:avLst/>
          </a:prstGeom>
          <a:noFill/>
        </p:spPr>
      </p:pic>
    </p:spTree>
    <p:extLst>
      <p:ext uri="{BB962C8B-B14F-4D97-AF65-F5344CB8AC3E}">
        <p14:creationId xmlns:p14="http://schemas.microsoft.com/office/powerpoint/2010/main" val="410532417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55505" y="192339"/>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9286775" y="5421257"/>
            <a:ext cx="2316681" cy="1268078"/>
          </a:xfrm>
          <a:prstGeom prst="rect">
            <a:avLst/>
          </a:prstGeom>
        </p:spPr>
      </p:pic>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930814" y="5613516"/>
            <a:ext cx="1237657" cy="1042238"/>
          </a:xfrm>
          <a:prstGeom prst="rect">
            <a:avLst/>
          </a:prstGeom>
        </p:spPr>
      </p:pic>
      <p:grpSp>
        <p:nvGrpSpPr>
          <p:cNvPr id="10" name="组合 9">
            <a:extLst>
              <a:ext uri="{FF2B5EF4-FFF2-40B4-BE49-F238E27FC236}">
                <a16:creationId xmlns:a16="http://schemas.microsoft.com/office/drawing/2014/main" xmlns=""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xmlns=""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xmlns=""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sp>
        <p:nvSpPr>
          <p:cNvPr id="27" name="Content Placeholder 2">
            <a:extLst>
              <a:ext uri="{FF2B5EF4-FFF2-40B4-BE49-F238E27FC236}">
                <a16:creationId xmlns:a16="http://schemas.microsoft.com/office/drawing/2014/main" xmlns="" id="{787DA2BA-6CF7-3ACD-71B6-17797C9B06B9}"/>
              </a:ext>
            </a:extLst>
          </p:cNvPr>
          <p:cNvSpPr txBox="1">
            <a:spLocks/>
          </p:cNvSpPr>
          <p:nvPr/>
        </p:nvSpPr>
        <p:spPr>
          <a:xfrm>
            <a:off x="1396625" y="440406"/>
            <a:ext cx="9632164" cy="787195"/>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r>
              <a:rPr lang="en-US" sz="2500" b="1" dirty="0" err="1" smtClean="0">
                <a:solidFill>
                  <a:schemeClr val="accent4">
                    <a:lumMod val="10000"/>
                  </a:schemeClr>
                </a:solidFill>
                <a:latin typeface="Times New Roman" pitchFamily="18" charset="0"/>
                <a:cs typeface="Times New Roman" pitchFamily="18" charset="0"/>
              </a:rPr>
              <a:t>Một</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số</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tư</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liệu</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liên</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quan</a:t>
            </a:r>
            <a:r>
              <a:rPr lang="en-US" sz="2500" b="1" dirty="0" smtClean="0">
                <a:solidFill>
                  <a:schemeClr val="accent4">
                    <a:lumMod val="10000"/>
                  </a:schemeClr>
                </a:solidFill>
                <a:latin typeface="Times New Roman" pitchFamily="18" charset="0"/>
                <a:cs typeface="Times New Roman" pitchFamily="18" charset="0"/>
              </a:rPr>
              <a:t>:  </a:t>
            </a:r>
          </a:p>
        </p:txBody>
      </p:sp>
      <p:pic>
        <p:nvPicPr>
          <p:cNvPr id="2" name="Picture 1"/>
          <p:cNvPicPr>
            <a:picLocks noChangeAspect="1"/>
          </p:cNvPicPr>
          <p:nvPr/>
        </p:nvPicPr>
        <p:blipFill>
          <a:blip r:embed="rId11"/>
          <a:stretch>
            <a:fillRect/>
          </a:stretch>
        </p:blipFill>
        <p:spPr>
          <a:xfrm>
            <a:off x="1466609" y="1398464"/>
            <a:ext cx="10136847" cy="4022793"/>
          </a:xfrm>
          <a:prstGeom prst="rect">
            <a:avLst/>
          </a:prstGeom>
        </p:spPr>
      </p:pic>
    </p:spTree>
    <p:extLst>
      <p:ext uri="{BB962C8B-B14F-4D97-AF65-F5344CB8AC3E}">
        <p14:creationId xmlns:p14="http://schemas.microsoft.com/office/powerpoint/2010/main" val="125601837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55505" y="192339"/>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9286775" y="5421257"/>
            <a:ext cx="2316681" cy="1268078"/>
          </a:xfrm>
          <a:prstGeom prst="rect">
            <a:avLst/>
          </a:prstGeom>
        </p:spPr>
      </p:pic>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930814" y="5613516"/>
            <a:ext cx="1237657" cy="1042238"/>
          </a:xfrm>
          <a:prstGeom prst="rect">
            <a:avLst/>
          </a:prstGeom>
        </p:spPr>
      </p:pic>
      <p:grpSp>
        <p:nvGrpSpPr>
          <p:cNvPr id="10" name="组合 9">
            <a:extLst>
              <a:ext uri="{FF2B5EF4-FFF2-40B4-BE49-F238E27FC236}">
                <a16:creationId xmlns:a16="http://schemas.microsoft.com/office/drawing/2014/main" xmlns=""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xmlns=""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xmlns=""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sp>
        <p:nvSpPr>
          <p:cNvPr id="27" name="Content Placeholder 2">
            <a:extLst>
              <a:ext uri="{FF2B5EF4-FFF2-40B4-BE49-F238E27FC236}">
                <a16:creationId xmlns:a16="http://schemas.microsoft.com/office/drawing/2014/main" xmlns="" id="{787DA2BA-6CF7-3ACD-71B6-17797C9B06B9}"/>
              </a:ext>
            </a:extLst>
          </p:cNvPr>
          <p:cNvSpPr txBox="1">
            <a:spLocks/>
          </p:cNvSpPr>
          <p:nvPr/>
        </p:nvSpPr>
        <p:spPr>
          <a:xfrm>
            <a:off x="1396625" y="440406"/>
            <a:ext cx="9632164" cy="787195"/>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r>
              <a:rPr lang="en-US" sz="2500" b="1" dirty="0" err="1" smtClean="0">
                <a:solidFill>
                  <a:schemeClr val="accent4">
                    <a:lumMod val="10000"/>
                  </a:schemeClr>
                </a:solidFill>
                <a:latin typeface="Times New Roman" pitchFamily="18" charset="0"/>
                <a:cs typeface="Times New Roman" pitchFamily="18" charset="0"/>
              </a:rPr>
              <a:t>Một</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số</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tư</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liệu</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liên</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quan</a:t>
            </a:r>
            <a:r>
              <a:rPr lang="en-US" sz="2500" b="1" dirty="0" smtClean="0">
                <a:solidFill>
                  <a:schemeClr val="accent4">
                    <a:lumMod val="10000"/>
                  </a:schemeClr>
                </a:solidFill>
                <a:latin typeface="Times New Roman" pitchFamily="18" charset="0"/>
                <a:cs typeface="Times New Roman" pitchFamily="18" charset="0"/>
              </a:rPr>
              <a:t>:  </a:t>
            </a:r>
          </a:p>
        </p:txBody>
      </p:sp>
      <p:pic>
        <p:nvPicPr>
          <p:cNvPr id="16" name="Picture 15"/>
          <p:cNvPicPr/>
          <p:nvPr/>
        </p:nvPicPr>
        <p:blipFill>
          <a:blip r:embed="rId11">
            <a:extLst>
              <a:ext uri="{28A0092B-C50C-407E-A947-70E740481C1C}">
                <a14:useLocalDpi xmlns:a14="http://schemas.microsoft.com/office/drawing/2010/main" val="0"/>
              </a:ext>
            </a:extLst>
          </a:blip>
          <a:srcRect/>
          <a:stretch>
            <a:fillRect/>
          </a:stretch>
        </p:blipFill>
        <p:spPr bwMode="auto">
          <a:xfrm>
            <a:off x="1466609" y="1416752"/>
            <a:ext cx="9942125" cy="3751537"/>
          </a:xfrm>
          <a:prstGeom prst="rect">
            <a:avLst/>
          </a:prstGeom>
          <a:noFill/>
        </p:spPr>
      </p:pic>
    </p:spTree>
    <p:extLst>
      <p:ext uri="{BB962C8B-B14F-4D97-AF65-F5344CB8AC3E}">
        <p14:creationId xmlns:p14="http://schemas.microsoft.com/office/powerpoint/2010/main" val="75799510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156753" y="241969"/>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9286775" y="5421257"/>
            <a:ext cx="2316681" cy="1268078"/>
          </a:xfrm>
          <a:prstGeom prst="rect">
            <a:avLst/>
          </a:prstGeom>
        </p:spPr>
      </p:pic>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930814" y="5613516"/>
            <a:ext cx="1237657" cy="1042238"/>
          </a:xfrm>
          <a:prstGeom prst="rect">
            <a:avLst/>
          </a:prstGeom>
        </p:spPr>
      </p:pic>
      <p:grpSp>
        <p:nvGrpSpPr>
          <p:cNvPr id="10" name="组合 9">
            <a:extLst>
              <a:ext uri="{FF2B5EF4-FFF2-40B4-BE49-F238E27FC236}">
                <a16:creationId xmlns:a16="http://schemas.microsoft.com/office/drawing/2014/main" xmlns=""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xmlns=""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xmlns=""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sp>
        <p:nvSpPr>
          <p:cNvPr id="27" name="Content Placeholder 2">
            <a:extLst>
              <a:ext uri="{FF2B5EF4-FFF2-40B4-BE49-F238E27FC236}">
                <a16:creationId xmlns:a16="http://schemas.microsoft.com/office/drawing/2014/main" xmlns="" id="{787DA2BA-6CF7-3ACD-71B6-17797C9B06B9}"/>
              </a:ext>
            </a:extLst>
          </p:cNvPr>
          <p:cNvSpPr txBox="1">
            <a:spLocks/>
          </p:cNvSpPr>
          <p:nvPr/>
        </p:nvSpPr>
        <p:spPr>
          <a:xfrm>
            <a:off x="1396625" y="440406"/>
            <a:ext cx="9632164" cy="787195"/>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r>
              <a:rPr lang="en-US" sz="2500" b="1" dirty="0" err="1" smtClean="0">
                <a:solidFill>
                  <a:schemeClr val="accent4">
                    <a:lumMod val="10000"/>
                  </a:schemeClr>
                </a:solidFill>
                <a:latin typeface="Times New Roman" pitchFamily="18" charset="0"/>
                <a:cs typeface="Times New Roman" pitchFamily="18" charset="0"/>
              </a:rPr>
              <a:t>Một</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số</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tư</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liệu</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liên</a:t>
            </a:r>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s New Roman" pitchFamily="18" charset="0"/>
                <a:cs typeface="Times New Roman" pitchFamily="18" charset="0"/>
              </a:rPr>
              <a:t>quan</a:t>
            </a:r>
            <a:r>
              <a:rPr lang="en-US" sz="2500" b="1" dirty="0" smtClean="0">
                <a:solidFill>
                  <a:schemeClr val="accent4">
                    <a:lumMod val="10000"/>
                  </a:schemeClr>
                </a:solidFill>
                <a:latin typeface="Times New Roman" pitchFamily="18" charset="0"/>
                <a:cs typeface="Times New Roman" pitchFamily="18" charset="0"/>
              </a:rPr>
              <a:t>:  </a:t>
            </a:r>
          </a:p>
        </p:txBody>
      </p:sp>
      <p:pic>
        <p:nvPicPr>
          <p:cNvPr id="17" name="Picture 16"/>
          <p:cNvPicPr/>
          <p:nvPr/>
        </p:nvPicPr>
        <p:blipFill>
          <a:blip r:embed="rId11">
            <a:extLst>
              <a:ext uri="{28A0092B-C50C-407E-A947-70E740481C1C}">
                <a14:useLocalDpi xmlns:a14="http://schemas.microsoft.com/office/drawing/2010/main" val="0"/>
              </a:ext>
            </a:extLst>
          </a:blip>
          <a:srcRect/>
          <a:stretch>
            <a:fillRect/>
          </a:stretch>
        </p:blipFill>
        <p:spPr bwMode="auto">
          <a:xfrm>
            <a:off x="1653013" y="1309778"/>
            <a:ext cx="9755721" cy="3618806"/>
          </a:xfrm>
          <a:prstGeom prst="rect">
            <a:avLst/>
          </a:prstGeom>
          <a:noFill/>
        </p:spPr>
      </p:pic>
      <p:sp>
        <p:nvSpPr>
          <p:cNvPr id="2" name="Rectangle 1"/>
          <p:cNvSpPr/>
          <p:nvPr/>
        </p:nvSpPr>
        <p:spPr>
          <a:xfrm>
            <a:off x="1653013" y="4989789"/>
            <a:ext cx="9945651" cy="477054"/>
          </a:xfrm>
          <a:prstGeom prst="rect">
            <a:avLst/>
          </a:prstGeom>
        </p:spPr>
        <p:txBody>
          <a:bodyPr wrap="square">
            <a:spAutoFit/>
          </a:bodyPr>
          <a:lstStyle/>
          <a:p>
            <a:pPr>
              <a:spcAft>
                <a:spcPts val="0"/>
              </a:spcAft>
            </a:pPr>
            <a:r>
              <a:rPr lang="en-US" sz="2500" dirty="0" err="1">
                <a:latin typeface="Times New Roman" panose="02020603050405020304" pitchFamily="18" charset="0"/>
                <a:ea typeface="SimSun" panose="02010600030101010101" pitchFamily="2" charset="-122"/>
                <a:cs typeface="Times New Roman" panose="02020603050405020304" pitchFamily="18" charset="0"/>
              </a:rPr>
              <a:t>Hình</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ảnh</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và</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số</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liệu</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thiệt</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hại</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trong</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vụ</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cháy</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ngày</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smtClean="0">
                <a:latin typeface="Times New Roman" panose="02020603050405020304" pitchFamily="18" charset="0"/>
                <a:ea typeface="SimSun" panose="02010600030101010101" pitchFamily="2" charset="-122"/>
                <a:cs typeface="Times New Roman" panose="02020603050405020304" pitchFamily="18" charset="0"/>
              </a:rPr>
              <a:t>tại</a:t>
            </a:r>
            <a:r>
              <a:rPr lang="en-US" sz="2500" dirty="0" smtClean="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quán</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smtClean="0">
                <a:latin typeface="Times New Roman" panose="02020603050405020304" pitchFamily="18" charset="0"/>
                <a:ea typeface="SimSun" panose="02010600030101010101" pitchFamily="2" charset="-122"/>
                <a:cs typeface="Times New Roman" panose="02020603050405020304" pitchFamily="18" charset="0"/>
              </a:rPr>
              <a:t>Karaoke</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smtClean="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Hà</a:t>
            </a:r>
            <a:r>
              <a:rPr lang="en-US" sz="2500" dirty="0">
                <a:latin typeface="Times New Roman" panose="02020603050405020304" pitchFamily="18" charset="0"/>
                <a:ea typeface="SimSun" panose="02010600030101010101" pitchFamily="2" charset="-122"/>
                <a:cs typeface="Times New Roman" panose="02020603050405020304" pitchFamily="18" charset="0"/>
              </a:rPr>
              <a:t> </a:t>
            </a:r>
            <a:r>
              <a:rPr lang="en-US" sz="2500" dirty="0" err="1">
                <a:latin typeface="Times New Roman" panose="02020603050405020304" pitchFamily="18" charset="0"/>
                <a:ea typeface="SimSun" panose="02010600030101010101" pitchFamily="2" charset="-122"/>
                <a:cs typeface="Times New Roman" panose="02020603050405020304" pitchFamily="18" charset="0"/>
              </a:rPr>
              <a:t>Nội</a:t>
            </a:r>
            <a:endParaRPr lang="vi-VN" sz="2500" dirty="0">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629385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A5AEC119-D292-4DE7-A603-35A5AA0E101E}"/>
              </a:ext>
            </a:extLst>
          </p:cNvPr>
          <p:cNvPicPr>
            <a:picLocks noChangeAspect="1"/>
          </p:cNvPicPr>
          <p:nvPr/>
        </p:nvPicPr>
        <p:blipFill>
          <a:blip r:embed="rId3"/>
          <a:stretch>
            <a:fillRect/>
          </a:stretch>
        </p:blipFill>
        <p:spPr>
          <a:xfrm>
            <a:off x="1399067" y="985375"/>
            <a:ext cx="9022926" cy="101082"/>
          </a:xfrm>
          <a:prstGeom prst="rect">
            <a:avLst/>
          </a:prstGeom>
        </p:spPr>
      </p:pic>
      <p:pic>
        <p:nvPicPr>
          <p:cNvPr id="28" name="图片 27">
            <a:extLst>
              <a:ext uri="{FF2B5EF4-FFF2-40B4-BE49-F238E27FC236}">
                <a16:creationId xmlns:a16="http://schemas.microsoft.com/office/drawing/2014/main" xmlns="" id="{AA1DC7A3-816F-46E4-9100-846497B74238}"/>
              </a:ext>
            </a:extLst>
          </p:cNvPr>
          <p:cNvPicPr>
            <a:picLocks noChangeAspect="1"/>
          </p:cNvPicPr>
          <p:nvPr/>
        </p:nvPicPr>
        <p:blipFill>
          <a:blip r:embed="rId4"/>
          <a:stretch>
            <a:fillRect/>
          </a:stretch>
        </p:blipFill>
        <p:spPr>
          <a:xfrm>
            <a:off x="722352" y="297309"/>
            <a:ext cx="676715" cy="707197"/>
          </a:xfrm>
          <a:prstGeom prst="rect">
            <a:avLst/>
          </a:prstGeom>
        </p:spPr>
      </p:pic>
      <p:cxnSp>
        <p:nvCxnSpPr>
          <p:cNvPr id="5" name="直接连接符 4">
            <a:extLst>
              <a:ext uri="{FF2B5EF4-FFF2-40B4-BE49-F238E27FC236}">
                <a16:creationId xmlns:a16="http://schemas.microsoft.com/office/drawing/2014/main" xmlns="" id="{EC7215AB-1F63-45C3-82ED-C7128461C95A}"/>
              </a:ext>
            </a:extLst>
          </p:cNvPr>
          <p:cNvCxnSpPr/>
          <p:nvPr/>
        </p:nvCxnSpPr>
        <p:spPr>
          <a:xfrm>
            <a:off x="6096000" y="2400300"/>
            <a:ext cx="0" cy="2076450"/>
          </a:xfrm>
          <a:prstGeom prst="line">
            <a:avLst/>
          </a:prstGeom>
          <a:ln w="12700">
            <a:solidFill>
              <a:srgbClr val="A19587"/>
            </a:solidFill>
            <a:prstDash val="dash"/>
          </a:ln>
        </p:spPr>
        <p:style>
          <a:lnRef idx="1">
            <a:schemeClr val="accent1"/>
          </a:lnRef>
          <a:fillRef idx="0">
            <a:schemeClr val="accent1"/>
          </a:fillRef>
          <a:effectRef idx="0">
            <a:schemeClr val="accent1"/>
          </a:effectRef>
          <a:fontRef idx="minor">
            <a:schemeClr val="tx1"/>
          </a:fontRef>
        </p:style>
      </p:cxnSp>
      <p:grpSp>
        <p:nvGrpSpPr>
          <p:cNvPr id="4" name="组合 3">
            <a:extLst>
              <a:ext uri="{FF2B5EF4-FFF2-40B4-BE49-F238E27FC236}">
                <a16:creationId xmlns:a16="http://schemas.microsoft.com/office/drawing/2014/main" xmlns="" id="{7A1453E9-500B-4996-9C35-CE6D5C66BBEC}"/>
              </a:ext>
            </a:extLst>
          </p:cNvPr>
          <p:cNvGrpSpPr/>
          <p:nvPr/>
        </p:nvGrpSpPr>
        <p:grpSpPr>
          <a:xfrm>
            <a:off x="256759" y="1896230"/>
            <a:ext cx="2752857" cy="2773992"/>
            <a:chOff x="2710483" y="2018445"/>
            <a:chExt cx="2752857" cy="2773992"/>
          </a:xfrm>
        </p:grpSpPr>
        <p:pic>
          <p:nvPicPr>
            <p:cNvPr id="3" name="图片 2">
              <a:extLst>
                <a:ext uri="{FF2B5EF4-FFF2-40B4-BE49-F238E27FC236}">
                  <a16:creationId xmlns:a16="http://schemas.microsoft.com/office/drawing/2014/main" xmlns="" id="{7E0BD3CA-C362-4357-AC77-14401860F707}"/>
                </a:ext>
              </a:extLst>
            </p:cNvPr>
            <p:cNvPicPr>
              <a:picLocks noChangeAspect="1"/>
            </p:cNvPicPr>
            <p:nvPr/>
          </p:nvPicPr>
          <p:blipFill>
            <a:blip r:embed="rId5"/>
            <a:stretch>
              <a:fillRect/>
            </a:stretch>
          </p:blipFill>
          <p:spPr>
            <a:xfrm>
              <a:off x="2710483" y="2018445"/>
              <a:ext cx="2752857" cy="2773992"/>
            </a:xfrm>
            <a:prstGeom prst="rect">
              <a:avLst/>
            </a:prstGeom>
          </p:spPr>
        </p:pic>
        <p:pic>
          <p:nvPicPr>
            <p:cNvPr id="2" name="图片 1">
              <a:extLst>
                <a:ext uri="{FF2B5EF4-FFF2-40B4-BE49-F238E27FC236}">
                  <a16:creationId xmlns:a16="http://schemas.microsoft.com/office/drawing/2014/main" xmlns="" id="{698368A6-20F7-446D-98BA-F255BFEFFC60}"/>
                </a:ext>
              </a:extLst>
            </p:cNvPr>
            <p:cNvPicPr>
              <a:picLocks noChangeAspect="1"/>
            </p:cNvPicPr>
            <p:nvPr/>
          </p:nvPicPr>
          <p:blipFill rotWithShape="1">
            <a:blip r:embed="rId6"/>
            <a:srcRect l="4088" t="2519" r="7705" b="4275"/>
            <a:stretch/>
          </p:blipFill>
          <p:spPr>
            <a:xfrm>
              <a:off x="3324224" y="2514600"/>
              <a:ext cx="1524001" cy="1762126"/>
            </a:xfrm>
            <a:prstGeom prst="rect">
              <a:avLst/>
            </a:prstGeom>
          </p:spPr>
        </p:pic>
      </p:grpSp>
      <p:grpSp>
        <p:nvGrpSpPr>
          <p:cNvPr id="7" name="组合 6">
            <a:extLst>
              <a:ext uri="{FF2B5EF4-FFF2-40B4-BE49-F238E27FC236}">
                <a16:creationId xmlns:a16="http://schemas.microsoft.com/office/drawing/2014/main" xmlns="" id="{6D6896D3-5C82-48A1-BA11-8F79511770B3}"/>
              </a:ext>
            </a:extLst>
          </p:cNvPr>
          <p:cNvGrpSpPr/>
          <p:nvPr/>
        </p:nvGrpSpPr>
        <p:grpSpPr>
          <a:xfrm>
            <a:off x="8930309" y="1521783"/>
            <a:ext cx="2752857" cy="2773992"/>
            <a:chOff x="6749083" y="2018445"/>
            <a:chExt cx="2752857" cy="2773992"/>
          </a:xfrm>
        </p:grpSpPr>
        <p:pic>
          <p:nvPicPr>
            <p:cNvPr id="11" name="图片 10">
              <a:extLst>
                <a:ext uri="{FF2B5EF4-FFF2-40B4-BE49-F238E27FC236}">
                  <a16:creationId xmlns:a16="http://schemas.microsoft.com/office/drawing/2014/main" xmlns="" id="{03F24BC5-E16F-4998-B085-F6E964C6E608}"/>
                </a:ext>
              </a:extLst>
            </p:cNvPr>
            <p:cNvPicPr>
              <a:picLocks noChangeAspect="1"/>
            </p:cNvPicPr>
            <p:nvPr/>
          </p:nvPicPr>
          <p:blipFill>
            <a:blip r:embed="rId5"/>
            <a:stretch>
              <a:fillRect/>
            </a:stretch>
          </p:blipFill>
          <p:spPr>
            <a:xfrm>
              <a:off x="6749083" y="2018445"/>
              <a:ext cx="2752857" cy="2773992"/>
            </a:xfrm>
            <a:prstGeom prst="rect">
              <a:avLst/>
            </a:prstGeom>
          </p:spPr>
        </p:pic>
        <p:pic>
          <p:nvPicPr>
            <p:cNvPr id="6" name="图片 5">
              <a:extLst>
                <a:ext uri="{FF2B5EF4-FFF2-40B4-BE49-F238E27FC236}">
                  <a16:creationId xmlns:a16="http://schemas.microsoft.com/office/drawing/2014/main" xmlns="" id="{52910A80-EBB1-4243-B352-C501D1F91522}"/>
                </a:ext>
              </a:extLst>
            </p:cNvPr>
            <p:cNvPicPr>
              <a:picLocks noChangeAspect="1"/>
            </p:cNvPicPr>
            <p:nvPr/>
          </p:nvPicPr>
          <p:blipFill>
            <a:blip r:embed="rId7"/>
            <a:stretch>
              <a:fillRect/>
            </a:stretch>
          </p:blipFill>
          <p:spPr>
            <a:xfrm>
              <a:off x="7453413" y="2514600"/>
              <a:ext cx="1511470" cy="1761890"/>
            </a:xfrm>
            <a:prstGeom prst="rect">
              <a:avLst/>
            </a:prstGeom>
          </p:spPr>
        </p:pic>
      </p:grpSp>
      <p:sp>
        <p:nvSpPr>
          <p:cNvPr id="14" name="文本框 13">
            <a:extLst>
              <a:ext uri="{FF2B5EF4-FFF2-40B4-BE49-F238E27FC236}">
                <a16:creationId xmlns:a16="http://schemas.microsoft.com/office/drawing/2014/main" xmlns="" id="{0D22E6A5-265C-4EB9-B178-7F3DCB5DBFE2}"/>
              </a:ext>
            </a:extLst>
          </p:cNvPr>
          <p:cNvSpPr txBox="1"/>
          <p:nvPr/>
        </p:nvSpPr>
        <p:spPr>
          <a:xfrm>
            <a:off x="1511657" y="297309"/>
            <a:ext cx="9900949" cy="523220"/>
          </a:xfrm>
          <a:prstGeom prst="rect">
            <a:avLst/>
          </a:prstGeom>
          <a:noFill/>
        </p:spPr>
        <p:txBody>
          <a:bodyPr wrap="square" rtlCol="0">
            <a:spAutoFit/>
          </a:bodyPr>
          <a:lstStyle/>
          <a:p>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2.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Hậu</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quả</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của</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tai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nạn</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vũ</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khí</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cháy</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nổ</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và</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chất</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độc</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hại</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endParaRPr lang="en-US" altLang="zh-CN" sz="2800" b="1" dirty="0">
              <a:solidFill>
                <a:srgbClr val="C00000"/>
              </a:solidFill>
              <a:latin typeface="Times New Roman" pitchFamily="18" charset="0"/>
              <a:ea typeface="汉仪夏日体W" panose="00020600040101010101" pitchFamily="18" charset="-122"/>
              <a:cs typeface="Times New Roman" pitchFamily="18" charset="0"/>
            </a:endParaRPr>
          </a:p>
        </p:txBody>
      </p:sp>
      <p:sp>
        <p:nvSpPr>
          <p:cNvPr id="8" name="Up Ribbon 7"/>
          <p:cNvSpPr/>
          <p:nvPr/>
        </p:nvSpPr>
        <p:spPr>
          <a:xfrm>
            <a:off x="2991737" y="1360967"/>
            <a:ext cx="5837583" cy="5156791"/>
          </a:xfrm>
          <a:prstGeom prst="ribbon2">
            <a:avLst/>
          </a:prstGeom>
          <a:pattFill prst="pct10">
            <a:fgClr>
              <a:srgbClr val="7030A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4480449" y="1360967"/>
            <a:ext cx="2860158" cy="4339650"/>
          </a:xfrm>
          <a:prstGeom prst="rect">
            <a:avLst/>
          </a:prstGeom>
          <a:noFill/>
        </p:spPr>
        <p:txBody>
          <a:bodyPr wrap="square" rtlCol="0">
            <a:spAutoFit/>
          </a:bodyPr>
          <a:lstStyle/>
          <a:p>
            <a:r>
              <a:rPr lang="en-US" sz="2300" b="1" dirty="0" err="1">
                <a:latin typeface="Times New Roman" panose="02020603050405020304" pitchFamily="18" charset="0"/>
                <a:cs typeface="Times New Roman" panose="02020603050405020304" pitchFamily="18" charset="0"/>
              </a:rPr>
              <a:t>Hậu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quả</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của</a:t>
            </a:r>
            <a:r>
              <a:rPr lang="en-US" sz="2300" b="1" dirty="0">
                <a:latin typeface="Times New Roman" panose="02020603050405020304" pitchFamily="18" charset="0"/>
                <a:cs typeface="Times New Roman" panose="02020603050405020304" pitchFamily="18" charset="0"/>
              </a:rPr>
              <a:t> tai </a:t>
            </a:r>
            <a:r>
              <a:rPr lang="en-US" sz="2300" b="1" dirty="0" err="1">
                <a:latin typeface="Times New Roman" panose="02020603050405020304" pitchFamily="18" charset="0"/>
                <a:cs typeface="Times New Roman" panose="02020603050405020304" pitchFamily="18" charset="0"/>
              </a:rPr>
              <a:t>nạn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vũ</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khí</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cháy</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nổ</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và</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chất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độc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hại</a:t>
            </a:r>
            <a:r>
              <a:rPr lang="en-US" sz="2300" b="1" dirty="0">
                <a:latin typeface="Times New Roman" panose="02020603050405020304" pitchFamily="18" charset="0"/>
                <a:cs typeface="Times New Roman" panose="02020603050405020304" pitchFamily="18" charset="0"/>
              </a:rPr>
              <a:t>:</a:t>
            </a:r>
            <a:endParaRPr lang="vi-VN" sz="2300" b="1" dirty="0">
              <a:latin typeface="Times New Roman" panose="02020603050405020304" pitchFamily="18" charset="0"/>
              <a:cs typeface="Times New Roman" panose="02020603050405020304" pitchFamily="18" charset="0"/>
            </a:endParaRPr>
          </a:p>
          <a:p>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Tổn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hại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đến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sức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khoẻ</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tính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mạng</a:t>
            </a:r>
            <a:endParaRPr lang="vi-VN" sz="2300" b="1" dirty="0">
              <a:latin typeface="Times New Roman" panose="02020603050405020304" pitchFamily="18" charset="0"/>
              <a:cs typeface="Times New Roman" panose="02020603050405020304" pitchFamily="18" charset="0"/>
            </a:endParaRPr>
          </a:p>
          <a:p>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Thiệt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hại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về</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tài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sản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kinh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tế</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của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cá</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nhân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gia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đinh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xã</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hội</a:t>
            </a:r>
            <a:endParaRPr lang="vi-VN" sz="2300" b="1" dirty="0">
              <a:latin typeface="Times New Roman" panose="02020603050405020304" pitchFamily="18" charset="0"/>
              <a:cs typeface="Times New Roman" panose="02020603050405020304" pitchFamily="18" charset="0"/>
            </a:endParaRPr>
          </a:p>
          <a:p>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Gây</a:t>
            </a:r>
            <a:r>
              <a:rPr lang="en-US" sz="2300" b="1" dirty="0">
                <a:latin typeface="Times New Roman" panose="02020603050405020304" pitchFamily="18" charset="0"/>
                <a:cs typeface="Times New Roman" panose="02020603050405020304" pitchFamily="18" charset="0"/>
              </a:rPr>
              <a:t> ô </a:t>
            </a:r>
            <a:r>
              <a:rPr lang="en-US" sz="2300" b="1" dirty="0" err="1">
                <a:latin typeface="Times New Roman" panose="02020603050405020304" pitchFamily="18" charset="0"/>
                <a:cs typeface="Times New Roman" panose="02020603050405020304" pitchFamily="18" charset="0"/>
              </a:rPr>
              <a:t>nhiễm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suy</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thoái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tài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nguyên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thiên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nhiên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môi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trường</a:t>
            </a:r>
            <a:r>
              <a:rPr lang="en-US" sz="2300" b="1" dirty="0">
                <a:latin typeface="Times New Roman" panose="02020603050405020304" pitchFamily="18" charset="0"/>
                <a:cs typeface="Times New Roman" panose="02020603050405020304" pitchFamily="18" charset="0"/>
              </a:rPr>
              <a:t>.</a:t>
            </a:r>
            <a:endParaRPr lang="vi-VN" sz="2300" b="1"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5865463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41" presetClass="entr" presetSubtype="0" fill="hold" grpId="0" nodeType="withEffect">
                                  <p:stCondLst>
                                    <p:cond delay="0"/>
                                  </p:stCondLst>
                                  <p:iterate type="lt">
                                    <p:tmPct val="1905"/>
                                  </p:iterate>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4"/>
                                        </p:tgtEl>
                                        <p:attrNameLst>
                                          <p:attrName>ppt_y</p:attrName>
                                        </p:attrNameLst>
                                      </p:cBhvr>
                                      <p:tavLst>
                                        <p:tav tm="0">
                                          <p:val>
                                            <p:strVal val="#ppt_y"/>
                                          </p:val>
                                        </p:tav>
                                        <p:tav tm="100000">
                                          <p:val>
                                            <p:strVal val="#ppt_y"/>
                                          </p:val>
                                        </p:tav>
                                      </p:tavLst>
                                    </p:anim>
                                    <p:anim calcmode="lin" valueType="num">
                                      <p:cBhvr>
                                        <p:cTn id="1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4"/>
                                        </p:tgtEl>
                                      </p:cBhvr>
                                    </p:animEffect>
                                  </p:childTnLst>
                                </p:cTn>
                              </p:par>
                            </p:childTnLst>
                          </p:cTn>
                        </p:par>
                        <p:par>
                          <p:cTn id="20" fill="hold">
                            <p:stCondLst>
                              <p:cond delay="1391"/>
                            </p:stCondLst>
                            <p:childTnLst>
                              <p:par>
                                <p:cTn id="21" presetID="49" presetClass="entr" presetSubtype="0" decel="10000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style.rotation</p:attrName>
                                        </p:attrNameLst>
                                      </p:cBhvr>
                                      <p:tavLst>
                                        <p:tav tm="0">
                                          <p:val>
                                            <p:fltVal val="360"/>
                                          </p:val>
                                        </p:tav>
                                        <p:tav tm="100000">
                                          <p:val>
                                            <p:fltVal val="0"/>
                                          </p:val>
                                        </p:tav>
                                      </p:tavLst>
                                    </p:anim>
                                    <p:animEffect transition="in" filter="fade">
                                      <p:cBhvr>
                                        <p:cTn id="26" dur="500"/>
                                        <p:tgtEl>
                                          <p:spTgt spid="5"/>
                                        </p:tgtEl>
                                      </p:cBhvr>
                                    </p:animEffect>
                                  </p:childTnLst>
                                </p:cTn>
                              </p:par>
                            </p:childTnLst>
                          </p:cTn>
                        </p:par>
                        <p:par>
                          <p:cTn id="27" fill="hold">
                            <p:stCondLst>
                              <p:cond delay="1891"/>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anim calcmode="lin" valueType="num">
                                      <p:cBhvr>
                                        <p:cTn id="33" dur="500" fill="hold"/>
                                        <p:tgtEl>
                                          <p:spTgt spid="4"/>
                                        </p:tgtEl>
                                        <p:attrNameLst>
                                          <p:attrName>ppt_x</p:attrName>
                                        </p:attrNameLst>
                                      </p:cBhvr>
                                      <p:tavLst>
                                        <p:tav tm="0">
                                          <p:val>
                                            <p:fltVal val="0.5"/>
                                          </p:val>
                                        </p:tav>
                                        <p:tav tm="100000">
                                          <p:val>
                                            <p:strVal val="#ppt_x"/>
                                          </p:val>
                                        </p:tav>
                                      </p:tavLst>
                                    </p:anim>
                                    <p:anim calcmode="lin" valueType="num">
                                      <p:cBhvr>
                                        <p:cTn id="34" dur="500" fill="hold"/>
                                        <p:tgtEl>
                                          <p:spTgt spid="4"/>
                                        </p:tgtEl>
                                        <p:attrNameLst>
                                          <p:attrName>ppt_y</p:attrName>
                                        </p:attrNameLst>
                                      </p:cBhvr>
                                      <p:tavLst>
                                        <p:tav tm="0">
                                          <p:val>
                                            <p:fltVal val="0.5"/>
                                          </p:val>
                                        </p:tav>
                                        <p:tav tm="100000">
                                          <p:val>
                                            <p:strVal val="#ppt_y"/>
                                          </p:val>
                                        </p:tav>
                                      </p:tavLst>
                                    </p:anim>
                                  </p:childTnLst>
                                </p:cTn>
                              </p:par>
                              <p:par>
                                <p:cTn id="35" presetID="53" presetClass="entr" presetSubtype="528"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anim calcmode="lin" valueType="num">
                                      <p:cBhvr>
                                        <p:cTn id="40" dur="500" fill="hold"/>
                                        <p:tgtEl>
                                          <p:spTgt spid="7"/>
                                        </p:tgtEl>
                                        <p:attrNameLst>
                                          <p:attrName>ppt_x</p:attrName>
                                        </p:attrNameLst>
                                      </p:cBhvr>
                                      <p:tavLst>
                                        <p:tav tm="0">
                                          <p:val>
                                            <p:fltVal val="0.5"/>
                                          </p:val>
                                        </p:tav>
                                        <p:tav tm="100000">
                                          <p:val>
                                            <p:strVal val="#ppt_x"/>
                                          </p:val>
                                        </p:tav>
                                      </p:tavLst>
                                    </p:anim>
                                    <p:anim calcmode="lin" valueType="num">
                                      <p:cBhvr>
                                        <p:cTn id="41"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A5AEC119-D292-4DE7-A603-35A5AA0E101E}"/>
              </a:ext>
            </a:extLst>
          </p:cNvPr>
          <p:cNvPicPr>
            <a:picLocks noChangeAspect="1"/>
          </p:cNvPicPr>
          <p:nvPr/>
        </p:nvPicPr>
        <p:blipFill>
          <a:blip r:embed="rId3"/>
          <a:stretch>
            <a:fillRect/>
          </a:stretch>
        </p:blipFill>
        <p:spPr>
          <a:xfrm>
            <a:off x="889632" y="1481038"/>
            <a:ext cx="10339712" cy="115834"/>
          </a:xfrm>
          <a:prstGeom prst="rect">
            <a:avLst/>
          </a:prstGeom>
        </p:spPr>
      </p:pic>
      <p:pic>
        <p:nvPicPr>
          <p:cNvPr id="28" name="图片 27">
            <a:extLst>
              <a:ext uri="{FF2B5EF4-FFF2-40B4-BE49-F238E27FC236}">
                <a16:creationId xmlns:a16="http://schemas.microsoft.com/office/drawing/2014/main" xmlns="" id="{AA1DC7A3-816F-46E4-9100-846497B74238}"/>
              </a:ext>
            </a:extLst>
          </p:cNvPr>
          <p:cNvPicPr>
            <a:picLocks noChangeAspect="1"/>
          </p:cNvPicPr>
          <p:nvPr/>
        </p:nvPicPr>
        <p:blipFill>
          <a:blip r:embed="rId4"/>
          <a:stretch>
            <a:fillRect/>
          </a:stretch>
        </p:blipFill>
        <p:spPr>
          <a:xfrm>
            <a:off x="826104" y="115168"/>
            <a:ext cx="676715" cy="707197"/>
          </a:xfrm>
          <a:prstGeom prst="rect">
            <a:avLst/>
          </a:prstGeom>
        </p:spPr>
      </p:pic>
      <p:sp>
        <p:nvSpPr>
          <p:cNvPr id="25" name="文本框 24">
            <a:extLst>
              <a:ext uri="{FF2B5EF4-FFF2-40B4-BE49-F238E27FC236}">
                <a16:creationId xmlns:a16="http://schemas.microsoft.com/office/drawing/2014/main" xmlns="" id="{B530A438-E5D1-4114-9650-A1BEE01763C3}"/>
              </a:ext>
            </a:extLst>
          </p:cNvPr>
          <p:cNvSpPr txBox="1"/>
          <p:nvPr/>
        </p:nvSpPr>
        <p:spPr>
          <a:xfrm>
            <a:off x="1502819" y="259494"/>
            <a:ext cx="9187913" cy="1077218"/>
          </a:xfrm>
          <a:prstGeom prst="rect">
            <a:avLst/>
          </a:prstGeom>
          <a:noFill/>
        </p:spPr>
        <p:txBody>
          <a:bodyPr wrap="square" rtlCol="0">
            <a:spAutoFit/>
          </a:bodyPr>
          <a:lstStyle/>
          <a:p>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3.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Quy</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định</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cơ</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bản</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của</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pháp</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luật</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về</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phòng</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ngừa</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tai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nạn</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vũ</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khí</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cháy</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nổ</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và</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các</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chất</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đọc</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hại</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zh-CN" altLang="en-US" sz="3200" b="1" dirty="0" smtClean="0">
                <a:solidFill>
                  <a:srgbClr val="C00000"/>
                </a:solidFill>
                <a:latin typeface="Times New Roman" pitchFamily="18" charset="0"/>
                <a:ea typeface="汉仪夏日体W" panose="00020600040101010101" pitchFamily="18" charset="-122"/>
                <a:cs typeface="Times New Roman" pitchFamily="18" charset="0"/>
              </a:rPr>
              <a:t>   </a:t>
            </a:r>
            <a:endParaRPr lang="en-US" altLang="zh-CN" sz="1600" b="1" dirty="0">
              <a:solidFill>
                <a:srgbClr val="C00000"/>
              </a:solidFill>
              <a:latin typeface="Times New Roman" pitchFamily="18" charset="0"/>
              <a:ea typeface="汉仪夏日体W" panose="00020600040101010101" pitchFamily="18" charset="-122"/>
              <a:cs typeface="Times New Roman" pitchFamily="18" charset="0"/>
            </a:endParaRPr>
          </a:p>
        </p:txBody>
      </p:sp>
      <p:pic>
        <p:nvPicPr>
          <p:cNvPr id="9" name="图片 8">
            <a:extLst>
              <a:ext uri="{FF2B5EF4-FFF2-40B4-BE49-F238E27FC236}">
                <a16:creationId xmlns:a16="http://schemas.microsoft.com/office/drawing/2014/main" xmlns="" id="{D73BBE72-9FCC-474A-AB38-1C4D93F58B0B}"/>
              </a:ext>
            </a:extLst>
          </p:cNvPr>
          <p:cNvPicPr>
            <a:picLocks noChangeAspect="1"/>
          </p:cNvPicPr>
          <p:nvPr/>
        </p:nvPicPr>
        <p:blipFill>
          <a:blip r:embed="rId5"/>
          <a:stretch>
            <a:fillRect/>
          </a:stretch>
        </p:blipFill>
        <p:spPr>
          <a:xfrm>
            <a:off x="571975" y="1995385"/>
            <a:ext cx="3397605" cy="3359286"/>
          </a:xfrm>
          <a:prstGeom prst="rect">
            <a:avLst/>
          </a:prstGeom>
        </p:spPr>
      </p:pic>
      <p:sp>
        <p:nvSpPr>
          <p:cNvPr id="13" name="文本框 9">
            <a:extLst>
              <a:ext uri="{FF2B5EF4-FFF2-40B4-BE49-F238E27FC236}">
                <a16:creationId xmlns:a16="http://schemas.microsoft.com/office/drawing/2014/main" xmlns="" id="{50185265-879B-488E-A828-27EDCC22B22F}"/>
              </a:ext>
            </a:extLst>
          </p:cNvPr>
          <p:cNvSpPr txBox="1"/>
          <p:nvPr/>
        </p:nvSpPr>
        <p:spPr>
          <a:xfrm>
            <a:off x="826104" y="2769892"/>
            <a:ext cx="2839464" cy="1384995"/>
          </a:xfrm>
          <a:prstGeom prst="rect">
            <a:avLst/>
          </a:prstGeom>
          <a:noFill/>
        </p:spPr>
        <p:txBody>
          <a:bodyPr wrap="square" rtlCol="0">
            <a:spAutoFit/>
          </a:bodyPr>
          <a:lstStyle/>
          <a:p>
            <a:pPr algn="ctr"/>
            <a:r>
              <a:rPr lang="en-US" altLang="zh-CN" sz="2800" b="1" dirty="0" err="1" smtClean="0">
                <a:solidFill>
                  <a:srgbClr val="FF0000"/>
                </a:solidFill>
                <a:latin typeface="Times New Roman" pitchFamily="18" charset="0"/>
                <a:cs typeface="Times New Roman" pitchFamily="18" charset="0"/>
              </a:rPr>
              <a:t>Đọc</a:t>
            </a:r>
            <a:r>
              <a:rPr lang="en-US" altLang="zh-CN" sz="2800" b="1" dirty="0" smtClean="0">
                <a:solidFill>
                  <a:srgbClr val="FF0000"/>
                </a:solidFill>
                <a:latin typeface="Times New Roman" pitchFamily="18" charset="0"/>
                <a:cs typeface="Times New Roman" pitchFamily="18" charset="0"/>
              </a:rPr>
              <a:t> </a:t>
            </a:r>
            <a:r>
              <a:rPr lang="en-US" altLang="zh-CN" sz="2800" b="1" dirty="0" err="1" smtClean="0">
                <a:solidFill>
                  <a:srgbClr val="FF0000"/>
                </a:solidFill>
                <a:latin typeface="Times New Roman" pitchFamily="18" charset="0"/>
                <a:cs typeface="Times New Roman" pitchFamily="18" charset="0"/>
              </a:rPr>
              <a:t>các</a:t>
            </a:r>
            <a:r>
              <a:rPr lang="en-US" altLang="zh-CN" sz="2800" b="1" dirty="0" smtClean="0">
                <a:solidFill>
                  <a:srgbClr val="FF0000"/>
                </a:solidFill>
                <a:latin typeface="Times New Roman" pitchFamily="18" charset="0"/>
                <a:cs typeface="Times New Roman" pitchFamily="18" charset="0"/>
              </a:rPr>
              <a:t> </a:t>
            </a:r>
            <a:r>
              <a:rPr lang="en-US" altLang="zh-CN" sz="2800" b="1" dirty="0" err="1" smtClean="0">
                <a:solidFill>
                  <a:srgbClr val="FF0000"/>
                </a:solidFill>
                <a:latin typeface="Times New Roman" pitchFamily="18" charset="0"/>
                <a:cs typeface="Times New Roman" pitchFamily="18" charset="0"/>
              </a:rPr>
              <a:t>thông</a:t>
            </a:r>
            <a:r>
              <a:rPr lang="en-US" altLang="zh-CN" sz="2800" b="1" dirty="0" smtClean="0">
                <a:solidFill>
                  <a:srgbClr val="FF0000"/>
                </a:solidFill>
                <a:latin typeface="Times New Roman" pitchFamily="18" charset="0"/>
                <a:cs typeface="Times New Roman" pitchFamily="18" charset="0"/>
              </a:rPr>
              <a:t> tin SGK (58-59) </a:t>
            </a:r>
            <a:r>
              <a:rPr lang="en-US" altLang="zh-CN" sz="2800" b="1" dirty="0" err="1" smtClean="0">
                <a:solidFill>
                  <a:srgbClr val="FF0000"/>
                </a:solidFill>
                <a:latin typeface="Times New Roman" pitchFamily="18" charset="0"/>
                <a:cs typeface="Times New Roman" pitchFamily="18" charset="0"/>
              </a:rPr>
              <a:t>và</a:t>
            </a:r>
            <a:r>
              <a:rPr lang="en-US" altLang="zh-CN" sz="2800" b="1" dirty="0" smtClean="0">
                <a:solidFill>
                  <a:srgbClr val="FF0000"/>
                </a:solidFill>
                <a:latin typeface="Times New Roman" pitchFamily="18" charset="0"/>
                <a:cs typeface="Times New Roman" pitchFamily="18" charset="0"/>
              </a:rPr>
              <a:t> </a:t>
            </a:r>
            <a:r>
              <a:rPr lang="en-US" altLang="zh-CN" sz="2800" b="1" dirty="0" err="1" smtClean="0">
                <a:solidFill>
                  <a:srgbClr val="FF0000"/>
                </a:solidFill>
                <a:latin typeface="Times New Roman" pitchFamily="18" charset="0"/>
                <a:cs typeface="Times New Roman" pitchFamily="18" charset="0"/>
              </a:rPr>
              <a:t>trả</a:t>
            </a:r>
            <a:r>
              <a:rPr lang="en-US" altLang="zh-CN" sz="2800" b="1" dirty="0" smtClean="0">
                <a:solidFill>
                  <a:srgbClr val="FF0000"/>
                </a:solidFill>
                <a:latin typeface="Times New Roman" pitchFamily="18" charset="0"/>
                <a:cs typeface="Times New Roman" pitchFamily="18" charset="0"/>
              </a:rPr>
              <a:t> </a:t>
            </a:r>
            <a:r>
              <a:rPr lang="en-US" altLang="zh-CN" sz="2800" b="1" dirty="0" err="1" smtClean="0">
                <a:solidFill>
                  <a:srgbClr val="FF0000"/>
                </a:solidFill>
                <a:latin typeface="Times New Roman" pitchFamily="18" charset="0"/>
                <a:cs typeface="Times New Roman" pitchFamily="18" charset="0"/>
              </a:rPr>
              <a:t>lời</a:t>
            </a:r>
            <a:r>
              <a:rPr lang="en-US" altLang="zh-CN" sz="2800" b="1" dirty="0" smtClean="0">
                <a:solidFill>
                  <a:srgbClr val="FF0000"/>
                </a:solidFill>
                <a:latin typeface="Times New Roman" pitchFamily="18" charset="0"/>
                <a:cs typeface="Times New Roman" pitchFamily="18" charset="0"/>
              </a:rPr>
              <a:t> </a:t>
            </a:r>
            <a:r>
              <a:rPr lang="en-US" altLang="zh-CN" sz="2800" b="1" dirty="0" err="1" smtClean="0">
                <a:solidFill>
                  <a:srgbClr val="FF0000"/>
                </a:solidFill>
                <a:latin typeface="Times New Roman" pitchFamily="18" charset="0"/>
                <a:cs typeface="Times New Roman" pitchFamily="18" charset="0"/>
              </a:rPr>
              <a:t>câu</a:t>
            </a:r>
            <a:r>
              <a:rPr lang="en-US" altLang="zh-CN" sz="2800" b="1" dirty="0" smtClean="0">
                <a:solidFill>
                  <a:srgbClr val="FF0000"/>
                </a:solidFill>
                <a:latin typeface="Times New Roman" pitchFamily="18" charset="0"/>
                <a:cs typeface="Times New Roman" pitchFamily="18" charset="0"/>
              </a:rPr>
              <a:t> </a:t>
            </a:r>
            <a:r>
              <a:rPr lang="en-US" altLang="zh-CN" sz="2800" b="1" dirty="0" err="1" smtClean="0">
                <a:solidFill>
                  <a:srgbClr val="FF0000"/>
                </a:solidFill>
                <a:latin typeface="Times New Roman" pitchFamily="18" charset="0"/>
                <a:cs typeface="Times New Roman" pitchFamily="18" charset="0"/>
              </a:rPr>
              <a:t>hỏi</a:t>
            </a:r>
            <a:endParaRPr lang="zh-CN" altLang="en-US" sz="2800" b="1" dirty="0">
              <a:solidFill>
                <a:srgbClr val="FF0000"/>
              </a:solidFill>
              <a:latin typeface="Times New Roman" pitchFamily="18" charset="0"/>
              <a:cs typeface="Times New Roman" pitchFamily="18" charset="0"/>
            </a:endParaRPr>
          </a:p>
        </p:txBody>
      </p:sp>
      <p:sp>
        <p:nvSpPr>
          <p:cNvPr id="10" name="Rounded Rectangle 9"/>
          <p:cNvSpPr/>
          <p:nvPr/>
        </p:nvSpPr>
        <p:spPr>
          <a:xfrm>
            <a:off x="4663879" y="2225163"/>
            <a:ext cx="5396365" cy="3129508"/>
          </a:xfrm>
          <a:prstGeom prst="roundRect">
            <a:avLst/>
          </a:prstGeom>
          <a:pattFill prst="pct30">
            <a:fgClr>
              <a:schemeClr val="accent6">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nl-NL" sz="2600" b="1"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Căn cứ vào thông tin em hãy nhận xét việc thực hiện những quy định của pháp luật về phòng ngừa tai nạn vũ khí, cháy, nổ và các chất độc hại của các chủ thể trong từng trường hợp trên?</a:t>
            </a:r>
            <a:endParaRPr lang="vi-VN" sz="2600" b="1" dirty="0">
              <a:solidFill>
                <a:schemeClr val="tx1"/>
              </a:solidFill>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550688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9286775" y="5421257"/>
            <a:ext cx="2316681" cy="1268078"/>
          </a:xfrm>
          <a:prstGeom prst="rect">
            <a:avLst/>
          </a:prstGeom>
        </p:spPr>
      </p:pic>
      <p:sp>
        <p:nvSpPr>
          <p:cNvPr id="114" name="文本框 113">
            <a:extLst>
              <a:ext uri="{FF2B5EF4-FFF2-40B4-BE49-F238E27FC236}">
                <a16:creationId xmlns:a16="http://schemas.microsoft.com/office/drawing/2014/main" xmlns="" id="{20209AAE-7B10-467B-B114-249EE1FF1EE3}"/>
              </a:ext>
            </a:extLst>
          </p:cNvPr>
          <p:cNvSpPr txBox="1"/>
          <p:nvPr/>
        </p:nvSpPr>
        <p:spPr>
          <a:xfrm>
            <a:off x="4336162" y="511942"/>
            <a:ext cx="3596293" cy="584775"/>
          </a:xfrm>
          <a:prstGeom prst="rect">
            <a:avLst/>
          </a:prstGeom>
          <a:noFill/>
        </p:spPr>
        <p:txBody>
          <a:bodyPr wrap="square" rtlCol="0">
            <a:spAutoFit/>
          </a:bodyPr>
          <a:lstStyle/>
          <a:p>
            <a:pPr algn="ctr">
              <a:lnSpc>
                <a:spcPct val="80000"/>
              </a:lnSpc>
            </a:pPr>
            <a:r>
              <a:rPr lang="en-US" altLang="zh-CN" sz="4000" b="1" dirty="0" smtClean="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 </a:t>
            </a:r>
            <a:r>
              <a:rPr lang="en-US" altLang="zh-CN" sz="4000" b="1" dirty="0" smtClean="0">
                <a:solidFill>
                  <a:srgbClr val="C00000"/>
                </a:solidFill>
                <a:latin typeface="Times New Roman" pitchFamily="18" charset="0"/>
                <a:ea typeface="汉仪夏日体W" panose="00020600040101010101" pitchFamily="18" charset="-122"/>
                <a:cs typeface="Times New Roman" pitchFamily="18" charset="0"/>
              </a:rPr>
              <a:t>MỞ ĐẦU </a:t>
            </a:r>
            <a:endParaRPr lang="zh-CN" altLang="en-US" sz="4000" b="1" dirty="0">
              <a:solidFill>
                <a:srgbClr val="C00000"/>
              </a:solidFill>
              <a:latin typeface="Times New Roman" pitchFamily="18" charset="0"/>
              <a:ea typeface="汉仪夏日体W" panose="00020600040101010101" pitchFamily="18" charset="-122"/>
              <a:cs typeface="Times New Roman" pitchFamily="18" charset="0"/>
            </a:endParaRPr>
          </a:p>
        </p:txBody>
      </p:sp>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1085088" y="5305083"/>
            <a:ext cx="1237657" cy="1042238"/>
          </a:xfrm>
          <a:prstGeom prst="rect">
            <a:avLst/>
          </a:prstGeom>
        </p:spPr>
      </p:pic>
      <p:sp>
        <p:nvSpPr>
          <p:cNvPr id="27" name="Content Placeholder 2">
            <a:extLst>
              <a:ext uri="{FF2B5EF4-FFF2-40B4-BE49-F238E27FC236}">
                <a16:creationId xmlns:a16="http://schemas.microsoft.com/office/drawing/2014/main" xmlns="" id="{787DA2BA-6CF7-3ACD-71B6-17797C9B06B9}"/>
              </a:ext>
            </a:extLst>
          </p:cNvPr>
          <p:cNvSpPr txBox="1">
            <a:spLocks/>
          </p:cNvSpPr>
          <p:nvPr/>
        </p:nvSpPr>
        <p:spPr>
          <a:xfrm>
            <a:off x="1610101" y="1119390"/>
            <a:ext cx="9993355" cy="787195"/>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r>
              <a:rPr lang="en-US" sz="2300" i="1" dirty="0" err="1">
                <a:latin typeface="Time new roman"/>
              </a:rPr>
              <a:t>Em</a:t>
            </a:r>
            <a:r>
              <a:rPr lang="en-US" sz="2300" i="1" dirty="0">
                <a:latin typeface="Time new roman"/>
              </a:rPr>
              <a:t> </a:t>
            </a:r>
            <a:r>
              <a:rPr lang="en-US" sz="2300" i="1" dirty="0" err="1">
                <a:latin typeface="Time new roman"/>
              </a:rPr>
              <a:t>hãy</a:t>
            </a:r>
            <a:r>
              <a:rPr lang="en-US" sz="2300" i="1" dirty="0">
                <a:latin typeface="Time new roman"/>
              </a:rPr>
              <a:t> </a:t>
            </a:r>
            <a:r>
              <a:rPr lang="en-US" sz="2300" i="1" dirty="0" err="1">
                <a:latin typeface="Time new roman"/>
              </a:rPr>
              <a:t>cho</a:t>
            </a:r>
            <a:r>
              <a:rPr lang="en-US" sz="2300" i="1" dirty="0">
                <a:latin typeface="Time new roman"/>
              </a:rPr>
              <a:t> </a:t>
            </a:r>
            <a:r>
              <a:rPr lang="en-US" sz="2300" i="1" dirty="0" err="1">
                <a:latin typeface="Time new roman"/>
              </a:rPr>
              <a:t>biết</a:t>
            </a:r>
            <a:r>
              <a:rPr lang="en-US" sz="2300" i="1" dirty="0">
                <a:latin typeface="Time new roman"/>
              </a:rPr>
              <a:t> </a:t>
            </a:r>
            <a:r>
              <a:rPr lang="en-US" sz="2300" i="1" dirty="0" err="1">
                <a:latin typeface="Time new roman"/>
              </a:rPr>
              <a:t>những</a:t>
            </a:r>
            <a:r>
              <a:rPr lang="en-US" sz="2300" i="1" dirty="0">
                <a:latin typeface="Time new roman"/>
              </a:rPr>
              <a:t> </a:t>
            </a:r>
            <a:r>
              <a:rPr lang="en-US" sz="2300" i="1" dirty="0" err="1">
                <a:latin typeface="Time new roman"/>
              </a:rPr>
              <a:t>loại</a:t>
            </a:r>
            <a:r>
              <a:rPr lang="en-US" sz="2300" i="1" dirty="0">
                <a:latin typeface="Time new roman"/>
              </a:rPr>
              <a:t> </a:t>
            </a:r>
            <a:r>
              <a:rPr lang="en-US" sz="2300" i="1" dirty="0" err="1">
                <a:latin typeface="Time new roman"/>
              </a:rPr>
              <a:t>vũ</a:t>
            </a:r>
            <a:r>
              <a:rPr lang="en-US" sz="2300" i="1" dirty="0">
                <a:latin typeface="Time new roman"/>
              </a:rPr>
              <a:t> </a:t>
            </a:r>
            <a:r>
              <a:rPr lang="en-US" sz="2300" i="1" dirty="0" err="1">
                <a:latin typeface="Time new roman"/>
              </a:rPr>
              <a:t>khí</a:t>
            </a:r>
            <a:r>
              <a:rPr lang="en-US" sz="2300" i="1" dirty="0">
                <a:latin typeface="Time new roman"/>
              </a:rPr>
              <a:t>, </a:t>
            </a:r>
            <a:r>
              <a:rPr lang="en-US" sz="2300" i="1" dirty="0" err="1">
                <a:latin typeface="Time new roman"/>
              </a:rPr>
              <a:t>chất</a:t>
            </a:r>
            <a:r>
              <a:rPr lang="en-US" sz="2300" i="1" dirty="0">
                <a:latin typeface="Time new roman"/>
              </a:rPr>
              <a:t> </a:t>
            </a:r>
            <a:r>
              <a:rPr lang="en-US" sz="2300" i="1" dirty="0" err="1">
                <a:latin typeface="Time new roman"/>
              </a:rPr>
              <a:t>cháy</a:t>
            </a:r>
            <a:r>
              <a:rPr lang="en-US" sz="2300" i="1" dirty="0">
                <a:latin typeface="Time new roman"/>
              </a:rPr>
              <a:t>, </a:t>
            </a:r>
            <a:r>
              <a:rPr lang="en-US" sz="2300" i="1" dirty="0" err="1">
                <a:latin typeface="Time new roman"/>
              </a:rPr>
              <a:t>chất</a:t>
            </a:r>
            <a:r>
              <a:rPr lang="en-US" sz="2300" i="1" dirty="0">
                <a:latin typeface="Time new roman"/>
              </a:rPr>
              <a:t> </a:t>
            </a:r>
            <a:r>
              <a:rPr lang="en-US" sz="2300" i="1" dirty="0" err="1">
                <a:latin typeface="Time new roman"/>
              </a:rPr>
              <a:t>nổ</a:t>
            </a:r>
            <a:r>
              <a:rPr lang="en-US" sz="2300" i="1" dirty="0">
                <a:latin typeface="Time new roman"/>
              </a:rPr>
              <a:t> </a:t>
            </a:r>
            <a:r>
              <a:rPr lang="en-US" sz="2300" i="1" dirty="0" err="1">
                <a:latin typeface="Time new roman"/>
              </a:rPr>
              <a:t>và</a:t>
            </a:r>
            <a:r>
              <a:rPr lang="en-US" sz="2300" i="1" dirty="0">
                <a:latin typeface="Time new roman"/>
              </a:rPr>
              <a:t> </a:t>
            </a:r>
            <a:r>
              <a:rPr lang="en-US" sz="2300" i="1" dirty="0" err="1">
                <a:latin typeface="Time new roman"/>
              </a:rPr>
              <a:t>hoá</a:t>
            </a:r>
            <a:r>
              <a:rPr lang="en-US" sz="2300" i="1" dirty="0">
                <a:latin typeface="Time new roman"/>
              </a:rPr>
              <a:t> </a:t>
            </a:r>
            <a:r>
              <a:rPr lang="en-US" sz="2300" i="1" dirty="0" err="1">
                <a:latin typeface="Time new roman"/>
              </a:rPr>
              <a:t>chất</a:t>
            </a:r>
            <a:r>
              <a:rPr lang="en-US" sz="2300" i="1" dirty="0">
                <a:latin typeface="Time new roman"/>
              </a:rPr>
              <a:t> </a:t>
            </a:r>
            <a:r>
              <a:rPr lang="en-US" sz="2300" i="1" dirty="0" err="1">
                <a:latin typeface="Time new roman"/>
              </a:rPr>
              <a:t>độc</a:t>
            </a:r>
            <a:r>
              <a:rPr lang="en-US" sz="2300" i="1" dirty="0">
                <a:latin typeface="Time new roman"/>
              </a:rPr>
              <a:t> </a:t>
            </a:r>
            <a:r>
              <a:rPr lang="en-US" sz="2300" i="1" dirty="0" err="1">
                <a:latin typeface="Time new roman"/>
              </a:rPr>
              <a:t>hại</a:t>
            </a:r>
            <a:r>
              <a:rPr lang="en-US" sz="2300" i="1" dirty="0">
                <a:latin typeface="Time new roman"/>
              </a:rPr>
              <a:t> </a:t>
            </a:r>
            <a:r>
              <a:rPr lang="en-US" sz="2300" i="1" dirty="0" err="1">
                <a:latin typeface="Time new roman"/>
              </a:rPr>
              <a:t>trong</a:t>
            </a:r>
            <a:r>
              <a:rPr lang="en-US" sz="2300" i="1" dirty="0">
                <a:latin typeface="Time new roman"/>
              </a:rPr>
              <a:t> </a:t>
            </a:r>
            <a:r>
              <a:rPr lang="en-US" sz="2300" i="1" dirty="0" err="1">
                <a:latin typeface="Time new roman"/>
              </a:rPr>
              <a:t>các</a:t>
            </a:r>
            <a:r>
              <a:rPr lang="en-US" sz="2300" i="1" dirty="0">
                <a:latin typeface="Time new roman"/>
              </a:rPr>
              <a:t> </a:t>
            </a:r>
            <a:r>
              <a:rPr lang="en-US" sz="2300" i="1" dirty="0" err="1">
                <a:latin typeface="Time new roman"/>
              </a:rPr>
              <a:t>hình</a:t>
            </a:r>
            <a:r>
              <a:rPr lang="en-US" sz="2300" i="1" dirty="0">
                <a:latin typeface="Time new roman"/>
              </a:rPr>
              <a:t> </a:t>
            </a:r>
            <a:r>
              <a:rPr lang="en-US" sz="2300" i="1" dirty="0" err="1">
                <a:latin typeface="Time new roman"/>
              </a:rPr>
              <a:t>ảnh</a:t>
            </a:r>
            <a:r>
              <a:rPr lang="en-US" sz="2300" i="1" dirty="0">
                <a:latin typeface="Time new roman"/>
              </a:rPr>
              <a:t> </a:t>
            </a:r>
            <a:r>
              <a:rPr lang="en-US" sz="2300" i="1" dirty="0" err="1">
                <a:latin typeface="Time new roman"/>
              </a:rPr>
              <a:t>và</a:t>
            </a:r>
            <a:r>
              <a:rPr lang="en-US" sz="2300" i="1" dirty="0">
                <a:latin typeface="Time new roman"/>
              </a:rPr>
              <a:t> video </a:t>
            </a:r>
            <a:r>
              <a:rPr lang="en-US" sz="2300" i="1" dirty="0" err="1">
                <a:latin typeface="Time new roman"/>
              </a:rPr>
              <a:t>dưới</a:t>
            </a:r>
            <a:r>
              <a:rPr lang="en-US" sz="2300" i="1" dirty="0">
                <a:latin typeface="Time new roman"/>
              </a:rPr>
              <a:t> </a:t>
            </a:r>
            <a:r>
              <a:rPr lang="en-US" sz="2300" i="1" dirty="0" err="1">
                <a:latin typeface="Time new roman"/>
              </a:rPr>
              <a:t>đây</a:t>
            </a:r>
            <a:r>
              <a:rPr lang="en-US" sz="2300" i="1" dirty="0">
                <a:latin typeface="Time new roman"/>
              </a:rPr>
              <a:t> </a:t>
            </a:r>
            <a:r>
              <a:rPr lang="en-US" sz="2300" i="1" dirty="0" err="1">
                <a:latin typeface="Time new roman"/>
              </a:rPr>
              <a:t>có</a:t>
            </a:r>
            <a:r>
              <a:rPr lang="en-US" sz="2300" i="1" dirty="0">
                <a:latin typeface="Time new roman"/>
              </a:rPr>
              <a:t> </a:t>
            </a:r>
            <a:r>
              <a:rPr lang="en-US" sz="2300" i="1" dirty="0" err="1">
                <a:latin typeface="Time new roman"/>
              </a:rPr>
              <a:t>thể</a:t>
            </a:r>
            <a:r>
              <a:rPr lang="en-US" sz="2300" i="1" dirty="0">
                <a:latin typeface="Time new roman"/>
              </a:rPr>
              <a:t> </a:t>
            </a:r>
            <a:r>
              <a:rPr lang="en-US" sz="2300" i="1" dirty="0" err="1">
                <a:latin typeface="Time new roman"/>
              </a:rPr>
              <a:t>gây</a:t>
            </a:r>
            <a:r>
              <a:rPr lang="en-US" sz="2300" i="1" dirty="0">
                <a:latin typeface="Time new roman"/>
              </a:rPr>
              <a:t> </a:t>
            </a:r>
            <a:r>
              <a:rPr lang="en-US" sz="2300" i="1" dirty="0" err="1">
                <a:latin typeface="Time new roman"/>
              </a:rPr>
              <a:t>ra</a:t>
            </a:r>
            <a:r>
              <a:rPr lang="en-US" sz="2300" i="1" dirty="0">
                <a:latin typeface="Time new roman"/>
              </a:rPr>
              <a:t> </a:t>
            </a:r>
            <a:r>
              <a:rPr lang="en-US" sz="2300" i="1" dirty="0" err="1">
                <a:latin typeface="Time new roman"/>
              </a:rPr>
              <a:t>những</a:t>
            </a:r>
            <a:r>
              <a:rPr lang="en-US" sz="2300" i="1" dirty="0">
                <a:latin typeface="Time new roman"/>
              </a:rPr>
              <a:t> tai </a:t>
            </a:r>
            <a:r>
              <a:rPr lang="en-US" sz="2300" i="1" dirty="0" err="1">
                <a:latin typeface="Time new roman"/>
              </a:rPr>
              <a:t>nạn</a:t>
            </a:r>
            <a:r>
              <a:rPr lang="en-US" sz="2300" i="1" dirty="0">
                <a:latin typeface="Time new roman"/>
              </a:rPr>
              <a:t> </a:t>
            </a:r>
            <a:r>
              <a:rPr lang="en-US" sz="2300" i="1" dirty="0" err="1">
                <a:latin typeface="Time new roman"/>
              </a:rPr>
              <a:t>nào</a:t>
            </a:r>
            <a:r>
              <a:rPr lang="en-US" sz="2300" i="1" dirty="0">
                <a:latin typeface="Time new roman"/>
              </a:rPr>
              <a:t>?</a:t>
            </a:r>
            <a:endParaRPr lang="vi-VN" sz="2300" dirty="0">
              <a:latin typeface="Time new roman"/>
            </a:endParaRPr>
          </a:p>
        </p:txBody>
      </p:sp>
      <p:pic>
        <p:nvPicPr>
          <p:cNvPr id="14" name="image55.jpeg"/>
          <p:cNvPicPr/>
          <p:nvPr/>
        </p:nvPicPr>
        <p:blipFill rotWithShape="1">
          <a:blip r:embed="rId10" cstate="print"/>
          <a:srcRect l="8617" t="66979" r="9149" b="5542"/>
          <a:stretch/>
        </p:blipFill>
        <p:spPr bwMode="auto">
          <a:xfrm>
            <a:off x="2147777" y="2057808"/>
            <a:ext cx="8771860" cy="34374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334134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14"/>
                                        </p:tgtEl>
                                        <p:attrNameLst>
                                          <p:attrName>style.visibility</p:attrName>
                                        </p:attrNameLst>
                                      </p:cBhvr>
                                      <p:to>
                                        <p:strVal val="visible"/>
                                      </p:to>
                                    </p:set>
                                    <p:anim calcmode="lin" valueType="num">
                                      <p:cBhvr>
                                        <p:cTn id="28" dur="500" fill="hold"/>
                                        <p:tgtEl>
                                          <p:spTgt spid="11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14"/>
                                        </p:tgtEl>
                                        <p:attrNameLst>
                                          <p:attrName>ppt_y</p:attrName>
                                        </p:attrNameLst>
                                      </p:cBhvr>
                                      <p:tavLst>
                                        <p:tav tm="0">
                                          <p:val>
                                            <p:strVal val="#ppt_y"/>
                                          </p:val>
                                        </p:tav>
                                        <p:tav tm="100000">
                                          <p:val>
                                            <p:strVal val="#ppt_y"/>
                                          </p:val>
                                        </p:tav>
                                      </p:tavLst>
                                    </p:anim>
                                    <p:anim calcmode="lin" valueType="num">
                                      <p:cBhvr>
                                        <p:cTn id="30" dur="500" fill="hold"/>
                                        <p:tgtEl>
                                          <p:spTgt spid="11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1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A5AEC119-D292-4DE7-A603-35A5AA0E101E}"/>
              </a:ext>
            </a:extLst>
          </p:cNvPr>
          <p:cNvPicPr>
            <a:picLocks noChangeAspect="1"/>
          </p:cNvPicPr>
          <p:nvPr/>
        </p:nvPicPr>
        <p:blipFill>
          <a:blip r:embed="rId3"/>
          <a:stretch>
            <a:fillRect/>
          </a:stretch>
        </p:blipFill>
        <p:spPr>
          <a:xfrm flipV="1">
            <a:off x="1505153" y="834647"/>
            <a:ext cx="7551934" cy="84603"/>
          </a:xfrm>
          <a:prstGeom prst="rect">
            <a:avLst/>
          </a:prstGeom>
        </p:spPr>
      </p:pic>
      <p:pic>
        <p:nvPicPr>
          <p:cNvPr id="28" name="图片 27">
            <a:extLst>
              <a:ext uri="{FF2B5EF4-FFF2-40B4-BE49-F238E27FC236}">
                <a16:creationId xmlns:a16="http://schemas.microsoft.com/office/drawing/2014/main" xmlns="" id="{AA1DC7A3-816F-46E4-9100-846497B74238}"/>
              </a:ext>
            </a:extLst>
          </p:cNvPr>
          <p:cNvPicPr>
            <a:picLocks noChangeAspect="1"/>
          </p:cNvPicPr>
          <p:nvPr/>
        </p:nvPicPr>
        <p:blipFill>
          <a:blip r:embed="rId4"/>
          <a:stretch>
            <a:fillRect/>
          </a:stretch>
        </p:blipFill>
        <p:spPr>
          <a:xfrm>
            <a:off x="828438" y="227314"/>
            <a:ext cx="676715" cy="707197"/>
          </a:xfrm>
          <a:prstGeom prst="rect">
            <a:avLst/>
          </a:prstGeom>
        </p:spPr>
      </p:pic>
      <p:pic>
        <p:nvPicPr>
          <p:cNvPr id="4" name="图片 3">
            <a:extLst>
              <a:ext uri="{FF2B5EF4-FFF2-40B4-BE49-F238E27FC236}">
                <a16:creationId xmlns:a16="http://schemas.microsoft.com/office/drawing/2014/main" xmlns="" id="{BF6E4BAA-AC00-42A7-BB78-3471F441AFC2}"/>
              </a:ext>
            </a:extLst>
          </p:cNvPr>
          <p:cNvPicPr>
            <a:picLocks noChangeAspect="1"/>
          </p:cNvPicPr>
          <p:nvPr/>
        </p:nvPicPr>
        <p:blipFill>
          <a:blip r:embed="rId5"/>
          <a:stretch>
            <a:fillRect/>
          </a:stretch>
        </p:blipFill>
        <p:spPr>
          <a:xfrm>
            <a:off x="10535796" y="212053"/>
            <a:ext cx="999831" cy="707197"/>
          </a:xfrm>
          <a:prstGeom prst="rect">
            <a:avLst/>
          </a:prstGeom>
        </p:spPr>
      </p:pic>
      <p:pic>
        <p:nvPicPr>
          <p:cNvPr id="8" name="图片 7">
            <a:extLst>
              <a:ext uri="{FF2B5EF4-FFF2-40B4-BE49-F238E27FC236}">
                <a16:creationId xmlns:a16="http://schemas.microsoft.com/office/drawing/2014/main" xmlns="" id="{50A0CEC8-ACFB-4257-970C-47A86BFF9B39}"/>
              </a:ext>
            </a:extLst>
          </p:cNvPr>
          <p:cNvPicPr>
            <a:picLocks noChangeAspect="1"/>
          </p:cNvPicPr>
          <p:nvPr/>
        </p:nvPicPr>
        <p:blipFill>
          <a:blip r:embed="rId5"/>
          <a:stretch>
            <a:fillRect/>
          </a:stretch>
        </p:blipFill>
        <p:spPr>
          <a:xfrm>
            <a:off x="449604" y="4614409"/>
            <a:ext cx="999831" cy="707197"/>
          </a:xfrm>
          <a:prstGeom prst="rect">
            <a:avLst/>
          </a:prstGeom>
        </p:spPr>
      </p:pic>
      <p:sp>
        <p:nvSpPr>
          <p:cNvPr id="16" name="Rounded Rectangle 15"/>
          <p:cNvSpPr/>
          <p:nvPr/>
        </p:nvSpPr>
        <p:spPr>
          <a:xfrm>
            <a:off x="828439" y="1052513"/>
            <a:ext cx="4753654" cy="1797013"/>
          </a:xfrm>
          <a:prstGeom prst="roundRect">
            <a:avLst/>
          </a:prstGeom>
          <a:pattFill prst="wave">
            <a:fgClr>
              <a:schemeClr val="accent5">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500" b="1" dirty="0">
                <a:solidFill>
                  <a:schemeClr val="tx1"/>
                </a:solidFill>
                <a:latin typeface="Times New Roman" panose="02020603050405020304" pitchFamily="18" charset="0"/>
                <a:cs typeface="Times New Roman" panose="02020603050405020304" pitchFamily="18" charset="0"/>
              </a:rPr>
              <a:t>TH1: Ông D làm như vậy là vi phạm pháp luật về phòng ngừa tai nạn vũ khí, cháy, nổ và các chất độc hại.</a:t>
            </a:r>
            <a:endParaRPr lang="vi-VN" sz="2500" b="1" dirty="0">
              <a:solidFill>
                <a:schemeClr val="tx1"/>
              </a:solidFill>
              <a:latin typeface="Times New Roman" panose="02020603050405020304" pitchFamily="18" charset="0"/>
              <a:cs typeface="Times New Roman" panose="02020603050405020304" pitchFamily="18" charset="0"/>
            </a:endParaRPr>
          </a:p>
        </p:txBody>
      </p:sp>
      <p:grpSp>
        <p:nvGrpSpPr>
          <p:cNvPr id="22" name="Group 21"/>
          <p:cNvGrpSpPr/>
          <p:nvPr/>
        </p:nvGrpSpPr>
        <p:grpSpPr>
          <a:xfrm>
            <a:off x="2022696" y="3597794"/>
            <a:ext cx="4860499" cy="2033230"/>
            <a:chOff x="6360970" y="2039495"/>
            <a:chExt cx="4876483" cy="2259531"/>
          </a:xfrm>
        </p:grpSpPr>
        <p:sp>
          <p:nvSpPr>
            <p:cNvPr id="35" name="Rounded Rectangle 34"/>
            <p:cNvSpPr/>
            <p:nvPr/>
          </p:nvSpPr>
          <p:spPr>
            <a:xfrm>
              <a:off x="6360970" y="2039495"/>
              <a:ext cx="4876483" cy="2259531"/>
            </a:xfrm>
            <a:prstGeom prst="roundRect">
              <a:avLst/>
            </a:prstGeom>
            <a:pattFill prst="wave">
              <a:fgClr>
                <a:schemeClr val="accent5">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p:cNvSpPr txBox="1"/>
            <p:nvPr/>
          </p:nvSpPr>
          <p:spPr>
            <a:xfrm>
              <a:off x="6515183" y="2089321"/>
              <a:ext cx="4568056" cy="444643"/>
            </a:xfrm>
            <a:prstGeom prst="rect">
              <a:avLst/>
            </a:prstGeom>
            <a:noFill/>
          </p:spPr>
          <p:txBody>
            <a:bodyPr wrap="square" rtlCol="0">
              <a:spAutoFit/>
            </a:bodyPr>
            <a:lstStyle/>
            <a:p>
              <a:pPr algn="just"/>
              <a:r>
                <a:rPr lang="pt-BR" sz="2000" dirty="0" smtClean="0">
                  <a:latin typeface="Time new roman"/>
                </a:rPr>
                <a:t>.</a:t>
              </a:r>
              <a:endParaRPr lang="vi-VN" sz="2000" dirty="0">
                <a:latin typeface="Time new roman"/>
              </a:endParaRPr>
            </a:p>
          </p:txBody>
        </p:sp>
      </p:grpSp>
      <p:sp>
        <p:nvSpPr>
          <p:cNvPr id="38" name="Flowchart: Punched Tape 37"/>
          <p:cNvSpPr/>
          <p:nvPr/>
        </p:nvSpPr>
        <p:spPr>
          <a:xfrm>
            <a:off x="7221311" y="1371600"/>
            <a:ext cx="4168390" cy="3104706"/>
          </a:xfrm>
          <a:prstGeom prst="flowChartPunchedTape">
            <a:avLst/>
          </a:prstGeom>
          <a:pattFill prst="narHorz">
            <a:fgClr>
              <a:srgbClr val="D2E1F0"/>
            </a:fgClr>
            <a:bgClr>
              <a:schemeClr val="bg1"/>
            </a:bgClr>
          </a:pattFill>
          <a:ln>
            <a:solidFill>
              <a:srgbClr val="D2E1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TextBox 38"/>
          <p:cNvSpPr txBox="1"/>
          <p:nvPr/>
        </p:nvSpPr>
        <p:spPr>
          <a:xfrm>
            <a:off x="7332588" y="1975223"/>
            <a:ext cx="3945835" cy="2015936"/>
          </a:xfrm>
          <a:prstGeom prst="rect">
            <a:avLst/>
          </a:prstGeom>
          <a:noFill/>
        </p:spPr>
        <p:txBody>
          <a:bodyPr wrap="square" rtlCol="0">
            <a:spAutoFit/>
          </a:bodyPr>
          <a:lstStyle/>
          <a:p>
            <a:pPr algn="just"/>
            <a:r>
              <a:rPr lang="nl-NL" sz="2500" b="1" dirty="0">
                <a:latin typeface="Times New Roman" panose="02020603050405020304" pitchFamily="18" charset="0"/>
                <a:cs typeface="Times New Roman" panose="02020603050405020304" pitchFamily="18" charset="0"/>
              </a:rPr>
              <a:t>TH3: Bà A đã vi phạm luật về sử dụng hoá chất không thuộc danh mục được phép sử dụng trong Luật hoá chất 2007</a:t>
            </a:r>
            <a:endParaRPr lang="vi-VN" sz="2500" b="1" dirty="0">
              <a:latin typeface="Times New Roman" panose="02020603050405020304" pitchFamily="18" charset="0"/>
              <a:cs typeface="Times New Roman" panose="02020603050405020304" pitchFamily="18" charset="0"/>
            </a:endParaRPr>
          </a:p>
        </p:txBody>
      </p:sp>
      <p:sp>
        <p:nvSpPr>
          <p:cNvPr id="2" name="Rectangle 1"/>
          <p:cNvSpPr/>
          <p:nvPr/>
        </p:nvSpPr>
        <p:spPr>
          <a:xfrm>
            <a:off x="2132028" y="3619762"/>
            <a:ext cx="4553083" cy="2015936"/>
          </a:xfrm>
          <a:prstGeom prst="rect">
            <a:avLst/>
          </a:prstGeom>
        </p:spPr>
        <p:txBody>
          <a:bodyPr wrap="square">
            <a:spAutoFit/>
          </a:bodyPr>
          <a:lstStyle/>
          <a:p>
            <a:pPr algn="just">
              <a:spcAft>
                <a:spcPts val="0"/>
              </a:spcAft>
            </a:pPr>
            <a:r>
              <a:rPr lang="nl-NL" sz="2500" b="1" dirty="0">
                <a:latin typeface="Times New Roman" panose="02020603050405020304" pitchFamily="18" charset="0"/>
                <a:ea typeface="Times New Roman" panose="02020603050405020304" pitchFamily="18" charset="0"/>
                <a:cs typeface="Times New Roman" panose="02020603050405020304" pitchFamily="18" charset="0"/>
              </a:rPr>
              <a:t>TH2: Bạn H chỉ vô tình gây ra cháy, điều này chưa vi phạm pháp luật về phòng ngừa tai nạn vũ khí, cháy, nổ và các chất độc hại.</a:t>
            </a:r>
            <a:endParaRPr lang="vi-VN" sz="2500" b="1" dirty="0">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775958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A5AEC119-D292-4DE7-A603-35A5AA0E101E}"/>
              </a:ext>
            </a:extLst>
          </p:cNvPr>
          <p:cNvPicPr>
            <a:picLocks noChangeAspect="1"/>
          </p:cNvPicPr>
          <p:nvPr/>
        </p:nvPicPr>
        <p:blipFill>
          <a:blip r:embed="rId3"/>
          <a:stretch>
            <a:fillRect/>
          </a:stretch>
        </p:blipFill>
        <p:spPr>
          <a:xfrm>
            <a:off x="1287331" y="1090131"/>
            <a:ext cx="4532824" cy="50780"/>
          </a:xfrm>
          <a:prstGeom prst="rect">
            <a:avLst/>
          </a:prstGeom>
        </p:spPr>
      </p:pic>
      <p:pic>
        <p:nvPicPr>
          <p:cNvPr id="28" name="图片 27">
            <a:extLst>
              <a:ext uri="{FF2B5EF4-FFF2-40B4-BE49-F238E27FC236}">
                <a16:creationId xmlns:a16="http://schemas.microsoft.com/office/drawing/2014/main" xmlns="" id="{AA1DC7A3-816F-46E4-9100-846497B74238}"/>
              </a:ext>
            </a:extLst>
          </p:cNvPr>
          <p:cNvPicPr>
            <a:picLocks noChangeAspect="1"/>
          </p:cNvPicPr>
          <p:nvPr/>
        </p:nvPicPr>
        <p:blipFill>
          <a:blip r:embed="rId4"/>
          <a:stretch>
            <a:fillRect/>
          </a:stretch>
        </p:blipFill>
        <p:spPr>
          <a:xfrm>
            <a:off x="722352" y="297309"/>
            <a:ext cx="676715" cy="707197"/>
          </a:xfrm>
          <a:prstGeom prst="rect">
            <a:avLst/>
          </a:prstGeom>
        </p:spPr>
      </p:pic>
      <p:grpSp>
        <p:nvGrpSpPr>
          <p:cNvPr id="4" name="Group 3"/>
          <p:cNvGrpSpPr/>
          <p:nvPr/>
        </p:nvGrpSpPr>
        <p:grpSpPr>
          <a:xfrm>
            <a:off x="327618" y="823752"/>
            <a:ext cx="11304049" cy="5049222"/>
            <a:chOff x="1829557" y="2415857"/>
            <a:chExt cx="3828492" cy="2213293"/>
          </a:xfrm>
        </p:grpSpPr>
        <p:pic>
          <p:nvPicPr>
            <p:cNvPr id="10" name="图片 9">
              <a:extLst>
                <a:ext uri="{FF2B5EF4-FFF2-40B4-BE49-F238E27FC236}">
                  <a16:creationId xmlns:a16="http://schemas.microsoft.com/office/drawing/2014/main" xmlns="" id="{8C6E101E-855F-4D7B-889C-BFDB7B31040C}"/>
                </a:ext>
              </a:extLst>
            </p:cNvPr>
            <p:cNvPicPr>
              <a:picLocks noChangeAspect="1"/>
            </p:cNvPicPr>
            <p:nvPr/>
          </p:nvPicPr>
          <p:blipFill>
            <a:blip r:embed="rId5"/>
            <a:stretch>
              <a:fillRect/>
            </a:stretch>
          </p:blipFill>
          <p:spPr>
            <a:xfrm>
              <a:off x="1951517" y="2695682"/>
              <a:ext cx="3706532" cy="1933468"/>
            </a:xfrm>
            <a:prstGeom prst="rect">
              <a:avLst/>
            </a:prstGeom>
          </p:spPr>
        </p:pic>
        <p:grpSp>
          <p:nvGrpSpPr>
            <p:cNvPr id="2" name="组合 1">
              <a:extLst>
                <a:ext uri="{FF2B5EF4-FFF2-40B4-BE49-F238E27FC236}">
                  <a16:creationId xmlns:a16="http://schemas.microsoft.com/office/drawing/2014/main" xmlns="" id="{C1BD4925-0963-4744-AEAF-FC5CD9CCA949}"/>
                </a:ext>
              </a:extLst>
            </p:cNvPr>
            <p:cNvGrpSpPr/>
            <p:nvPr/>
          </p:nvGrpSpPr>
          <p:grpSpPr>
            <a:xfrm>
              <a:off x="1829557" y="2415857"/>
              <a:ext cx="2567461" cy="559649"/>
              <a:chOff x="1829557" y="2415857"/>
              <a:chExt cx="2567461" cy="559649"/>
            </a:xfrm>
          </p:grpSpPr>
          <p:pic>
            <p:nvPicPr>
              <p:cNvPr id="9" name="图片 8">
                <a:extLst>
                  <a:ext uri="{FF2B5EF4-FFF2-40B4-BE49-F238E27FC236}">
                    <a16:creationId xmlns:a16="http://schemas.microsoft.com/office/drawing/2014/main" xmlns="" id="{C2A3C10B-7334-4A92-8D3E-2FA1CD5DB7BB}"/>
                  </a:ext>
                </a:extLst>
              </p:cNvPr>
              <p:cNvPicPr>
                <a:picLocks noChangeAspect="1"/>
              </p:cNvPicPr>
              <p:nvPr/>
            </p:nvPicPr>
            <p:blipFill>
              <a:blip r:embed="rId6"/>
              <a:stretch>
                <a:fillRect/>
              </a:stretch>
            </p:blipFill>
            <p:spPr>
              <a:xfrm>
                <a:off x="1829557" y="2415857"/>
                <a:ext cx="2567461" cy="559649"/>
              </a:xfrm>
              <a:prstGeom prst="rect">
                <a:avLst/>
              </a:prstGeom>
            </p:spPr>
          </p:pic>
          <p:sp>
            <p:nvSpPr>
              <p:cNvPr id="12" name="文本框 11">
                <a:extLst>
                  <a:ext uri="{FF2B5EF4-FFF2-40B4-BE49-F238E27FC236}">
                    <a16:creationId xmlns:a16="http://schemas.microsoft.com/office/drawing/2014/main" xmlns="" id="{84F95C3C-9975-43C8-8869-0CD8324553E5}"/>
                  </a:ext>
                </a:extLst>
              </p:cNvPr>
              <p:cNvSpPr txBox="1"/>
              <p:nvPr/>
            </p:nvSpPr>
            <p:spPr>
              <a:xfrm>
                <a:off x="2118742" y="2579594"/>
                <a:ext cx="1607820" cy="202368"/>
              </a:xfrm>
              <a:prstGeom prst="rect">
                <a:avLst/>
              </a:prstGeom>
              <a:noFill/>
            </p:spPr>
            <p:txBody>
              <a:bodyPr wrap="square" rtlCol="0">
                <a:spAutoFit/>
              </a:bodyPr>
              <a:lstStyle/>
              <a:p>
                <a:r>
                  <a:rPr lang="en-US" altLang="zh-CN" sz="2400" b="1" dirty="0" smtClean="0">
                    <a:solidFill>
                      <a:schemeClr val="tx1">
                        <a:lumMod val="65000"/>
                        <a:lumOff val="35000"/>
                      </a:schemeClr>
                    </a:solidFill>
                    <a:latin typeface="Times New Roman" pitchFamily="18" charset="0"/>
                    <a:cs typeface="Times New Roman" pitchFamily="18" charset="0"/>
                  </a:rPr>
                  <a:t> </a:t>
                </a:r>
                <a:endParaRPr lang="zh-CN" altLang="en-US" sz="2400" b="1" dirty="0">
                  <a:solidFill>
                    <a:schemeClr val="tx1">
                      <a:lumMod val="65000"/>
                      <a:lumOff val="35000"/>
                    </a:schemeClr>
                  </a:solidFill>
                  <a:latin typeface="Times New Roman" pitchFamily="18" charset="0"/>
                  <a:cs typeface="Times New Roman" pitchFamily="18" charset="0"/>
                </a:endParaRPr>
              </a:p>
            </p:txBody>
          </p:sp>
        </p:grpSp>
      </p:grpSp>
      <p:sp>
        <p:nvSpPr>
          <p:cNvPr id="20" name="文本框 19">
            <a:extLst>
              <a:ext uri="{FF2B5EF4-FFF2-40B4-BE49-F238E27FC236}">
                <a16:creationId xmlns:a16="http://schemas.microsoft.com/office/drawing/2014/main" xmlns="" id="{6196D257-E8DF-470C-8599-80F473B3AFCD}"/>
              </a:ext>
            </a:extLst>
          </p:cNvPr>
          <p:cNvSpPr txBox="1"/>
          <p:nvPr/>
        </p:nvSpPr>
        <p:spPr>
          <a:xfrm>
            <a:off x="1429904" y="274027"/>
            <a:ext cx="6415695" cy="461665"/>
          </a:xfrm>
          <a:prstGeom prst="rect">
            <a:avLst/>
          </a:prstGeom>
          <a:noFill/>
        </p:spPr>
        <p:txBody>
          <a:bodyPr wrap="square" rtlCol="0">
            <a:spAutoFit/>
          </a:bodyPr>
          <a:lstStyle/>
          <a:p>
            <a:r>
              <a:rPr lang="en-US" altLang="zh-CN" sz="2400" b="1" dirty="0" err="1" smtClean="0">
                <a:solidFill>
                  <a:srgbClr val="C00000"/>
                </a:solidFill>
                <a:latin typeface="Times New Roman" pitchFamily="18" charset="0"/>
                <a:ea typeface="汉仪夏日体W" panose="00020600040101010101" pitchFamily="18" charset="-122"/>
                <a:cs typeface="Times New Roman" pitchFamily="18" charset="0"/>
              </a:rPr>
              <a:t>Phiếu</a:t>
            </a:r>
            <a:r>
              <a:rPr lang="en-US" altLang="zh-CN" sz="24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400" b="1" dirty="0" err="1" smtClean="0">
                <a:solidFill>
                  <a:srgbClr val="C00000"/>
                </a:solidFill>
                <a:latin typeface="Times New Roman" pitchFamily="18" charset="0"/>
                <a:ea typeface="汉仪夏日体W" panose="00020600040101010101" pitchFamily="18" charset="-122"/>
                <a:cs typeface="Times New Roman" pitchFamily="18" charset="0"/>
              </a:rPr>
              <a:t>học</a:t>
            </a:r>
            <a:r>
              <a:rPr lang="en-US" altLang="zh-CN" sz="24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400" b="1" dirty="0" err="1" smtClean="0">
                <a:solidFill>
                  <a:srgbClr val="C00000"/>
                </a:solidFill>
                <a:latin typeface="Times New Roman" pitchFamily="18" charset="0"/>
                <a:ea typeface="汉仪夏日体W" panose="00020600040101010101" pitchFamily="18" charset="-122"/>
                <a:cs typeface="Times New Roman" pitchFamily="18" charset="0"/>
              </a:rPr>
              <a:t>tập</a:t>
            </a:r>
            <a:r>
              <a:rPr lang="en-US" altLang="zh-CN" sz="24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400" b="1" dirty="0" err="1" smtClean="0">
                <a:solidFill>
                  <a:srgbClr val="C00000"/>
                </a:solidFill>
                <a:latin typeface="Times New Roman" pitchFamily="18" charset="0"/>
                <a:ea typeface="汉仪夏日体W" panose="00020600040101010101" pitchFamily="18" charset="-122"/>
                <a:cs typeface="Times New Roman" pitchFamily="18" charset="0"/>
              </a:rPr>
              <a:t>số</a:t>
            </a:r>
            <a:r>
              <a:rPr lang="en-US" altLang="zh-CN" sz="2400" b="1" dirty="0" smtClean="0">
                <a:solidFill>
                  <a:srgbClr val="C00000"/>
                </a:solidFill>
                <a:latin typeface="Times New Roman" pitchFamily="18" charset="0"/>
                <a:ea typeface="汉仪夏日体W" panose="00020600040101010101" pitchFamily="18" charset="-122"/>
                <a:cs typeface="Times New Roman" pitchFamily="18" charset="0"/>
              </a:rPr>
              <a:t> 2  </a:t>
            </a:r>
            <a:endParaRPr lang="en-US" altLang="zh-CN" sz="2400" b="1" dirty="0">
              <a:solidFill>
                <a:srgbClr val="C00000"/>
              </a:solidFill>
              <a:latin typeface="Times New Roman" pitchFamily="18" charset="0"/>
              <a:ea typeface="汉仪夏日体W" panose="00020600040101010101" pitchFamily="18" charset="-122"/>
              <a:cs typeface="Times New Roman" pitchFamily="18" charset="0"/>
            </a:endParaRPr>
          </a:p>
        </p:txBody>
      </p:sp>
      <p:sp>
        <p:nvSpPr>
          <p:cNvPr id="6" name="Rectangle 5"/>
          <p:cNvSpPr/>
          <p:nvPr/>
        </p:nvSpPr>
        <p:spPr>
          <a:xfrm>
            <a:off x="505742" y="1285709"/>
            <a:ext cx="6968945" cy="800219"/>
          </a:xfrm>
          <a:prstGeom prst="rect">
            <a:avLst/>
          </a:prstGeom>
        </p:spPr>
        <p:txBody>
          <a:bodyPr wrap="square">
            <a:spAutoFit/>
          </a:bodyPr>
          <a:lstStyle/>
          <a:p>
            <a:pPr>
              <a:spcAft>
                <a:spcPts val="0"/>
              </a:spcAft>
            </a:pPr>
            <a:r>
              <a:rPr lang="nl-NL" sz="2300" b="1" dirty="0">
                <a:latin typeface="Times New Roman" panose="02020603050405020304" pitchFamily="18" charset="0"/>
                <a:ea typeface="Times New Roman" panose="02020603050405020304" pitchFamily="18" charset="0"/>
                <a:cs typeface="Times New Roman" panose="02020603050405020304" pitchFamily="18" charset="0"/>
              </a:rPr>
              <a:t>Em hãy điền chữ thích hợp vào chỗ chấm, sử dụng các từ gợi ý bên dưới</a:t>
            </a:r>
            <a:endParaRPr lang="vi-VN" sz="2300" dirty="0">
              <a:latin typeface=".VnTime"/>
              <a:ea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102601521"/>
              </p:ext>
            </p:extLst>
          </p:nvPr>
        </p:nvGraphicFramePr>
        <p:xfrm>
          <a:off x="505743" y="2156866"/>
          <a:ext cx="10864510" cy="4309319"/>
        </p:xfrm>
        <a:graphic>
          <a:graphicData uri="http://schemas.openxmlformats.org/drawingml/2006/table">
            <a:tbl>
              <a:tblPr firstRow="1" firstCol="1" bandRow="1">
                <a:tableStyleId>{5C22544A-7EE6-4342-B048-85BDC9FD1C3A}</a:tableStyleId>
              </a:tblPr>
              <a:tblGrid>
                <a:gridCol w="10864510">
                  <a:extLst>
                    <a:ext uri="{9D8B030D-6E8A-4147-A177-3AD203B41FA5}">
                      <a16:colId xmlns:a16="http://schemas.microsoft.com/office/drawing/2014/main" xmlns="" val="3344874503"/>
                    </a:ext>
                  </a:extLst>
                </a:gridCol>
              </a:tblGrid>
              <a:tr h="4309319">
                <a:tc>
                  <a:txBody>
                    <a:bodyPr/>
                    <a:lstStyle/>
                    <a:p>
                      <a:pPr algn="just">
                        <a:spcAft>
                          <a:spcPts val="0"/>
                        </a:spcAft>
                        <a:tabLst>
                          <a:tab pos="5657850" algn="l"/>
                        </a:tabLst>
                      </a:pPr>
                      <a:r>
                        <a:rPr lang="nl-NL" sz="2300" dirty="0" smtClean="0">
                          <a:solidFill>
                            <a:schemeClr val="tx1"/>
                          </a:solidFill>
                          <a:effectLst/>
                          <a:latin typeface="Times New Roman" panose="02020603050405020304" pitchFamily="18" charset="0"/>
                          <a:cs typeface="Times New Roman" panose="02020603050405020304" pitchFamily="18" charset="0"/>
                        </a:rPr>
                        <a:t>-...........................</a:t>
                      </a:r>
                      <a:r>
                        <a:rPr lang="nl-NL" sz="2300" dirty="0">
                          <a:solidFill>
                            <a:schemeClr val="tx1"/>
                          </a:solidFill>
                          <a:effectLst/>
                          <a:latin typeface="Times New Roman" panose="02020603050405020304" pitchFamily="18" charset="0"/>
                          <a:cs typeface="Times New Roman" panose="02020603050405020304" pitchFamily="18" charset="0"/>
                        </a:rPr>
                        <a:t>các hành vi sản xuất, chế tạo, tàng trữ, vận chuyển, thu gom, chiếm đoạt, sử dụng hoặc..............................các loại vũ khí, chất cháy, chất nổ, chất phóng xạ và các chất độc hại.</a:t>
                      </a:r>
                      <a:endParaRPr lang="vi-VN" sz="2300" dirty="0">
                        <a:solidFill>
                          <a:schemeClr val="tx1"/>
                        </a:solidFill>
                        <a:effectLst/>
                        <a:latin typeface="Times New Roman" panose="02020603050405020304" pitchFamily="18" charset="0"/>
                        <a:cs typeface="Times New Roman" panose="02020603050405020304" pitchFamily="18" charset="0"/>
                      </a:endParaRPr>
                    </a:p>
                    <a:p>
                      <a:pPr>
                        <a:spcAft>
                          <a:spcPts val="0"/>
                        </a:spcAft>
                        <a:tabLst>
                          <a:tab pos="5657850" algn="l"/>
                        </a:tabLst>
                      </a:pPr>
                      <a:r>
                        <a:rPr lang="nl-NL" sz="2300" dirty="0">
                          <a:solidFill>
                            <a:schemeClr val="tx1"/>
                          </a:solidFill>
                          <a:effectLst/>
                          <a:latin typeface="Times New Roman" panose="02020603050405020304" pitchFamily="18" charset="0"/>
                          <a:cs typeface="Times New Roman" panose="02020603050405020304" pitchFamily="18" charset="0"/>
                        </a:rPr>
                        <a:t>- Chỉ những cơ quan, tổ chức, cá nhân có đủ......................theo quy định của Nhà nước mới được phép................, ................................và..................vũ khí, chất nổ, chất cháy, chất phóng xạ và các chất độc hại.</a:t>
                      </a:r>
                      <a:endParaRPr lang="vi-VN" sz="2300" dirty="0">
                        <a:solidFill>
                          <a:schemeClr val="tx1"/>
                        </a:solidFill>
                        <a:effectLst/>
                        <a:latin typeface="Times New Roman" panose="02020603050405020304" pitchFamily="18" charset="0"/>
                        <a:cs typeface="Times New Roman" panose="02020603050405020304" pitchFamily="18" charset="0"/>
                      </a:endParaRPr>
                    </a:p>
                    <a:p>
                      <a:pPr>
                        <a:spcAft>
                          <a:spcPts val="0"/>
                        </a:spcAft>
                        <a:tabLst>
                          <a:tab pos="5657850" algn="l"/>
                        </a:tabLst>
                      </a:pPr>
                      <a:r>
                        <a:rPr lang="nl-NL" sz="2300" dirty="0">
                          <a:solidFill>
                            <a:schemeClr val="tx1"/>
                          </a:solidFill>
                          <a:effectLst/>
                          <a:latin typeface="Times New Roman" panose="02020603050405020304" pitchFamily="18" charset="0"/>
                          <a:cs typeface="Times New Roman" panose="02020603050405020304" pitchFamily="18" charset="0"/>
                        </a:rPr>
                        <a:t>- Cá nhân, tố chức, cơ quan có.............................bảo quản, vận chuyển, sử dụng vũ khí, chất nổ, chất cháy, chất phóng xạ và các chất độc hại phải được........................, .........................., và được cấp............................, đồng thời, đảm bảo đủ các........................cần thiết và tuân thủ quy định về.................................</a:t>
                      </a:r>
                      <a:endParaRPr lang="vi-VN" sz="2300"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tabLst>
                          <a:tab pos="5657850" algn="l"/>
                        </a:tabLst>
                      </a:pPr>
                      <a:r>
                        <a:rPr lang="nl-NL" sz="2300" dirty="0">
                          <a:solidFill>
                            <a:srgbClr val="00B050"/>
                          </a:solidFill>
                          <a:effectLst/>
                          <a:latin typeface="Times New Roman" panose="02020603050405020304" pitchFamily="18" charset="0"/>
                          <a:cs typeface="Times New Roman" panose="02020603050405020304" pitchFamily="18" charset="0"/>
                        </a:rPr>
                        <a:t>Từ gợi ý: Mua bán trái phép, điều kiện, giữ, nghiêm cấm, trách nhiệm, phương tiện, đào tạo, chuyên chở, huấn luyện, an toàn, sử dụng, giấy chứng nhận	</a:t>
                      </a:r>
                      <a:endParaRPr lang="vi-VN" sz="23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xmlns="" val="3304402668"/>
                  </a:ext>
                </a:extLst>
              </a:tr>
            </a:tbl>
          </a:graphicData>
        </a:graphic>
      </p:graphicFrame>
    </p:spTree>
    <p:extLst>
      <p:ext uri="{BB962C8B-B14F-4D97-AF65-F5344CB8AC3E}">
        <p14:creationId xmlns:p14="http://schemas.microsoft.com/office/powerpoint/2010/main" val="418366353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A5AEC119-D292-4DE7-A603-35A5AA0E101E}"/>
              </a:ext>
            </a:extLst>
          </p:cNvPr>
          <p:cNvPicPr>
            <a:picLocks noChangeAspect="1"/>
          </p:cNvPicPr>
          <p:nvPr/>
        </p:nvPicPr>
        <p:blipFill>
          <a:blip r:embed="rId3"/>
          <a:stretch>
            <a:fillRect/>
          </a:stretch>
        </p:blipFill>
        <p:spPr>
          <a:xfrm>
            <a:off x="1287331" y="1090131"/>
            <a:ext cx="4532824" cy="50780"/>
          </a:xfrm>
          <a:prstGeom prst="rect">
            <a:avLst/>
          </a:prstGeom>
        </p:spPr>
      </p:pic>
      <p:pic>
        <p:nvPicPr>
          <p:cNvPr id="28" name="图片 27">
            <a:extLst>
              <a:ext uri="{FF2B5EF4-FFF2-40B4-BE49-F238E27FC236}">
                <a16:creationId xmlns:a16="http://schemas.microsoft.com/office/drawing/2014/main" xmlns="" id="{AA1DC7A3-816F-46E4-9100-846497B74238}"/>
              </a:ext>
            </a:extLst>
          </p:cNvPr>
          <p:cNvPicPr>
            <a:picLocks noChangeAspect="1"/>
          </p:cNvPicPr>
          <p:nvPr/>
        </p:nvPicPr>
        <p:blipFill>
          <a:blip r:embed="rId4"/>
          <a:stretch>
            <a:fillRect/>
          </a:stretch>
        </p:blipFill>
        <p:spPr>
          <a:xfrm>
            <a:off x="722352" y="297309"/>
            <a:ext cx="676715" cy="707197"/>
          </a:xfrm>
          <a:prstGeom prst="rect">
            <a:avLst/>
          </a:prstGeom>
        </p:spPr>
      </p:pic>
      <p:sp>
        <p:nvSpPr>
          <p:cNvPr id="20" name="文本框 19">
            <a:extLst>
              <a:ext uri="{FF2B5EF4-FFF2-40B4-BE49-F238E27FC236}">
                <a16:creationId xmlns:a16="http://schemas.microsoft.com/office/drawing/2014/main" xmlns="" id="{6196D257-E8DF-470C-8599-80F473B3AFCD}"/>
              </a:ext>
            </a:extLst>
          </p:cNvPr>
          <p:cNvSpPr txBox="1"/>
          <p:nvPr/>
        </p:nvSpPr>
        <p:spPr>
          <a:xfrm>
            <a:off x="1429904" y="274027"/>
            <a:ext cx="6415695" cy="461665"/>
          </a:xfrm>
          <a:prstGeom prst="rect">
            <a:avLst/>
          </a:prstGeom>
          <a:noFill/>
        </p:spPr>
        <p:txBody>
          <a:bodyPr wrap="square" rtlCol="0">
            <a:spAutoFit/>
          </a:bodyPr>
          <a:lstStyle/>
          <a:p>
            <a:r>
              <a:rPr lang="en-US" altLang="zh-CN" sz="2400" b="1" dirty="0" err="1" smtClean="0">
                <a:solidFill>
                  <a:srgbClr val="C00000"/>
                </a:solidFill>
                <a:latin typeface="Times New Roman" pitchFamily="18" charset="0"/>
                <a:ea typeface="汉仪夏日体W" panose="00020600040101010101" pitchFamily="18" charset="-122"/>
                <a:cs typeface="Times New Roman" pitchFamily="18" charset="0"/>
              </a:rPr>
              <a:t>Phiếu</a:t>
            </a:r>
            <a:r>
              <a:rPr lang="en-US" altLang="zh-CN" sz="24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400" b="1" dirty="0" err="1" smtClean="0">
                <a:solidFill>
                  <a:srgbClr val="C00000"/>
                </a:solidFill>
                <a:latin typeface="Times New Roman" pitchFamily="18" charset="0"/>
                <a:ea typeface="汉仪夏日体W" panose="00020600040101010101" pitchFamily="18" charset="-122"/>
                <a:cs typeface="Times New Roman" pitchFamily="18" charset="0"/>
              </a:rPr>
              <a:t>học</a:t>
            </a:r>
            <a:r>
              <a:rPr lang="en-US" altLang="zh-CN" sz="24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400" b="1" dirty="0" err="1" smtClean="0">
                <a:solidFill>
                  <a:srgbClr val="C00000"/>
                </a:solidFill>
                <a:latin typeface="Times New Roman" pitchFamily="18" charset="0"/>
                <a:ea typeface="汉仪夏日体W" panose="00020600040101010101" pitchFamily="18" charset="-122"/>
                <a:cs typeface="Times New Roman" pitchFamily="18" charset="0"/>
              </a:rPr>
              <a:t>tập</a:t>
            </a:r>
            <a:r>
              <a:rPr lang="en-US" altLang="zh-CN" sz="24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400" b="1" dirty="0" err="1" smtClean="0">
                <a:solidFill>
                  <a:srgbClr val="C00000"/>
                </a:solidFill>
                <a:latin typeface="Times New Roman" pitchFamily="18" charset="0"/>
                <a:ea typeface="汉仪夏日体W" panose="00020600040101010101" pitchFamily="18" charset="-122"/>
                <a:cs typeface="Times New Roman" pitchFamily="18" charset="0"/>
              </a:rPr>
              <a:t>số</a:t>
            </a:r>
            <a:r>
              <a:rPr lang="en-US" altLang="zh-CN" sz="2400" b="1" dirty="0" smtClean="0">
                <a:solidFill>
                  <a:srgbClr val="C00000"/>
                </a:solidFill>
                <a:latin typeface="Times New Roman" pitchFamily="18" charset="0"/>
                <a:ea typeface="汉仪夏日体W" panose="00020600040101010101" pitchFamily="18" charset="-122"/>
                <a:cs typeface="Times New Roman" pitchFamily="18" charset="0"/>
              </a:rPr>
              <a:t> 2  </a:t>
            </a:r>
            <a:endParaRPr lang="en-US" altLang="zh-CN" sz="2400" b="1" dirty="0">
              <a:solidFill>
                <a:srgbClr val="C00000"/>
              </a:solidFill>
              <a:latin typeface="Times New Roman" pitchFamily="18" charset="0"/>
              <a:ea typeface="汉仪夏日体W" panose="00020600040101010101" pitchFamily="18" charset="-122"/>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33787756"/>
              </p:ext>
            </p:extLst>
          </p:nvPr>
        </p:nvGraphicFramePr>
        <p:xfrm>
          <a:off x="592801" y="1089025"/>
          <a:ext cx="10815934" cy="4953000"/>
        </p:xfrm>
        <a:graphic>
          <a:graphicData uri="http://schemas.openxmlformats.org/drawingml/2006/table">
            <a:tbl>
              <a:tblPr firstRow="1" firstCol="1" bandRow="1">
                <a:tableStyleId>{5C22544A-7EE6-4342-B048-85BDC9FD1C3A}</a:tableStyleId>
              </a:tblPr>
              <a:tblGrid>
                <a:gridCol w="10815934">
                  <a:extLst>
                    <a:ext uri="{9D8B030D-6E8A-4147-A177-3AD203B41FA5}">
                      <a16:colId xmlns:a16="http://schemas.microsoft.com/office/drawing/2014/main" xmlns="" val="4168545157"/>
                    </a:ext>
                  </a:extLst>
                </a:gridCol>
              </a:tblGrid>
              <a:tr h="0">
                <a:tc>
                  <a:txBody>
                    <a:bodyPr/>
                    <a:lstStyle/>
                    <a:p>
                      <a:pPr>
                        <a:spcAft>
                          <a:spcPts val="0"/>
                        </a:spcAft>
                      </a:pPr>
                      <a:r>
                        <a:rPr lang="nl-NL" sz="2500" b="0" dirty="0">
                          <a:solidFill>
                            <a:schemeClr val="tx1"/>
                          </a:solidFill>
                          <a:effectLst/>
                          <a:latin typeface="Times New Roman" panose="02020603050405020304" pitchFamily="18" charset="0"/>
                          <a:cs typeface="Times New Roman" panose="02020603050405020304" pitchFamily="18" charset="0"/>
                        </a:rPr>
                        <a:t>Em hãy điền chữ thích hợp vào chỗ chấm, sử dụng các từ gợi ý bên dưới</a:t>
                      </a:r>
                      <a:endParaRPr lang="vi-VN" sz="2500" b="0"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tabLst>
                          <a:tab pos="5657850" algn="l"/>
                        </a:tabLst>
                      </a:pPr>
                      <a:r>
                        <a:rPr lang="nl-NL" sz="2500" b="1" dirty="0">
                          <a:solidFill>
                            <a:schemeClr val="tx1"/>
                          </a:solidFill>
                          <a:effectLst/>
                          <a:latin typeface="Times New Roman" panose="02020603050405020304" pitchFamily="18" charset="0"/>
                          <a:cs typeface="Times New Roman" panose="02020603050405020304" pitchFamily="18" charset="0"/>
                        </a:rPr>
                        <a:t>- Nghiêm cấm </a:t>
                      </a:r>
                      <a:r>
                        <a:rPr lang="nl-NL" sz="2500" b="0" dirty="0">
                          <a:solidFill>
                            <a:schemeClr val="tx1"/>
                          </a:solidFill>
                          <a:effectLst/>
                          <a:latin typeface="Times New Roman" panose="02020603050405020304" pitchFamily="18" charset="0"/>
                          <a:cs typeface="Times New Roman" panose="02020603050405020304" pitchFamily="18" charset="0"/>
                        </a:rPr>
                        <a:t>các hành vi sản xuất, chế tạo, tàng trữ, vận chuyển, thu gom, chiếm đoạt, sử dụng hoặc </a:t>
                      </a:r>
                      <a:r>
                        <a:rPr lang="nl-NL" sz="2500" b="1" dirty="0">
                          <a:solidFill>
                            <a:schemeClr val="tx1"/>
                          </a:solidFill>
                          <a:effectLst/>
                          <a:latin typeface="Times New Roman" panose="02020603050405020304" pitchFamily="18" charset="0"/>
                          <a:cs typeface="Times New Roman" panose="02020603050405020304" pitchFamily="18" charset="0"/>
                        </a:rPr>
                        <a:t>mua bán trái phép</a:t>
                      </a:r>
                      <a:r>
                        <a:rPr lang="nl-NL" sz="2500" b="0" dirty="0">
                          <a:solidFill>
                            <a:schemeClr val="tx1"/>
                          </a:solidFill>
                          <a:effectLst/>
                          <a:latin typeface="Times New Roman" panose="02020603050405020304" pitchFamily="18" charset="0"/>
                          <a:cs typeface="Times New Roman" panose="02020603050405020304" pitchFamily="18" charset="0"/>
                        </a:rPr>
                        <a:t> các loại vũ khí, chất cháy, chất nổ, chất phóng xạ và các chất độc hại.</a:t>
                      </a:r>
                      <a:endParaRPr lang="vi-VN" sz="2500" b="0" dirty="0">
                        <a:solidFill>
                          <a:schemeClr val="tx1"/>
                        </a:solidFill>
                        <a:effectLst/>
                        <a:latin typeface="Times New Roman" panose="02020603050405020304" pitchFamily="18" charset="0"/>
                        <a:cs typeface="Times New Roman" panose="02020603050405020304" pitchFamily="18" charset="0"/>
                      </a:endParaRPr>
                    </a:p>
                    <a:p>
                      <a:pPr>
                        <a:spcAft>
                          <a:spcPts val="0"/>
                        </a:spcAft>
                        <a:tabLst>
                          <a:tab pos="5657850" algn="l"/>
                        </a:tabLst>
                      </a:pPr>
                      <a:r>
                        <a:rPr lang="nl-NL" sz="2500" b="0" dirty="0">
                          <a:solidFill>
                            <a:schemeClr val="tx1"/>
                          </a:solidFill>
                          <a:effectLst/>
                          <a:latin typeface="Times New Roman" panose="02020603050405020304" pitchFamily="18" charset="0"/>
                          <a:cs typeface="Times New Roman" panose="02020603050405020304" pitchFamily="18" charset="0"/>
                        </a:rPr>
                        <a:t>- Chỉ những cơ quan, tổ chức, cá nhân có đủ </a:t>
                      </a:r>
                      <a:r>
                        <a:rPr lang="nl-NL" sz="2500" b="1" dirty="0">
                          <a:solidFill>
                            <a:schemeClr val="tx1"/>
                          </a:solidFill>
                          <a:effectLst/>
                          <a:latin typeface="Times New Roman" panose="02020603050405020304" pitchFamily="18" charset="0"/>
                          <a:cs typeface="Times New Roman" panose="02020603050405020304" pitchFamily="18" charset="0"/>
                        </a:rPr>
                        <a:t>điều kiện </a:t>
                      </a:r>
                      <a:r>
                        <a:rPr lang="nl-NL" sz="2500" b="0" dirty="0">
                          <a:solidFill>
                            <a:schemeClr val="tx1"/>
                          </a:solidFill>
                          <a:effectLst/>
                          <a:latin typeface="Times New Roman" panose="02020603050405020304" pitchFamily="18" charset="0"/>
                          <a:cs typeface="Times New Roman" panose="02020603050405020304" pitchFamily="18" charset="0"/>
                        </a:rPr>
                        <a:t>theo quy định của Nhà nước mới được phép </a:t>
                      </a:r>
                      <a:r>
                        <a:rPr lang="nl-NL" sz="2500" b="1" dirty="0">
                          <a:solidFill>
                            <a:schemeClr val="tx1"/>
                          </a:solidFill>
                          <a:effectLst/>
                          <a:latin typeface="Times New Roman" panose="02020603050405020304" pitchFamily="18" charset="0"/>
                          <a:cs typeface="Times New Roman" panose="02020603050405020304" pitchFamily="18" charset="0"/>
                        </a:rPr>
                        <a:t>giữ, chuyên chở và sử dụng </a:t>
                      </a:r>
                      <a:r>
                        <a:rPr lang="nl-NL" sz="2500" b="0" dirty="0">
                          <a:solidFill>
                            <a:schemeClr val="tx1"/>
                          </a:solidFill>
                          <a:effectLst/>
                          <a:latin typeface="Times New Roman" panose="02020603050405020304" pitchFamily="18" charset="0"/>
                          <a:cs typeface="Times New Roman" panose="02020603050405020304" pitchFamily="18" charset="0"/>
                        </a:rPr>
                        <a:t>vũ khí, chất nổ, chất cháy, chất phóng xạ và các chất độc hại.</a:t>
                      </a:r>
                      <a:endParaRPr lang="vi-VN" sz="2500" b="0"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tabLst>
                          <a:tab pos="5657850" algn="l"/>
                        </a:tabLst>
                      </a:pPr>
                      <a:r>
                        <a:rPr lang="nl-NL" sz="2500" b="0" dirty="0">
                          <a:solidFill>
                            <a:schemeClr val="tx1"/>
                          </a:solidFill>
                          <a:effectLst/>
                          <a:latin typeface="Times New Roman" panose="02020603050405020304" pitchFamily="18" charset="0"/>
                          <a:cs typeface="Times New Roman" panose="02020603050405020304" pitchFamily="18" charset="0"/>
                        </a:rPr>
                        <a:t>- Cá nhân, tố chức, cơ quan có </a:t>
                      </a:r>
                      <a:r>
                        <a:rPr lang="nl-NL" sz="2500" b="1" dirty="0">
                          <a:solidFill>
                            <a:schemeClr val="tx1"/>
                          </a:solidFill>
                          <a:effectLst/>
                          <a:latin typeface="Times New Roman" panose="02020603050405020304" pitchFamily="18" charset="0"/>
                          <a:cs typeface="Times New Roman" panose="02020603050405020304" pitchFamily="18" charset="0"/>
                        </a:rPr>
                        <a:t>trách nhiệm </a:t>
                      </a:r>
                      <a:r>
                        <a:rPr lang="nl-NL" sz="2500" b="0" dirty="0">
                          <a:solidFill>
                            <a:schemeClr val="tx1"/>
                          </a:solidFill>
                          <a:effectLst/>
                          <a:latin typeface="Times New Roman" panose="02020603050405020304" pitchFamily="18" charset="0"/>
                          <a:cs typeface="Times New Roman" panose="02020603050405020304" pitchFamily="18" charset="0"/>
                        </a:rPr>
                        <a:t>bảo quản, vận chuyển, sử dụng vũ khí, chất nổ, chất cháy, chất phóng xạ và các chất độc hại phải được </a:t>
                      </a:r>
                      <a:r>
                        <a:rPr lang="nl-NL" sz="2500" b="1" dirty="0">
                          <a:solidFill>
                            <a:schemeClr val="tx1"/>
                          </a:solidFill>
                          <a:effectLst/>
                          <a:latin typeface="Times New Roman" panose="02020603050405020304" pitchFamily="18" charset="0"/>
                          <a:cs typeface="Times New Roman" panose="02020603050405020304" pitchFamily="18" charset="0"/>
                        </a:rPr>
                        <a:t>đào tạo, huấn luyện, </a:t>
                      </a:r>
                      <a:r>
                        <a:rPr lang="nl-NL" sz="2500" b="0" dirty="0">
                          <a:solidFill>
                            <a:schemeClr val="tx1"/>
                          </a:solidFill>
                          <a:effectLst/>
                          <a:latin typeface="Times New Roman" panose="02020603050405020304" pitchFamily="18" charset="0"/>
                          <a:cs typeface="Times New Roman" panose="02020603050405020304" pitchFamily="18" charset="0"/>
                        </a:rPr>
                        <a:t>và được cấp </a:t>
                      </a:r>
                      <a:r>
                        <a:rPr lang="nl-NL" sz="2500" b="1" dirty="0">
                          <a:solidFill>
                            <a:schemeClr val="tx1"/>
                          </a:solidFill>
                          <a:effectLst/>
                          <a:latin typeface="Times New Roman" panose="02020603050405020304" pitchFamily="18" charset="0"/>
                          <a:cs typeface="Times New Roman" panose="02020603050405020304" pitchFamily="18" charset="0"/>
                        </a:rPr>
                        <a:t>giấy chứng nhận</a:t>
                      </a:r>
                      <a:r>
                        <a:rPr lang="nl-NL" sz="2500" b="0" dirty="0">
                          <a:solidFill>
                            <a:schemeClr val="tx1"/>
                          </a:solidFill>
                          <a:effectLst/>
                          <a:latin typeface="Times New Roman" panose="02020603050405020304" pitchFamily="18" charset="0"/>
                          <a:cs typeface="Times New Roman" panose="02020603050405020304" pitchFamily="18" charset="0"/>
                        </a:rPr>
                        <a:t>, đồng thời, đảm bảo đủ các phương tiện cần thiết và tuân thủ quy định về an toàn.</a:t>
                      </a:r>
                      <a:endParaRPr lang="vi-VN" sz="2500" b="0" dirty="0">
                        <a:solidFill>
                          <a:schemeClr val="tx1"/>
                        </a:solidFill>
                        <a:effectLst/>
                        <a:latin typeface="Times New Roman" panose="02020603050405020304" pitchFamily="18" charset="0"/>
                        <a:cs typeface="Times New Roman" panose="02020603050405020304" pitchFamily="18" charset="0"/>
                      </a:endParaRPr>
                    </a:p>
                    <a:p>
                      <a:pPr algn="just">
                        <a:spcAft>
                          <a:spcPts val="0"/>
                        </a:spcAft>
                        <a:tabLst>
                          <a:tab pos="5657850" algn="l"/>
                        </a:tabLst>
                      </a:pPr>
                      <a:r>
                        <a:rPr lang="nl-NL" sz="2500" b="0" dirty="0">
                          <a:solidFill>
                            <a:schemeClr val="tx1"/>
                          </a:solidFill>
                          <a:effectLst/>
                          <a:latin typeface="Times New Roman" panose="02020603050405020304" pitchFamily="18" charset="0"/>
                          <a:cs typeface="Times New Roman" panose="02020603050405020304" pitchFamily="18" charset="0"/>
                        </a:rPr>
                        <a:t>Từ gợi ý: Mua bán trái phép, điều kiện, giữ, nghiêm cấm, trách nhiệm, phương tiện, đào tạo, chuyên chở, huấn luyện, an toàn, sử dụng, giấy chứng nhận</a:t>
                      </a:r>
                      <a:r>
                        <a:rPr lang="nl-NL" sz="1300" b="0" dirty="0">
                          <a:solidFill>
                            <a:schemeClr val="tx1"/>
                          </a:solidFill>
                          <a:effectLst/>
                        </a:rPr>
                        <a:t>	</a:t>
                      </a:r>
                      <a:endParaRPr lang="vi-VN" sz="1400" b="0" dirty="0">
                        <a:solidFill>
                          <a:schemeClr val="tx1"/>
                        </a:solidFill>
                        <a:effectLst/>
                        <a:latin typeface=".VnTime"/>
                        <a:ea typeface="Times New Roman" panose="02020603050405020304" pitchFamily="18"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xmlns="" val="2002624343"/>
                  </a:ext>
                </a:extLst>
              </a:tr>
            </a:tbl>
          </a:graphicData>
        </a:graphic>
      </p:graphicFrame>
    </p:spTree>
    <p:extLst>
      <p:ext uri="{BB962C8B-B14F-4D97-AF65-F5344CB8AC3E}">
        <p14:creationId xmlns:p14="http://schemas.microsoft.com/office/powerpoint/2010/main" val="2045249472"/>
      </p:ext>
    </p:extLst>
  </p:cSld>
  <p:clrMapOvr>
    <a:masterClrMapping/>
  </p:clrMapOvr>
  <p:transition spd="slow" advClick="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A5AEC119-D292-4DE7-A603-35A5AA0E101E}"/>
              </a:ext>
            </a:extLst>
          </p:cNvPr>
          <p:cNvPicPr>
            <a:picLocks noChangeAspect="1"/>
          </p:cNvPicPr>
          <p:nvPr/>
        </p:nvPicPr>
        <p:blipFill>
          <a:blip r:embed="rId3"/>
          <a:stretch>
            <a:fillRect/>
          </a:stretch>
        </p:blipFill>
        <p:spPr>
          <a:xfrm>
            <a:off x="1250821" y="1119833"/>
            <a:ext cx="10339712" cy="115834"/>
          </a:xfrm>
          <a:prstGeom prst="rect">
            <a:avLst/>
          </a:prstGeom>
        </p:spPr>
      </p:pic>
      <p:pic>
        <p:nvPicPr>
          <p:cNvPr id="28" name="图片 27">
            <a:extLst>
              <a:ext uri="{FF2B5EF4-FFF2-40B4-BE49-F238E27FC236}">
                <a16:creationId xmlns:a16="http://schemas.microsoft.com/office/drawing/2014/main" xmlns="" id="{AA1DC7A3-816F-46E4-9100-846497B74238}"/>
              </a:ext>
            </a:extLst>
          </p:cNvPr>
          <p:cNvPicPr>
            <a:picLocks noChangeAspect="1"/>
          </p:cNvPicPr>
          <p:nvPr/>
        </p:nvPicPr>
        <p:blipFill>
          <a:blip r:embed="rId4"/>
          <a:stretch>
            <a:fillRect/>
          </a:stretch>
        </p:blipFill>
        <p:spPr>
          <a:xfrm>
            <a:off x="756495" y="188505"/>
            <a:ext cx="676715" cy="707197"/>
          </a:xfrm>
          <a:prstGeom prst="rect">
            <a:avLst/>
          </a:prstGeom>
        </p:spPr>
      </p:pic>
      <p:sp>
        <p:nvSpPr>
          <p:cNvPr id="25" name="文本框 24">
            <a:extLst>
              <a:ext uri="{FF2B5EF4-FFF2-40B4-BE49-F238E27FC236}">
                <a16:creationId xmlns:a16="http://schemas.microsoft.com/office/drawing/2014/main" xmlns="" id="{B530A438-E5D1-4114-9650-A1BEE01763C3}"/>
              </a:ext>
            </a:extLst>
          </p:cNvPr>
          <p:cNvSpPr txBox="1"/>
          <p:nvPr/>
        </p:nvSpPr>
        <p:spPr>
          <a:xfrm>
            <a:off x="1531622" y="249717"/>
            <a:ext cx="10015336" cy="861774"/>
          </a:xfrm>
          <a:prstGeom prst="rect">
            <a:avLst/>
          </a:prstGeom>
          <a:noFill/>
        </p:spPr>
        <p:txBody>
          <a:bodyPr wrap="square" rtlCol="0">
            <a:spAutoFit/>
          </a:bodyPr>
          <a:lstStyle/>
          <a:p>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4.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Trách</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nhiệm</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của</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công</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dân</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trong</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việc</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phòng</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ngừa</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tai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nạn</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vũ</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khí</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cháy</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nổ</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và</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các</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chất</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độc</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hại</a:t>
            </a:r>
            <a:endParaRPr lang="en-US" altLang="zh-CN" sz="2500" b="1" dirty="0">
              <a:solidFill>
                <a:srgbClr val="C00000"/>
              </a:solidFill>
              <a:latin typeface="Times New Roman" pitchFamily="18" charset="0"/>
              <a:ea typeface="汉仪夏日体W" panose="00020600040101010101" pitchFamily="18" charset="-122"/>
              <a:cs typeface="Times New Roman" pitchFamily="18" charset="0"/>
            </a:endParaRPr>
          </a:p>
        </p:txBody>
      </p:sp>
      <p:grpSp>
        <p:nvGrpSpPr>
          <p:cNvPr id="17" name="组合 16">
            <a:extLst>
              <a:ext uri="{FF2B5EF4-FFF2-40B4-BE49-F238E27FC236}">
                <a16:creationId xmlns:a16="http://schemas.microsoft.com/office/drawing/2014/main" xmlns="" id="{6F65456A-8F08-4C68-AAFE-28C53797EB37}"/>
              </a:ext>
            </a:extLst>
          </p:cNvPr>
          <p:cNvGrpSpPr/>
          <p:nvPr/>
        </p:nvGrpSpPr>
        <p:grpSpPr>
          <a:xfrm>
            <a:off x="222706" y="720187"/>
            <a:ext cx="11852336" cy="5490180"/>
            <a:chOff x="-328576" y="249717"/>
            <a:chExt cx="11852336" cy="5490180"/>
          </a:xfrm>
        </p:grpSpPr>
        <p:pic>
          <p:nvPicPr>
            <p:cNvPr id="2" name="图片 1">
              <a:extLst>
                <a:ext uri="{FF2B5EF4-FFF2-40B4-BE49-F238E27FC236}">
                  <a16:creationId xmlns:a16="http://schemas.microsoft.com/office/drawing/2014/main" xmlns="" id="{A67E9E7C-A2D3-4B70-A990-B9E4E6BA2F25}"/>
                </a:ext>
              </a:extLst>
            </p:cNvPr>
            <p:cNvPicPr>
              <a:picLocks noChangeAspect="1"/>
            </p:cNvPicPr>
            <p:nvPr/>
          </p:nvPicPr>
          <p:blipFill>
            <a:blip r:embed="rId5"/>
            <a:stretch>
              <a:fillRect/>
            </a:stretch>
          </p:blipFill>
          <p:spPr>
            <a:xfrm>
              <a:off x="8362823" y="249717"/>
              <a:ext cx="3160937" cy="1320666"/>
            </a:xfrm>
            <a:prstGeom prst="rect">
              <a:avLst/>
            </a:prstGeom>
          </p:spPr>
        </p:pic>
        <p:pic>
          <p:nvPicPr>
            <p:cNvPr id="10" name="图片 9">
              <a:extLst>
                <a:ext uri="{FF2B5EF4-FFF2-40B4-BE49-F238E27FC236}">
                  <a16:creationId xmlns:a16="http://schemas.microsoft.com/office/drawing/2014/main" xmlns="" id="{CC162654-E050-4475-845D-0D10E3FD4558}"/>
                </a:ext>
              </a:extLst>
            </p:cNvPr>
            <p:cNvPicPr>
              <a:picLocks noChangeAspect="1"/>
            </p:cNvPicPr>
            <p:nvPr/>
          </p:nvPicPr>
          <p:blipFill rotWithShape="1">
            <a:blip r:embed="rId5"/>
            <a:srcRect r="79219"/>
            <a:stretch/>
          </p:blipFill>
          <p:spPr>
            <a:xfrm>
              <a:off x="-328576" y="2085028"/>
              <a:ext cx="796069" cy="1600494"/>
            </a:xfrm>
            <a:prstGeom prst="rect">
              <a:avLst/>
            </a:prstGeom>
          </p:spPr>
        </p:pic>
        <p:pic>
          <p:nvPicPr>
            <p:cNvPr id="11" name="图片 10">
              <a:extLst>
                <a:ext uri="{FF2B5EF4-FFF2-40B4-BE49-F238E27FC236}">
                  <a16:creationId xmlns:a16="http://schemas.microsoft.com/office/drawing/2014/main" xmlns="" id="{07D1E52F-0BD0-4217-9D13-B7023CB57980}"/>
                </a:ext>
              </a:extLst>
            </p:cNvPr>
            <p:cNvPicPr>
              <a:picLocks noChangeAspect="1"/>
            </p:cNvPicPr>
            <p:nvPr/>
          </p:nvPicPr>
          <p:blipFill rotWithShape="1">
            <a:blip r:embed="rId5"/>
            <a:srcRect r="79219"/>
            <a:stretch/>
          </p:blipFill>
          <p:spPr>
            <a:xfrm>
              <a:off x="1939919" y="2065978"/>
              <a:ext cx="796069" cy="1600494"/>
            </a:xfrm>
            <a:prstGeom prst="rect">
              <a:avLst/>
            </a:prstGeom>
          </p:spPr>
        </p:pic>
        <p:pic>
          <p:nvPicPr>
            <p:cNvPr id="12" name="图片 11">
              <a:extLst>
                <a:ext uri="{FF2B5EF4-FFF2-40B4-BE49-F238E27FC236}">
                  <a16:creationId xmlns:a16="http://schemas.microsoft.com/office/drawing/2014/main" xmlns="" id="{82C410F4-2F9A-487C-A870-3878B12CE542}"/>
                </a:ext>
              </a:extLst>
            </p:cNvPr>
            <p:cNvPicPr>
              <a:picLocks noChangeAspect="1"/>
            </p:cNvPicPr>
            <p:nvPr/>
          </p:nvPicPr>
          <p:blipFill rotWithShape="1">
            <a:blip r:embed="rId5"/>
            <a:srcRect r="79219"/>
            <a:stretch/>
          </p:blipFill>
          <p:spPr>
            <a:xfrm flipH="1">
              <a:off x="4414891" y="2027878"/>
              <a:ext cx="796069" cy="1600494"/>
            </a:xfrm>
            <a:prstGeom prst="rect">
              <a:avLst/>
            </a:prstGeom>
          </p:spPr>
        </p:pic>
        <p:grpSp>
          <p:nvGrpSpPr>
            <p:cNvPr id="4" name="组合 3">
              <a:extLst>
                <a:ext uri="{FF2B5EF4-FFF2-40B4-BE49-F238E27FC236}">
                  <a16:creationId xmlns:a16="http://schemas.microsoft.com/office/drawing/2014/main" xmlns="" id="{BD45D809-A2CB-4FB8-9406-6FED3684B3F4}"/>
                </a:ext>
              </a:extLst>
            </p:cNvPr>
            <p:cNvGrpSpPr/>
            <p:nvPr/>
          </p:nvGrpSpPr>
          <p:grpSpPr>
            <a:xfrm>
              <a:off x="236311" y="3458512"/>
              <a:ext cx="2080794" cy="2281385"/>
              <a:chOff x="236311" y="3458512"/>
              <a:chExt cx="2080794" cy="2281385"/>
            </a:xfrm>
          </p:grpSpPr>
          <p:pic>
            <p:nvPicPr>
              <p:cNvPr id="9" name="图片 8">
                <a:extLst>
                  <a:ext uri="{FF2B5EF4-FFF2-40B4-BE49-F238E27FC236}">
                    <a16:creationId xmlns:a16="http://schemas.microsoft.com/office/drawing/2014/main" xmlns="" id="{E60E1AC4-474A-4A2A-94C5-1F03C1601819}"/>
                  </a:ext>
                </a:extLst>
              </p:cNvPr>
              <p:cNvPicPr>
                <a:picLocks noChangeAspect="1"/>
              </p:cNvPicPr>
              <p:nvPr/>
            </p:nvPicPr>
            <p:blipFill>
              <a:blip r:embed="rId6"/>
              <a:stretch>
                <a:fillRect/>
              </a:stretch>
            </p:blipFill>
            <p:spPr>
              <a:xfrm>
                <a:off x="236311" y="3458512"/>
                <a:ext cx="2080794" cy="2281385"/>
              </a:xfrm>
              <a:prstGeom prst="rect">
                <a:avLst/>
              </a:prstGeom>
            </p:spPr>
          </p:pic>
          <p:pic>
            <p:nvPicPr>
              <p:cNvPr id="3" name="图片 2">
                <a:extLst>
                  <a:ext uri="{FF2B5EF4-FFF2-40B4-BE49-F238E27FC236}">
                    <a16:creationId xmlns:a16="http://schemas.microsoft.com/office/drawing/2014/main" xmlns="" id="{87718D3A-BE00-40BC-80CF-0DD1072BD1D2}"/>
                  </a:ext>
                </a:extLst>
              </p:cNvPr>
              <p:cNvPicPr>
                <a:picLocks noChangeAspect="1"/>
              </p:cNvPicPr>
              <p:nvPr/>
            </p:nvPicPr>
            <p:blipFill rotWithShape="1">
              <a:blip r:embed="rId7"/>
              <a:srcRect l="-2086" t="2639" r="2086" b="5398"/>
              <a:stretch/>
            </p:blipFill>
            <p:spPr>
              <a:xfrm>
                <a:off x="456474" y="3790648"/>
                <a:ext cx="1617352" cy="1703536"/>
              </a:xfrm>
              <a:prstGeom prst="rect">
                <a:avLst/>
              </a:prstGeom>
            </p:spPr>
          </p:pic>
        </p:grpSp>
        <p:grpSp>
          <p:nvGrpSpPr>
            <p:cNvPr id="6" name="组合 5">
              <a:extLst>
                <a:ext uri="{FF2B5EF4-FFF2-40B4-BE49-F238E27FC236}">
                  <a16:creationId xmlns:a16="http://schemas.microsoft.com/office/drawing/2014/main" xmlns="" id="{CD91290D-0E37-468F-82FB-5F543E107992}"/>
                </a:ext>
              </a:extLst>
            </p:cNvPr>
            <p:cNvGrpSpPr/>
            <p:nvPr/>
          </p:nvGrpSpPr>
          <p:grpSpPr>
            <a:xfrm>
              <a:off x="236311" y="974860"/>
              <a:ext cx="2080794" cy="2096770"/>
              <a:chOff x="236311" y="974860"/>
              <a:chExt cx="2080794" cy="2096770"/>
            </a:xfrm>
          </p:grpSpPr>
          <p:pic>
            <p:nvPicPr>
              <p:cNvPr id="8" name="图片 7">
                <a:extLst>
                  <a:ext uri="{FF2B5EF4-FFF2-40B4-BE49-F238E27FC236}">
                    <a16:creationId xmlns:a16="http://schemas.microsoft.com/office/drawing/2014/main" xmlns="" id="{22C36A62-D4EF-4666-95EF-1BDD8BCEF34F}"/>
                  </a:ext>
                </a:extLst>
              </p:cNvPr>
              <p:cNvPicPr>
                <a:picLocks noChangeAspect="1"/>
              </p:cNvPicPr>
              <p:nvPr/>
            </p:nvPicPr>
            <p:blipFill>
              <a:blip r:embed="rId6"/>
              <a:stretch>
                <a:fillRect/>
              </a:stretch>
            </p:blipFill>
            <p:spPr>
              <a:xfrm>
                <a:off x="236311" y="974860"/>
                <a:ext cx="2080794" cy="2096770"/>
              </a:xfrm>
              <a:prstGeom prst="rect">
                <a:avLst/>
              </a:prstGeom>
            </p:spPr>
          </p:pic>
          <p:pic>
            <p:nvPicPr>
              <p:cNvPr id="5" name="图片 4">
                <a:extLst>
                  <a:ext uri="{FF2B5EF4-FFF2-40B4-BE49-F238E27FC236}">
                    <a16:creationId xmlns:a16="http://schemas.microsoft.com/office/drawing/2014/main" xmlns="" id="{BE16F67D-9EE9-4205-99EB-2DAE49D6F0B6}"/>
                  </a:ext>
                </a:extLst>
              </p:cNvPr>
              <p:cNvPicPr>
                <a:picLocks noChangeAspect="1"/>
              </p:cNvPicPr>
              <p:nvPr/>
            </p:nvPicPr>
            <p:blipFill>
              <a:blip r:embed="rId8"/>
              <a:stretch>
                <a:fillRect/>
              </a:stretch>
            </p:blipFill>
            <p:spPr>
              <a:xfrm>
                <a:off x="641658" y="1332039"/>
                <a:ext cx="1246984" cy="1382008"/>
              </a:xfrm>
              <a:prstGeom prst="rect">
                <a:avLst/>
              </a:prstGeom>
            </p:spPr>
          </p:pic>
        </p:grpSp>
      </p:grpSp>
      <p:sp>
        <p:nvSpPr>
          <p:cNvPr id="18" name="Rounded Rectangle 17"/>
          <p:cNvSpPr/>
          <p:nvPr/>
        </p:nvSpPr>
        <p:spPr>
          <a:xfrm>
            <a:off x="3042553" y="1380520"/>
            <a:ext cx="8355550" cy="2495918"/>
          </a:xfrm>
          <a:prstGeom prst="roundRect">
            <a:avLst/>
          </a:prstGeom>
          <a:pattFill prst="pct25">
            <a:fgClr>
              <a:srgbClr val="92D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300" b="1" i="1" dirty="0">
                <a:solidFill>
                  <a:schemeClr val="tx1"/>
                </a:solidFill>
                <a:latin typeface="Times New Roman" panose="02020603050405020304" pitchFamily="18" charset="0"/>
                <a:cs typeface="Times New Roman" panose="02020603050405020304" pitchFamily="18" charset="0"/>
              </a:rPr>
              <a:t>Trường hợp.</a:t>
            </a:r>
            <a:r>
              <a:rPr lang="vi-VN" sz="2300" b="1" dirty="0">
                <a:solidFill>
                  <a:schemeClr val="tx1"/>
                </a:solidFill>
                <a:latin typeface="Times New Roman" panose="02020603050405020304" pitchFamily="18" charset="0"/>
                <a:cs typeface="Times New Roman" panose="02020603050405020304" pitchFamily="18" charset="0"/>
              </a:rPr>
              <a:t> </a:t>
            </a:r>
            <a:r>
              <a:rPr lang="vi-VN" sz="2300" dirty="0">
                <a:solidFill>
                  <a:schemeClr val="tx1"/>
                </a:solidFill>
                <a:latin typeface="Times New Roman" panose="02020603050405020304" pitchFamily="18" charset="0"/>
                <a:cs typeface="Times New Roman" panose="02020603050405020304" pitchFamily="18" charset="0"/>
              </a:rPr>
              <a:t>Anh M được giao nhiệm vụ là nhân viên bảo vệ kho giấy của Công ty X. Anh biết đây là công việc rất quan trọng vì liên quan đến tài sản của công ty và tính mạng của con người. Do đó, để làm tốt công việc của mình, anh M đã nghiên cứu các quy định của pháp luật về phòng, chống cháy nổ và ghi lại thành một bảng nhiệm vụ để nhắc nhở bản thân thực hiện đúng.</a:t>
            </a:r>
            <a:endParaRPr lang="vi-VN" sz="2300" b="1" dirty="0">
              <a:solidFill>
                <a:schemeClr val="tx1"/>
              </a:solidFill>
              <a:latin typeface="Times New Roman" pitchFamily="18" charset="0"/>
              <a:cs typeface="Times New Roman" pitchFamily="18" charset="0"/>
            </a:endParaRPr>
          </a:p>
        </p:txBody>
      </p:sp>
      <p:sp>
        <p:nvSpPr>
          <p:cNvPr id="21" name="Rounded Rectangle 20"/>
          <p:cNvSpPr/>
          <p:nvPr/>
        </p:nvSpPr>
        <p:spPr>
          <a:xfrm>
            <a:off x="3042553" y="4169793"/>
            <a:ext cx="8619152" cy="2179920"/>
          </a:xfrm>
          <a:prstGeom prst="roundRect">
            <a:avLst/>
          </a:prstGeom>
          <a:pattFill prst="pct30">
            <a:fgClr>
              <a:schemeClr val="accent6">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300" b="1" i="1" dirty="0" smtClean="0">
                <a:solidFill>
                  <a:schemeClr val="tx1"/>
                </a:solidFill>
                <a:latin typeface="Times New Roman" panose="02020603050405020304" pitchFamily="18" charset="0"/>
                <a:cs typeface="Times New Roman" panose="02020603050405020304" pitchFamily="18" charset="0"/>
              </a:rPr>
              <a:t>Tình </a:t>
            </a:r>
            <a:r>
              <a:rPr lang="vi-VN" sz="2300" b="1" i="1" dirty="0">
                <a:solidFill>
                  <a:schemeClr val="tx1"/>
                </a:solidFill>
                <a:latin typeface="Times New Roman" panose="02020603050405020304" pitchFamily="18" charset="0"/>
                <a:cs typeface="Times New Roman" panose="02020603050405020304" pitchFamily="18" charset="0"/>
              </a:rPr>
              <a:t>huống.</a:t>
            </a:r>
            <a:r>
              <a:rPr lang="vi-VN" sz="2300" dirty="0">
                <a:solidFill>
                  <a:schemeClr val="tx1"/>
                </a:solidFill>
                <a:latin typeface="Times New Roman" panose="02020603050405020304" pitchFamily="18" charset="0"/>
                <a:cs typeface="Times New Roman" panose="02020603050405020304" pitchFamily="18" charset="0"/>
              </a:rPr>
              <a:t> Em của K có thói quen cắm ấm điện đun nước và để đó đi chơi. K đã nhắc nhở nhưng em lại nói: “Ấm điện có chế độ tự ngắt khi sôi nên anh không phải lo”.</a:t>
            </a:r>
          </a:p>
          <a:p>
            <a:r>
              <a:rPr lang="vi-VN" sz="2300" dirty="0">
                <a:solidFill>
                  <a:schemeClr val="tx1"/>
                </a:solidFill>
                <a:latin typeface="Times New Roman" panose="02020603050405020304" pitchFamily="18" charset="0"/>
                <a:cs typeface="Times New Roman" panose="02020603050405020304" pitchFamily="18" charset="0"/>
              </a:rPr>
              <a:t>a) Em hãy nhận xét thái độ, hành vi của anh M trong trường hợp trên.</a:t>
            </a:r>
          </a:p>
          <a:p>
            <a:r>
              <a:rPr lang="vi-VN" sz="2300" dirty="0">
                <a:solidFill>
                  <a:schemeClr val="tx1"/>
                </a:solidFill>
                <a:latin typeface="Times New Roman" panose="02020603050405020304" pitchFamily="18" charset="0"/>
                <a:cs typeface="Times New Roman" panose="02020603050405020304" pitchFamily="18" charset="0"/>
              </a:rPr>
              <a:t>b) Nếu là K trong tình huống trên, em sẽ giải thích như thế nào để em của K hiểu và sử dụng ẩm điện an toàn?</a:t>
            </a:r>
          </a:p>
        </p:txBody>
      </p:sp>
    </p:spTree>
    <p:extLst>
      <p:ext uri="{BB962C8B-B14F-4D97-AF65-F5344CB8AC3E}">
        <p14:creationId xmlns:p14="http://schemas.microsoft.com/office/powerpoint/2010/main" val="2258023368"/>
      </p:ext>
    </p:extLst>
  </p:cSld>
  <p:clrMapOvr>
    <a:masterClrMapping/>
  </p:clrMapOvr>
  <p:transition spd="slow"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A5AEC119-D292-4DE7-A603-35A5AA0E101E}"/>
              </a:ext>
            </a:extLst>
          </p:cNvPr>
          <p:cNvPicPr>
            <a:picLocks noChangeAspect="1"/>
          </p:cNvPicPr>
          <p:nvPr/>
        </p:nvPicPr>
        <p:blipFill>
          <a:blip r:embed="rId3"/>
          <a:stretch>
            <a:fillRect/>
          </a:stretch>
        </p:blipFill>
        <p:spPr>
          <a:xfrm>
            <a:off x="1250821" y="1119833"/>
            <a:ext cx="10339712" cy="115834"/>
          </a:xfrm>
          <a:prstGeom prst="rect">
            <a:avLst/>
          </a:prstGeom>
        </p:spPr>
      </p:pic>
      <p:pic>
        <p:nvPicPr>
          <p:cNvPr id="28" name="图片 27">
            <a:extLst>
              <a:ext uri="{FF2B5EF4-FFF2-40B4-BE49-F238E27FC236}">
                <a16:creationId xmlns:a16="http://schemas.microsoft.com/office/drawing/2014/main" xmlns="" id="{AA1DC7A3-816F-46E4-9100-846497B74238}"/>
              </a:ext>
            </a:extLst>
          </p:cNvPr>
          <p:cNvPicPr>
            <a:picLocks noChangeAspect="1"/>
          </p:cNvPicPr>
          <p:nvPr/>
        </p:nvPicPr>
        <p:blipFill>
          <a:blip r:embed="rId4"/>
          <a:stretch>
            <a:fillRect/>
          </a:stretch>
        </p:blipFill>
        <p:spPr>
          <a:xfrm>
            <a:off x="756495" y="188505"/>
            <a:ext cx="676715" cy="707197"/>
          </a:xfrm>
          <a:prstGeom prst="rect">
            <a:avLst/>
          </a:prstGeom>
        </p:spPr>
      </p:pic>
      <p:sp>
        <p:nvSpPr>
          <p:cNvPr id="25" name="文本框 24">
            <a:extLst>
              <a:ext uri="{FF2B5EF4-FFF2-40B4-BE49-F238E27FC236}">
                <a16:creationId xmlns:a16="http://schemas.microsoft.com/office/drawing/2014/main" xmlns="" id="{B530A438-E5D1-4114-9650-A1BEE01763C3}"/>
              </a:ext>
            </a:extLst>
          </p:cNvPr>
          <p:cNvSpPr txBox="1"/>
          <p:nvPr/>
        </p:nvSpPr>
        <p:spPr>
          <a:xfrm>
            <a:off x="1531622" y="249717"/>
            <a:ext cx="10015336" cy="861774"/>
          </a:xfrm>
          <a:prstGeom prst="rect">
            <a:avLst/>
          </a:prstGeom>
          <a:noFill/>
        </p:spPr>
        <p:txBody>
          <a:bodyPr wrap="square" rtlCol="0">
            <a:spAutoFit/>
          </a:bodyPr>
          <a:lstStyle/>
          <a:p>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4.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Trách</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nhiệm</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của</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công</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dân</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trong</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việc</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phòng</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ngừa</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tai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nạn</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vũ</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khí</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cháy</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nổ</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và</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các</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chất</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độc</a:t>
            </a:r>
            <a:r>
              <a:rPr lang="en-US" altLang="zh-CN" sz="25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500" b="1" dirty="0" err="1" smtClean="0">
                <a:solidFill>
                  <a:srgbClr val="C00000"/>
                </a:solidFill>
                <a:latin typeface="Times New Roman" pitchFamily="18" charset="0"/>
                <a:ea typeface="汉仪夏日体W" panose="00020600040101010101" pitchFamily="18" charset="-122"/>
                <a:cs typeface="Times New Roman" pitchFamily="18" charset="0"/>
              </a:rPr>
              <a:t>hại</a:t>
            </a:r>
            <a:endParaRPr lang="en-US" altLang="zh-CN" sz="2500" b="1" dirty="0">
              <a:solidFill>
                <a:srgbClr val="C00000"/>
              </a:solidFill>
              <a:latin typeface="Times New Roman" pitchFamily="18" charset="0"/>
              <a:ea typeface="汉仪夏日体W" panose="00020600040101010101" pitchFamily="18" charset="-122"/>
              <a:cs typeface="Times New Roman" pitchFamily="18" charset="0"/>
            </a:endParaRPr>
          </a:p>
        </p:txBody>
      </p:sp>
      <p:grpSp>
        <p:nvGrpSpPr>
          <p:cNvPr id="17" name="组合 16">
            <a:extLst>
              <a:ext uri="{FF2B5EF4-FFF2-40B4-BE49-F238E27FC236}">
                <a16:creationId xmlns:a16="http://schemas.microsoft.com/office/drawing/2014/main" xmlns="" id="{6F65456A-8F08-4C68-AAFE-28C53797EB37}"/>
              </a:ext>
            </a:extLst>
          </p:cNvPr>
          <p:cNvGrpSpPr/>
          <p:nvPr/>
        </p:nvGrpSpPr>
        <p:grpSpPr>
          <a:xfrm>
            <a:off x="133320" y="447510"/>
            <a:ext cx="11852336" cy="5490180"/>
            <a:chOff x="-328576" y="249717"/>
            <a:chExt cx="11852336" cy="5490180"/>
          </a:xfrm>
        </p:grpSpPr>
        <p:pic>
          <p:nvPicPr>
            <p:cNvPr id="2" name="图片 1">
              <a:extLst>
                <a:ext uri="{FF2B5EF4-FFF2-40B4-BE49-F238E27FC236}">
                  <a16:creationId xmlns:a16="http://schemas.microsoft.com/office/drawing/2014/main" xmlns="" id="{A67E9E7C-A2D3-4B70-A990-B9E4E6BA2F25}"/>
                </a:ext>
              </a:extLst>
            </p:cNvPr>
            <p:cNvPicPr>
              <a:picLocks noChangeAspect="1"/>
            </p:cNvPicPr>
            <p:nvPr/>
          </p:nvPicPr>
          <p:blipFill>
            <a:blip r:embed="rId5"/>
            <a:stretch>
              <a:fillRect/>
            </a:stretch>
          </p:blipFill>
          <p:spPr>
            <a:xfrm>
              <a:off x="8362823" y="249717"/>
              <a:ext cx="3160937" cy="1320666"/>
            </a:xfrm>
            <a:prstGeom prst="rect">
              <a:avLst/>
            </a:prstGeom>
          </p:spPr>
        </p:pic>
        <p:pic>
          <p:nvPicPr>
            <p:cNvPr id="10" name="图片 9">
              <a:extLst>
                <a:ext uri="{FF2B5EF4-FFF2-40B4-BE49-F238E27FC236}">
                  <a16:creationId xmlns:a16="http://schemas.microsoft.com/office/drawing/2014/main" xmlns="" id="{CC162654-E050-4475-845D-0D10E3FD4558}"/>
                </a:ext>
              </a:extLst>
            </p:cNvPr>
            <p:cNvPicPr>
              <a:picLocks noChangeAspect="1"/>
            </p:cNvPicPr>
            <p:nvPr/>
          </p:nvPicPr>
          <p:blipFill rotWithShape="1">
            <a:blip r:embed="rId5"/>
            <a:srcRect r="79219"/>
            <a:stretch/>
          </p:blipFill>
          <p:spPr>
            <a:xfrm>
              <a:off x="-328576" y="2085028"/>
              <a:ext cx="796069" cy="1600494"/>
            </a:xfrm>
            <a:prstGeom prst="rect">
              <a:avLst/>
            </a:prstGeom>
          </p:spPr>
        </p:pic>
        <p:pic>
          <p:nvPicPr>
            <p:cNvPr id="11" name="图片 10">
              <a:extLst>
                <a:ext uri="{FF2B5EF4-FFF2-40B4-BE49-F238E27FC236}">
                  <a16:creationId xmlns:a16="http://schemas.microsoft.com/office/drawing/2014/main" xmlns="" id="{07D1E52F-0BD0-4217-9D13-B7023CB57980}"/>
                </a:ext>
              </a:extLst>
            </p:cNvPr>
            <p:cNvPicPr>
              <a:picLocks noChangeAspect="1"/>
            </p:cNvPicPr>
            <p:nvPr/>
          </p:nvPicPr>
          <p:blipFill rotWithShape="1">
            <a:blip r:embed="rId5"/>
            <a:srcRect r="79219"/>
            <a:stretch/>
          </p:blipFill>
          <p:spPr>
            <a:xfrm>
              <a:off x="1939919" y="2065978"/>
              <a:ext cx="796069" cy="1600494"/>
            </a:xfrm>
            <a:prstGeom prst="rect">
              <a:avLst/>
            </a:prstGeom>
          </p:spPr>
        </p:pic>
        <p:pic>
          <p:nvPicPr>
            <p:cNvPr id="12" name="图片 11">
              <a:extLst>
                <a:ext uri="{FF2B5EF4-FFF2-40B4-BE49-F238E27FC236}">
                  <a16:creationId xmlns:a16="http://schemas.microsoft.com/office/drawing/2014/main" xmlns="" id="{82C410F4-2F9A-487C-A870-3878B12CE542}"/>
                </a:ext>
              </a:extLst>
            </p:cNvPr>
            <p:cNvPicPr>
              <a:picLocks noChangeAspect="1"/>
            </p:cNvPicPr>
            <p:nvPr/>
          </p:nvPicPr>
          <p:blipFill rotWithShape="1">
            <a:blip r:embed="rId5"/>
            <a:srcRect r="79219"/>
            <a:stretch/>
          </p:blipFill>
          <p:spPr>
            <a:xfrm flipH="1">
              <a:off x="4414891" y="2027878"/>
              <a:ext cx="796069" cy="1600494"/>
            </a:xfrm>
            <a:prstGeom prst="rect">
              <a:avLst/>
            </a:prstGeom>
          </p:spPr>
        </p:pic>
        <p:grpSp>
          <p:nvGrpSpPr>
            <p:cNvPr id="4" name="组合 3">
              <a:extLst>
                <a:ext uri="{FF2B5EF4-FFF2-40B4-BE49-F238E27FC236}">
                  <a16:creationId xmlns:a16="http://schemas.microsoft.com/office/drawing/2014/main" xmlns="" id="{BD45D809-A2CB-4FB8-9406-6FED3684B3F4}"/>
                </a:ext>
              </a:extLst>
            </p:cNvPr>
            <p:cNvGrpSpPr/>
            <p:nvPr/>
          </p:nvGrpSpPr>
          <p:grpSpPr>
            <a:xfrm>
              <a:off x="236311" y="3458512"/>
              <a:ext cx="2080794" cy="2281385"/>
              <a:chOff x="236311" y="3458512"/>
              <a:chExt cx="2080794" cy="2281385"/>
            </a:xfrm>
          </p:grpSpPr>
          <p:pic>
            <p:nvPicPr>
              <p:cNvPr id="9" name="图片 8">
                <a:extLst>
                  <a:ext uri="{FF2B5EF4-FFF2-40B4-BE49-F238E27FC236}">
                    <a16:creationId xmlns:a16="http://schemas.microsoft.com/office/drawing/2014/main" xmlns="" id="{E60E1AC4-474A-4A2A-94C5-1F03C1601819}"/>
                  </a:ext>
                </a:extLst>
              </p:cNvPr>
              <p:cNvPicPr>
                <a:picLocks noChangeAspect="1"/>
              </p:cNvPicPr>
              <p:nvPr/>
            </p:nvPicPr>
            <p:blipFill>
              <a:blip r:embed="rId6"/>
              <a:stretch>
                <a:fillRect/>
              </a:stretch>
            </p:blipFill>
            <p:spPr>
              <a:xfrm>
                <a:off x="236311" y="3458512"/>
                <a:ext cx="2080794" cy="2281385"/>
              </a:xfrm>
              <a:prstGeom prst="rect">
                <a:avLst/>
              </a:prstGeom>
            </p:spPr>
          </p:pic>
          <p:pic>
            <p:nvPicPr>
              <p:cNvPr id="3" name="图片 2">
                <a:extLst>
                  <a:ext uri="{FF2B5EF4-FFF2-40B4-BE49-F238E27FC236}">
                    <a16:creationId xmlns:a16="http://schemas.microsoft.com/office/drawing/2014/main" xmlns="" id="{87718D3A-BE00-40BC-80CF-0DD1072BD1D2}"/>
                  </a:ext>
                </a:extLst>
              </p:cNvPr>
              <p:cNvPicPr>
                <a:picLocks noChangeAspect="1"/>
              </p:cNvPicPr>
              <p:nvPr/>
            </p:nvPicPr>
            <p:blipFill rotWithShape="1">
              <a:blip r:embed="rId7"/>
              <a:srcRect l="-2086" t="2639" r="2086" b="5398"/>
              <a:stretch/>
            </p:blipFill>
            <p:spPr>
              <a:xfrm>
                <a:off x="456474" y="3790648"/>
                <a:ext cx="1617352" cy="1703536"/>
              </a:xfrm>
              <a:prstGeom prst="rect">
                <a:avLst/>
              </a:prstGeom>
            </p:spPr>
          </p:pic>
        </p:grpSp>
        <p:grpSp>
          <p:nvGrpSpPr>
            <p:cNvPr id="6" name="组合 5">
              <a:extLst>
                <a:ext uri="{FF2B5EF4-FFF2-40B4-BE49-F238E27FC236}">
                  <a16:creationId xmlns:a16="http://schemas.microsoft.com/office/drawing/2014/main" xmlns="" id="{CD91290D-0E37-468F-82FB-5F543E107992}"/>
                </a:ext>
              </a:extLst>
            </p:cNvPr>
            <p:cNvGrpSpPr/>
            <p:nvPr/>
          </p:nvGrpSpPr>
          <p:grpSpPr>
            <a:xfrm>
              <a:off x="236311" y="974860"/>
              <a:ext cx="2080794" cy="2096770"/>
              <a:chOff x="236311" y="974860"/>
              <a:chExt cx="2080794" cy="2096770"/>
            </a:xfrm>
          </p:grpSpPr>
          <p:pic>
            <p:nvPicPr>
              <p:cNvPr id="8" name="图片 7">
                <a:extLst>
                  <a:ext uri="{FF2B5EF4-FFF2-40B4-BE49-F238E27FC236}">
                    <a16:creationId xmlns:a16="http://schemas.microsoft.com/office/drawing/2014/main" xmlns="" id="{22C36A62-D4EF-4666-95EF-1BDD8BCEF34F}"/>
                  </a:ext>
                </a:extLst>
              </p:cNvPr>
              <p:cNvPicPr>
                <a:picLocks noChangeAspect="1"/>
              </p:cNvPicPr>
              <p:nvPr/>
            </p:nvPicPr>
            <p:blipFill>
              <a:blip r:embed="rId6"/>
              <a:stretch>
                <a:fillRect/>
              </a:stretch>
            </p:blipFill>
            <p:spPr>
              <a:xfrm>
                <a:off x="236311" y="974860"/>
                <a:ext cx="2080794" cy="2096770"/>
              </a:xfrm>
              <a:prstGeom prst="rect">
                <a:avLst/>
              </a:prstGeom>
            </p:spPr>
          </p:pic>
          <p:pic>
            <p:nvPicPr>
              <p:cNvPr id="5" name="图片 4">
                <a:extLst>
                  <a:ext uri="{FF2B5EF4-FFF2-40B4-BE49-F238E27FC236}">
                    <a16:creationId xmlns:a16="http://schemas.microsoft.com/office/drawing/2014/main" xmlns="" id="{BE16F67D-9EE9-4205-99EB-2DAE49D6F0B6}"/>
                  </a:ext>
                </a:extLst>
              </p:cNvPr>
              <p:cNvPicPr>
                <a:picLocks noChangeAspect="1"/>
              </p:cNvPicPr>
              <p:nvPr/>
            </p:nvPicPr>
            <p:blipFill>
              <a:blip r:embed="rId8"/>
              <a:stretch>
                <a:fillRect/>
              </a:stretch>
            </p:blipFill>
            <p:spPr>
              <a:xfrm>
                <a:off x="641658" y="1332039"/>
                <a:ext cx="1246984" cy="1382008"/>
              </a:xfrm>
              <a:prstGeom prst="rect">
                <a:avLst/>
              </a:prstGeom>
            </p:spPr>
          </p:pic>
        </p:grpSp>
      </p:grpSp>
      <p:sp>
        <p:nvSpPr>
          <p:cNvPr id="18" name="Rounded Rectangle 17"/>
          <p:cNvSpPr/>
          <p:nvPr/>
        </p:nvSpPr>
        <p:spPr>
          <a:xfrm>
            <a:off x="2919664" y="1746691"/>
            <a:ext cx="8510336" cy="1663726"/>
          </a:xfrm>
          <a:prstGeom prst="roundRect">
            <a:avLst/>
          </a:prstGeom>
          <a:pattFill prst="pct25">
            <a:fgClr>
              <a:srgbClr val="92D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dirty="0">
                <a:solidFill>
                  <a:schemeClr val="tx1"/>
                </a:solidFill>
                <a:latin typeface="Times New Roman" panose="02020603050405020304" pitchFamily="18" charset="0"/>
                <a:cs typeface="Times New Roman" panose="02020603050405020304" pitchFamily="18" charset="0"/>
              </a:rPr>
              <a:t>a. Thái độ và hành vi của anh M trong trường hợp trên đã chủ động và tự giác thực hiện, chấp hành nghiêm túc các quy định của pháp luật về phòng ngừa tai nạn vũ khí, cháy, nổ và các chất độc hại.</a:t>
            </a:r>
            <a:endParaRPr lang="vi-VN" sz="2400" dirty="0">
              <a:solidFill>
                <a:schemeClr val="tx1"/>
              </a:solidFill>
              <a:latin typeface="Times New Roman" panose="02020603050405020304" pitchFamily="18" charset="0"/>
              <a:cs typeface="Times New Roman" panose="02020603050405020304" pitchFamily="18" charset="0"/>
            </a:endParaRPr>
          </a:p>
        </p:txBody>
      </p:sp>
      <p:sp>
        <p:nvSpPr>
          <p:cNvPr id="21" name="Rounded Rectangle 20"/>
          <p:cNvSpPr/>
          <p:nvPr/>
        </p:nvSpPr>
        <p:spPr>
          <a:xfrm>
            <a:off x="2919664" y="4101479"/>
            <a:ext cx="8619152" cy="1391035"/>
          </a:xfrm>
          <a:prstGeom prst="roundRect">
            <a:avLst/>
          </a:prstGeom>
          <a:pattFill prst="pct30">
            <a:fgClr>
              <a:schemeClr val="accent6">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dirty="0">
                <a:solidFill>
                  <a:schemeClr val="tx1"/>
                </a:solidFill>
                <a:latin typeface="Times New Roman" panose="02020603050405020304" pitchFamily="18" charset="0"/>
                <a:cs typeface="Times New Roman" panose="02020603050405020304" pitchFamily="18" charset="0"/>
              </a:rPr>
              <a:t>b. Nếu em là K, em sẽ nói với em là dù ấm điện có chế dộ tự ngắt khi sôi nhưng trong nhiều trường hợp nó vẫn có thể gây cháy nổ và chập điện nếu không rút điện ra khỏi ổ cắm. Vì vậy, để đảm bảo an toàn, em nếu rút điện trước khi đi chơi.</a:t>
            </a:r>
            <a:endParaRPr lang="vi-VN"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1113822"/>
      </p:ext>
    </p:extLst>
  </p:cSld>
  <p:clrMapOvr>
    <a:masterClrMapping/>
  </p:clrMapOvr>
  <p:transition spd="slow" advClick="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A5AEC119-D292-4DE7-A603-35A5AA0E101E}"/>
              </a:ext>
            </a:extLst>
          </p:cNvPr>
          <p:cNvPicPr>
            <a:picLocks noChangeAspect="1"/>
          </p:cNvPicPr>
          <p:nvPr/>
        </p:nvPicPr>
        <p:blipFill>
          <a:blip r:embed="rId7"/>
          <a:stretch>
            <a:fillRect/>
          </a:stretch>
        </p:blipFill>
        <p:spPr>
          <a:xfrm>
            <a:off x="705311" y="1200071"/>
            <a:ext cx="10339712" cy="115834"/>
          </a:xfrm>
          <a:prstGeom prst="rect">
            <a:avLst/>
          </a:prstGeom>
        </p:spPr>
      </p:pic>
      <p:pic>
        <p:nvPicPr>
          <p:cNvPr id="28" name="图片 27">
            <a:extLst>
              <a:ext uri="{FF2B5EF4-FFF2-40B4-BE49-F238E27FC236}">
                <a16:creationId xmlns:a16="http://schemas.microsoft.com/office/drawing/2014/main" xmlns="" id="{AA1DC7A3-816F-46E4-9100-846497B74238}"/>
              </a:ext>
            </a:extLst>
          </p:cNvPr>
          <p:cNvPicPr>
            <a:picLocks noChangeAspect="1"/>
          </p:cNvPicPr>
          <p:nvPr/>
        </p:nvPicPr>
        <p:blipFill>
          <a:blip r:embed="rId8"/>
          <a:stretch>
            <a:fillRect/>
          </a:stretch>
        </p:blipFill>
        <p:spPr>
          <a:xfrm>
            <a:off x="294729" y="127361"/>
            <a:ext cx="676715" cy="707197"/>
          </a:xfrm>
          <a:prstGeom prst="rect">
            <a:avLst/>
          </a:prstGeom>
        </p:spPr>
      </p:pic>
      <p:sp>
        <p:nvSpPr>
          <p:cNvPr id="9" name="MH_Other_1">
            <a:extLst>
              <a:ext uri="{FF2B5EF4-FFF2-40B4-BE49-F238E27FC236}">
                <a16:creationId xmlns:a16="http://schemas.microsoft.com/office/drawing/2014/main" xmlns="" id="{2DA60AD8-D26E-4905-86CC-C718BDCC58D2}"/>
              </a:ext>
            </a:extLst>
          </p:cNvPr>
          <p:cNvSpPr>
            <a:spLocks noChangeShapeType="1"/>
          </p:cNvSpPr>
          <p:nvPr>
            <p:custDataLst>
              <p:tags r:id="rId1"/>
            </p:custDataLst>
          </p:nvPr>
        </p:nvSpPr>
        <p:spPr bwMode="auto">
          <a:xfrm flipV="1">
            <a:off x="4061334" y="1986011"/>
            <a:ext cx="1868152" cy="1106401"/>
          </a:xfrm>
          <a:prstGeom prst="line">
            <a:avLst/>
          </a:prstGeom>
          <a:noFill/>
          <a:ln w="38100" cap="rnd">
            <a:solidFill>
              <a:srgbClr val="A19587"/>
            </a:solidFill>
            <a:prstDash val="sysDot"/>
            <a:round/>
            <a:headE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a:solidFill>
                <a:srgbClr val="FFFFFF"/>
              </a:solidFill>
              <a:latin typeface="Times New Roman" pitchFamily="18" charset="0"/>
              <a:cs typeface="Times New Roman" pitchFamily="18" charset="0"/>
            </a:endParaRPr>
          </a:p>
        </p:txBody>
      </p:sp>
      <p:sp>
        <p:nvSpPr>
          <p:cNvPr id="10" name="MH_Other_2">
            <a:extLst>
              <a:ext uri="{FF2B5EF4-FFF2-40B4-BE49-F238E27FC236}">
                <a16:creationId xmlns:a16="http://schemas.microsoft.com/office/drawing/2014/main" xmlns="" id="{97A16BBD-9234-40A1-93B8-5470B2E7A7EE}"/>
              </a:ext>
            </a:extLst>
          </p:cNvPr>
          <p:cNvSpPr>
            <a:spLocks noChangeShapeType="1"/>
          </p:cNvSpPr>
          <p:nvPr>
            <p:custDataLst>
              <p:tags r:id="rId2"/>
            </p:custDataLst>
          </p:nvPr>
        </p:nvSpPr>
        <p:spPr bwMode="auto">
          <a:xfrm flipV="1">
            <a:off x="4043074" y="3198813"/>
            <a:ext cx="1960981" cy="34095"/>
          </a:xfrm>
          <a:prstGeom prst="line">
            <a:avLst/>
          </a:prstGeom>
          <a:noFill/>
          <a:ln w="38100" cap="rnd">
            <a:solidFill>
              <a:srgbClr val="A19587"/>
            </a:solidFill>
            <a:prstDash val="sysDot"/>
            <a:round/>
            <a:headE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a:solidFill>
                <a:srgbClr val="FFFFFF"/>
              </a:solidFill>
              <a:latin typeface="Times New Roman" pitchFamily="18" charset="0"/>
              <a:cs typeface="Times New Roman" pitchFamily="18" charset="0"/>
            </a:endParaRPr>
          </a:p>
        </p:txBody>
      </p:sp>
      <p:sp>
        <p:nvSpPr>
          <p:cNvPr id="11" name="MH_Other_3">
            <a:extLst>
              <a:ext uri="{FF2B5EF4-FFF2-40B4-BE49-F238E27FC236}">
                <a16:creationId xmlns:a16="http://schemas.microsoft.com/office/drawing/2014/main" xmlns="" id="{8505A9A2-5F41-4454-A841-104624B84A89}"/>
              </a:ext>
            </a:extLst>
          </p:cNvPr>
          <p:cNvSpPr>
            <a:spLocks noChangeShapeType="1"/>
          </p:cNvSpPr>
          <p:nvPr>
            <p:custDataLst>
              <p:tags r:id="rId3"/>
            </p:custDataLst>
          </p:nvPr>
        </p:nvSpPr>
        <p:spPr bwMode="auto">
          <a:xfrm>
            <a:off x="4043074" y="3421018"/>
            <a:ext cx="1874546" cy="864303"/>
          </a:xfrm>
          <a:prstGeom prst="line">
            <a:avLst/>
          </a:prstGeom>
          <a:noFill/>
          <a:ln w="38100" cap="rnd">
            <a:solidFill>
              <a:srgbClr val="A19587"/>
            </a:solidFill>
            <a:prstDash val="sysDot"/>
            <a:round/>
            <a:headE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a:solidFill>
                <a:srgbClr val="FFFFFF"/>
              </a:solidFill>
              <a:latin typeface="Times New Roman" pitchFamily="18" charset="0"/>
              <a:cs typeface="Times New Roman" pitchFamily="18" charset="0"/>
            </a:endParaRPr>
          </a:p>
        </p:txBody>
      </p:sp>
      <p:sp>
        <p:nvSpPr>
          <p:cNvPr id="12" name="MH_Other_4">
            <a:extLst>
              <a:ext uri="{FF2B5EF4-FFF2-40B4-BE49-F238E27FC236}">
                <a16:creationId xmlns:a16="http://schemas.microsoft.com/office/drawing/2014/main" xmlns="" id="{BFE1E30E-07FD-4184-BEFF-614C2063C503}"/>
              </a:ext>
            </a:extLst>
          </p:cNvPr>
          <p:cNvSpPr>
            <a:spLocks noChangeShapeType="1"/>
          </p:cNvSpPr>
          <p:nvPr>
            <p:custDataLst>
              <p:tags r:id="rId4"/>
            </p:custDataLst>
          </p:nvPr>
        </p:nvSpPr>
        <p:spPr bwMode="auto">
          <a:xfrm>
            <a:off x="3976055" y="3473695"/>
            <a:ext cx="2028000" cy="1778789"/>
          </a:xfrm>
          <a:prstGeom prst="line">
            <a:avLst/>
          </a:prstGeom>
          <a:noFill/>
          <a:ln w="38100" cap="rnd">
            <a:solidFill>
              <a:srgbClr val="A19587"/>
            </a:solidFill>
            <a:prstDash val="sysDot"/>
            <a:round/>
            <a:headE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a:solidFill>
                <a:srgbClr val="FFFFFF"/>
              </a:solidFill>
              <a:latin typeface="Times New Roman" pitchFamily="18" charset="0"/>
              <a:cs typeface="Times New Roman" pitchFamily="18" charset="0"/>
            </a:endParaRPr>
          </a:p>
        </p:txBody>
      </p:sp>
      <p:grpSp>
        <p:nvGrpSpPr>
          <p:cNvPr id="32" name="组合 31">
            <a:extLst>
              <a:ext uri="{FF2B5EF4-FFF2-40B4-BE49-F238E27FC236}">
                <a16:creationId xmlns:a16="http://schemas.microsoft.com/office/drawing/2014/main" xmlns="" id="{56C518BD-5444-436A-8C7A-4B54AD237733}"/>
              </a:ext>
            </a:extLst>
          </p:cNvPr>
          <p:cNvGrpSpPr/>
          <p:nvPr/>
        </p:nvGrpSpPr>
        <p:grpSpPr>
          <a:xfrm>
            <a:off x="6014245" y="1448593"/>
            <a:ext cx="5482430" cy="847077"/>
            <a:chOff x="5932317" y="2180154"/>
            <a:chExt cx="2838450" cy="659923"/>
          </a:xfrm>
        </p:grpSpPr>
        <p:pic>
          <p:nvPicPr>
            <p:cNvPr id="19" name="图片 18">
              <a:extLst>
                <a:ext uri="{FF2B5EF4-FFF2-40B4-BE49-F238E27FC236}">
                  <a16:creationId xmlns:a16="http://schemas.microsoft.com/office/drawing/2014/main" xmlns="" id="{D5F47E7E-30CE-4F8C-9E2F-74F50D5C1F6F}"/>
                </a:ext>
              </a:extLst>
            </p:cNvPr>
            <p:cNvPicPr>
              <a:picLocks noChangeAspect="1"/>
            </p:cNvPicPr>
            <p:nvPr/>
          </p:nvPicPr>
          <p:blipFill>
            <a:blip r:embed="rId9"/>
            <a:stretch>
              <a:fillRect/>
            </a:stretch>
          </p:blipFill>
          <p:spPr>
            <a:xfrm>
              <a:off x="5932318" y="2180154"/>
              <a:ext cx="2771208" cy="659923"/>
            </a:xfrm>
            <a:prstGeom prst="rect">
              <a:avLst/>
            </a:prstGeom>
          </p:spPr>
        </p:pic>
        <p:sp>
          <p:nvSpPr>
            <p:cNvPr id="26" name="文本框 25">
              <a:extLst>
                <a:ext uri="{FF2B5EF4-FFF2-40B4-BE49-F238E27FC236}">
                  <a16:creationId xmlns:a16="http://schemas.microsoft.com/office/drawing/2014/main" xmlns="" id="{3B65815C-24FD-43C1-B6F3-D9F5317C2F6C}"/>
                </a:ext>
              </a:extLst>
            </p:cNvPr>
            <p:cNvSpPr txBox="1"/>
            <p:nvPr/>
          </p:nvSpPr>
          <p:spPr>
            <a:xfrm>
              <a:off x="5932317" y="2285522"/>
              <a:ext cx="2838450" cy="400110"/>
            </a:xfrm>
            <a:prstGeom prst="rect">
              <a:avLst/>
            </a:prstGeom>
            <a:noFill/>
          </p:spPr>
          <p:txBody>
            <a:bodyPr wrap="square" rtlCol="0">
              <a:spAutoFit/>
            </a:bodyPr>
            <a:lstStyle/>
            <a:p>
              <a:pPr algn="ctr"/>
              <a:endParaRPr lang="zh-CN" altLang="en-US" sz="2000" dirty="0">
                <a:latin typeface="Times New Roman" pitchFamily="18" charset="0"/>
                <a:cs typeface="Times New Roman" pitchFamily="18" charset="0"/>
              </a:endParaRPr>
            </a:p>
          </p:txBody>
        </p:sp>
      </p:grpSp>
      <p:pic>
        <p:nvPicPr>
          <p:cNvPr id="22" name="图片 21">
            <a:extLst>
              <a:ext uri="{FF2B5EF4-FFF2-40B4-BE49-F238E27FC236}">
                <a16:creationId xmlns:a16="http://schemas.microsoft.com/office/drawing/2014/main" xmlns="" id="{7157901E-28B6-4655-B089-FCD8DC982C1D}"/>
              </a:ext>
            </a:extLst>
          </p:cNvPr>
          <p:cNvPicPr>
            <a:picLocks noChangeAspect="1"/>
          </p:cNvPicPr>
          <p:nvPr/>
        </p:nvPicPr>
        <p:blipFill>
          <a:blip r:embed="rId9"/>
          <a:stretch>
            <a:fillRect/>
          </a:stretch>
        </p:blipFill>
        <p:spPr>
          <a:xfrm>
            <a:off x="6014245" y="2404804"/>
            <a:ext cx="5238338" cy="811544"/>
          </a:xfrm>
          <a:prstGeom prst="rect">
            <a:avLst/>
          </a:prstGeom>
        </p:spPr>
      </p:pic>
      <p:pic>
        <p:nvPicPr>
          <p:cNvPr id="23" name="图片 22">
            <a:extLst>
              <a:ext uri="{FF2B5EF4-FFF2-40B4-BE49-F238E27FC236}">
                <a16:creationId xmlns:a16="http://schemas.microsoft.com/office/drawing/2014/main" xmlns="" id="{6B3E0958-B1B9-4CBF-810C-9D5E1BDEAC21}"/>
              </a:ext>
            </a:extLst>
          </p:cNvPr>
          <p:cNvPicPr>
            <a:picLocks noChangeAspect="1"/>
          </p:cNvPicPr>
          <p:nvPr/>
        </p:nvPicPr>
        <p:blipFill>
          <a:blip r:embed="rId9"/>
          <a:stretch>
            <a:fillRect/>
          </a:stretch>
        </p:blipFill>
        <p:spPr>
          <a:xfrm>
            <a:off x="6131233" y="3413613"/>
            <a:ext cx="5365442" cy="961629"/>
          </a:xfrm>
          <a:prstGeom prst="rect">
            <a:avLst/>
          </a:prstGeom>
        </p:spPr>
      </p:pic>
      <p:pic>
        <p:nvPicPr>
          <p:cNvPr id="24" name="图片 23">
            <a:extLst>
              <a:ext uri="{FF2B5EF4-FFF2-40B4-BE49-F238E27FC236}">
                <a16:creationId xmlns:a16="http://schemas.microsoft.com/office/drawing/2014/main" xmlns="" id="{8F46835E-1935-476D-85AE-8D545B27381E}"/>
              </a:ext>
            </a:extLst>
          </p:cNvPr>
          <p:cNvPicPr>
            <a:picLocks noChangeAspect="1"/>
          </p:cNvPicPr>
          <p:nvPr/>
        </p:nvPicPr>
        <p:blipFill>
          <a:blip r:embed="rId9"/>
          <a:stretch>
            <a:fillRect/>
          </a:stretch>
        </p:blipFill>
        <p:spPr>
          <a:xfrm>
            <a:off x="6137216" y="4804012"/>
            <a:ext cx="2247223" cy="659923"/>
          </a:xfrm>
          <a:prstGeom prst="rect">
            <a:avLst/>
          </a:prstGeom>
        </p:spPr>
      </p:pic>
      <p:grpSp>
        <p:nvGrpSpPr>
          <p:cNvPr id="36" name="组合 35">
            <a:extLst>
              <a:ext uri="{FF2B5EF4-FFF2-40B4-BE49-F238E27FC236}">
                <a16:creationId xmlns:a16="http://schemas.microsoft.com/office/drawing/2014/main" xmlns="" id="{ABC9BD06-3D9F-4AD7-94BE-CAD3F161C345}"/>
              </a:ext>
            </a:extLst>
          </p:cNvPr>
          <p:cNvGrpSpPr/>
          <p:nvPr/>
        </p:nvGrpSpPr>
        <p:grpSpPr>
          <a:xfrm>
            <a:off x="0" y="1553352"/>
            <a:ext cx="3976577" cy="3780678"/>
            <a:chOff x="6837018" y="1016554"/>
            <a:chExt cx="768163" cy="890093"/>
          </a:xfrm>
        </p:grpSpPr>
        <p:pic>
          <p:nvPicPr>
            <p:cNvPr id="37" name="图片 36">
              <a:extLst>
                <a:ext uri="{FF2B5EF4-FFF2-40B4-BE49-F238E27FC236}">
                  <a16:creationId xmlns:a16="http://schemas.microsoft.com/office/drawing/2014/main" xmlns="" id="{FE64F8E8-6654-4360-A45A-D2365F883157}"/>
                </a:ext>
              </a:extLst>
            </p:cNvPr>
            <p:cNvPicPr>
              <a:picLocks noChangeAspect="1"/>
            </p:cNvPicPr>
            <p:nvPr/>
          </p:nvPicPr>
          <p:blipFill>
            <a:blip r:embed="rId10"/>
            <a:stretch>
              <a:fillRect/>
            </a:stretch>
          </p:blipFill>
          <p:spPr>
            <a:xfrm>
              <a:off x="6837018" y="1016554"/>
              <a:ext cx="768163" cy="890093"/>
            </a:xfrm>
            <a:prstGeom prst="rect">
              <a:avLst/>
            </a:prstGeom>
          </p:spPr>
        </p:pic>
        <p:sp>
          <p:nvSpPr>
            <p:cNvPr id="38" name="文本框 37">
              <a:extLst>
                <a:ext uri="{FF2B5EF4-FFF2-40B4-BE49-F238E27FC236}">
                  <a16:creationId xmlns:a16="http://schemas.microsoft.com/office/drawing/2014/main" xmlns="" id="{FCAD73CB-9F8C-425F-A946-DC642635F7B8}"/>
                </a:ext>
              </a:extLst>
            </p:cNvPr>
            <p:cNvSpPr txBox="1"/>
            <p:nvPr/>
          </p:nvSpPr>
          <p:spPr>
            <a:xfrm>
              <a:off x="6893024" y="1288450"/>
              <a:ext cx="603474" cy="175035"/>
            </a:xfrm>
            <a:prstGeom prst="rect">
              <a:avLst/>
            </a:prstGeom>
            <a:noFill/>
          </p:spPr>
          <p:txBody>
            <a:bodyPr wrap="square" rtlCol="0">
              <a:spAutoFit/>
            </a:bodyPr>
            <a:lstStyle/>
            <a:p>
              <a:endParaRPr lang="zh-CN" altLang="en-US" sz="2200" b="1" dirty="0">
                <a:solidFill>
                  <a:srgbClr val="C00000"/>
                </a:solidFill>
                <a:latin typeface="Times New Roman" pitchFamily="18" charset="0"/>
                <a:cs typeface="Times New Roman" pitchFamily="18" charset="0"/>
              </a:endParaRPr>
            </a:p>
          </p:txBody>
        </p:sp>
      </p:grpSp>
      <p:sp>
        <p:nvSpPr>
          <p:cNvPr id="39" name="文本框 38">
            <a:extLst>
              <a:ext uri="{FF2B5EF4-FFF2-40B4-BE49-F238E27FC236}">
                <a16:creationId xmlns:a16="http://schemas.microsoft.com/office/drawing/2014/main" xmlns="" id="{73D6E607-81DC-4006-8157-FE0C9B841052}"/>
              </a:ext>
            </a:extLst>
          </p:cNvPr>
          <p:cNvSpPr txBox="1"/>
          <p:nvPr/>
        </p:nvSpPr>
        <p:spPr>
          <a:xfrm>
            <a:off x="971444" y="233732"/>
            <a:ext cx="10525231" cy="954107"/>
          </a:xfrm>
          <a:prstGeom prst="rect">
            <a:avLst/>
          </a:prstGeom>
          <a:noFill/>
        </p:spPr>
        <p:txBody>
          <a:bodyPr wrap="square" rtlCol="0">
            <a:spAutoFit/>
          </a:bodyPr>
          <a:lstStyle/>
          <a:p>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Các</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biểu</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hiện</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mà</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các</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em</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vừa</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tìm</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hiểu</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có</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thể</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được</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chia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thành</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các</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nhóm</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như</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thế</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2800" b="1" dirty="0" err="1" smtClean="0">
                <a:solidFill>
                  <a:srgbClr val="C00000"/>
                </a:solidFill>
                <a:latin typeface="Times New Roman" pitchFamily="18" charset="0"/>
                <a:ea typeface="汉仪夏日体W" panose="00020600040101010101" pitchFamily="18" charset="-122"/>
                <a:cs typeface="Times New Roman" pitchFamily="18" charset="0"/>
              </a:rPr>
              <a:t>nào</a:t>
            </a:r>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a:t>
            </a:r>
            <a:endParaRPr lang="en-US" altLang="zh-CN" sz="2800" b="1" dirty="0">
              <a:solidFill>
                <a:srgbClr val="C00000"/>
              </a:solidFill>
              <a:latin typeface="Times New Roman" pitchFamily="18" charset="0"/>
              <a:ea typeface="汉仪夏日体W" panose="00020600040101010101" pitchFamily="18" charset="-122"/>
              <a:cs typeface="Times New Roman" pitchFamily="18" charset="0"/>
            </a:endParaRPr>
          </a:p>
        </p:txBody>
      </p:sp>
      <p:sp>
        <p:nvSpPr>
          <p:cNvPr id="2" name="Rectangle 1"/>
          <p:cNvSpPr/>
          <p:nvPr/>
        </p:nvSpPr>
        <p:spPr>
          <a:xfrm>
            <a:off x="606056" y="2034698"/>
            <a:ext cx="2626242" cy="2569934"/>
          </a:xfrm>
          <a:prstGeom prst="rect">
            <a:avLst/>
          </a:prstGeom>
        </p:spPr>
        <p:txBody>
          <a:bodyPr wrap="square">
            <a:spAutoFit/>
          </a:bodyPr>
          <a:lstStyle/>
          <a:p>
            <a:pPr>
              <a:spcAft>
                <a:spcPts val="0"/>
              </a:spcAft>
            </a:pP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Xử</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huống</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Nếu</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chẳng</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may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kẹt</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đám</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cháy</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sẽ</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2300" b="1" dirty="0">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6234059" y="1466476"/>
            <a:ext cx="4395000" cy="800219"/>
          </a:xfrm>
          <a:prstGeom prst="rect">
            <a:avLst/>
          </a:prstGeom>
        </p:spPr>
        <p:txBody>
          <a:bodyPr wrap="square">
            <a:spAutoFit/>
          </a:bodyPr>
          <a:lstStyle/>
          <a:p>
            <a:pPr>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khăn</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vải</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ướt</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che</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mặt</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tránh</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khói</a:t>
            </a:r>
            <a:endParaRPr lang="vi-VN" sz="2300" dirty="0">
              <a:latin typeface=".VnTime"/>
              <a:ea typeface="Times New Roman" panose="02020603050405020304" pitchFamily="18" charset="0"/>
              <a:cs typeface="Times New Roman" panose="02020603050405020304" pitchFamily="18" charset="0"/>
            </a:endParaRPr>
          </a:p>
        </p:txBody>
      </p:sp>
      <p:sp>
        <p:nvSpPr>
          <p:cNvPr id="4" name="Rectangle 3"/>
          <p:cNvSpPr/>
          <p:nvPr/>
        </p:nvSpPr>
        <p:spPr>
          <a:xfrm>
            <a:off x="6070551" y="2425576"/>
            <a:ext cx="4974471" cy="800219"/>
          </a:xfrm>
          <a:prstGeom prst="rect">
            <a:avLst/>
          </a:prstGeom>
        </p:spPr>
        <p:txBody>
          <a:bodyPr wrap="square">
            <a:spAutoFit/>
          </a:bodyPr>
          <a:lstStyle/>
          <a:p>
            <a:pPr>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2)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Nhanh</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chóng</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di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chuyển</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chỗ</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an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toàn</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vi-VN" dirty="0">
              <a:latin typeface=".VnTime"/>
              <a:ea typeface="Times New Roman" panose="02020603050405020304" pitchFamily="18" charset="0"/>
              <a:cs typeface="Times New Roman" panose="02020603050405020304" pitchFamily="18" charset="0"/>
            </a:endParaRPr>
          </a:p>
        </p:txBody>
      </p:sp>
      <p:sp>
        <p:nvSpPr>
          <p:cNvPr id="5" name="Rectangle 4"/>
          <p:cNvSpPr/>
          <p:nvPr/>
        </p:nvSpPr>
        <p:spPr>
          <a:xfrm>
            <a:off x="6234059" y="3538732"/>
            <a:ext cx="5202547" cy="800219"/>
          </a:xfrm>
          <a:prstGeom prst="rect">
            <a:avLst/>
          </a:prstGeom>
        </p:spPr>
        <p:txBody>
          <a:bodyPr wrap="square">
            <a:spAutoFit/>
          </a:bodyPr>
          <a:lstStyle/>
          <a:p>
            <a:pPr>
              <a:spcAft>
                <a:spcPts val="0"/>
              </a:spcAft>
            </a:pPr>
            <a:r>
              <a:rPr lang="en-US" sz="2300" dirty="0">
                <a:latin typeface="Times New Roman" panose="02020603050405020304" pitchFamily="18" charset="0"/>
                <a:ea typeface="Times New Roman" panose="02020603050405020304" pitchFamily="18" charset="0"/>
                <a:cs typeface="Times New Roman" panose="02020603050405020304" pitchFamily="18" charset="0"/>
              </a:rPr>
              <a:t>(3)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Giữ</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tĩnh</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hô</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hoán</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mọi</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xung</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quanh</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ea typeface="Times New Roman" panose="02020603050405020304" pitchFamily="18" charset="0"/>
                <a:cs typeface="Times New Roman" panose="02020603050405020304" pitchFamily="18" charset="0"/>
              </a:rPr>
              <a:t>biết</a:t>
            </a:r>
            <a:endParaRPr lang="vi-VN" sz="2300" dirty="0">
              <a:latin typeface=".VnTime"/>
              <a:ea typeface="Times New Roman" panose="02020603050405020304" pitchFamily="18" charset="0"/>
              <a:cs typeface="Times New Roman" panose="02020603050405020304" pitchFamily="18" charset="0"/>
            </a:endParaRPr>
          </a:p>
        </p:txBody>
      </p:sp>
      <p:sp>
        <p:nvSpPr>
          <p:cNvPr id="6" name="Rectangle 5"/>
          <p:cNvSpPr/>
          <p:nvPr/>
        </p:nvSpPr>
        <p:spPr>
          <a:xfrm>
            <a:off x="6309326" y="4949308"/>
            <a:ext cx="1253292" cy="369332"/>
          </a:xfrm>
          <a:prstGeom prst="rect">
            <a:avLst/>
          </a:prstGeom>
        </p:spPr>
        <p:txBody>
          <a:bodyPr wrap="none">
            <a:spAutoFit/>
          </a:bodyPr>
          <a:lstStyle/>
          <a:p>
            <a:pPr>
              <a:spcAft>
                <a:spcPts val="0"/>
              </a:spcAft>
            </a:pPr>
            <a:r>
              <a:rPr lang="en-US" dirty="0">
                <a:latin typeface="Times New Roman" panose="02020603050405020304" pitchFamily="18" charset="0"/>
                <a:ea typeface="Times New Roman" panose="02020603050405020304" pitchFamily="18" charset="0"/>
                <a:cs typeface="Times New Roman" panose="02020603050405020304" pitchFamily="18" charset="0"/>
              </a:rPr>
              <a:t>(4)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en-US" dirty="0">
                <a:latin typeface="Times New Roman" panose="02020603050405020304" pitchFamily="18" charset="0"/>
                <a:ea typeface="Times New Roman" panose="02020603050405020304" pitchFamily="18" charset="0"/>
                <a:cs typeface="Times New Roman" panose="02020603050405020304" pitchFamily="18" charset="0"/>
              </a:rPr>
              <a:t> 114</a:t>
            </a:r>
            <a:endParaRPr lang="vi-VN" dirty="0">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086206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A5AEC119-D292-4DE7-A603-35A5AA0E101E}"/>
              </a:ext>
            </a:extLst>
          </p:cNvPr>
          <p:cNvPicPr>
            <a:picLocks noChangeAspect="1"/>
          </p:cNvPicPr>
          <p:nvPr/>
        </p:nvPicPr>
        <p:blipFill>
          <a:blip r:embed="rId3"/>
          <a:stretch>
            <a:fillRect/>
          </a:stretch>
        </p:blipFill>
        <p:spPr>
          <a:xfrm>
            <a:off x="926144" y="1083456"/>
            <a:ext cx="10339712" cy="115834"/>
          </a:xfrm>
          <a:prstGeom prst="rect">
            <a:avLst/>
          </a:prstGeom>
        </p:spPr>
      </p:pic>
      <p:pic>
        <p:nvPicPr>
          <p:cNvPr id="28" name="图片 27">
            <a:extLst>
              <a:ext uri="{FF2B5EF4-FFF2-40B4-BE49-F238E27FC236}">
                <a16:creationId xmlns:a16="http://schemas.microsoft.com/office/drawing/2014/main" xmlns="" id="{AA1DC7A3-816F-46E4-9100-846497B74238}"/>
              </a:ext>
            </a:extLst>
          </p:cNvPr>
          <p:cNvPicPr>
            <a:picLocks noChangeAspect="1"/>
          </p:cNvPicPr>
          <p:nvPr/>
        </p:nvPicPr>
        <p:blipFill>
          <a:blip r:embed="rId4"/>
          <a:stretch>
            <a:fillRect/>
          </a:stretch>
        </p:blipFill>
        <p:spPr>
          <a:xfrm>
            <a:off x="812764" y="224898"/>
            <a:ext cx="676715" cy="707197"/>
          </a:xfrm>
          <a:prstGeom prst="rect">
            <a:avLst/>
          </a:prstGeom>
        </p:spPr>
      </p:pic>
      <p:grpSp>
        <p:nvGrpSpPr>
          <p:cNvPr id="4" name="组合 3">
            <a:extLst>
              <a:ext uri="{FF2B5EF4-FFF2-40B4-BE49-F238E27FC236}">
                <a16:creationId xmlns:a16="http://schemas.microsoft.com/office/drawing/2014/main" xmlns="" id="{09102096-3E41-46D7-B043-A17D42BFE06A}"/>
              </a:ext>
            </a:extLst>
          </p:cNvPr>
          <p:cNvGrpSpPr/>
          <p:nvPr/>
        </p:nvGrpSpPr>
        <p:grpSpPr>
          <a:xfrm>
            <a:off x="1989552" y="1345039"/>
            <a:ext cx="1970360" cy="2121243"/>
            <a:chOff x="2125869" y="1993041"/>
            <a:chExt cx="1970360" cy="2121243"/>
          </a:xfrm>
        </p:grpSpPr>
        <p:pic>
          <p:nvPicPr>
            <p:cNvPr id="5" name="图片 4">
              <a:extLst>
                <a:ext uri="{FF2B5EF4-FFF2-40B4-BE49-F238E27FC236}">
                  <a16:creationId xmlns:a16="http://schemas.microsoft.com/office/drawing/2014/main" xmlns="" id="{9437F5C5-38BB-4BFA-8C21-1AC1CD67D543}"/>
                </a:ext>
              </a:extLst>
            </p:cNvPr>
            <p:cNvPicPr>
              <a:picLocks noChangeAspect="1"/>
            </p:cNvPicPr>
            <p:nvPr/>
          </p:nvPicPr>
          <p:blipFill>
            <a:blip r:embed="rId5"/>
            <a:stretch>
              <a:fillRect/>
            </a:stretch>
          </p:blipFill>
          <p:spPr>
            <a:xfrm>
              <a:off x="2125869" y="1993041"/>
              <a:ext cx="1970360" cy="2121243"/>
            </a:xfrm>
            <a:prstGeom prst="rect">
              <a:avLst/>
            </a:prstGeom>
          </p:spPr>
        </p:pic>
        <p:pic>
          <p:nvPicPr>
            <p:cNvPr id="3" name="图片 2">
              <a:extLst>
                <a:ext uri="{FF2B5EF4-FFF2-40B4-BE49-F238E27FC236}">
                  <a16:creationId xmlns:a16="http://schemas.microsoft.com/office/drawing/2014/main" xmlns="" id="{92806C13-A6BE-4E79-B842-F890189EF195}"/>
                </a:ext>
              </a:extLst>
            </p:cNvPr>
            <p:cNvPicPr>
              <a:picLocks noChangeAspect="1"/>
            </p:cNvPicPr>
            <p:nvPr/>
          </p:nvPicPr>
          <p:blipFill>
            <a:blip r:embed="rId6"/>
            <a:stretch>
              <a:fillRect/>
            </a:stretch>
          </p:blipFill>
          <p:spPr>
            <a:xfrm>
              <a:off x="2450334" y="2320924"/>
              <a:ext cx="1315216" cy="938443"/>
            </a:xfrm>
            <a:prstGeom prst="roundRect">
              <a:avLst>
                <a:gd name="adj" fmla="val 8141"/>
              </a:avLst>
            </a:prstGeom>
          </p:spPr>
        </p:pic>
      </p:grpSp>
      <p:grpSp>
        <p:nvGrpSpPr>
          <p:cNvPr id="12" name="组合 11">
            <a:extLst>
              <a:ext uri="{FF2B5EF4-FFF2-40B4-BE49-F238E27FC236}">
                <a16:creationId xmlns:a16="http://schemas.microsoft.com/office/drawing/2014/main" xmlns="" id="{9B840DCD-2C75-4D85-8A19-72D9A58EAD8C}"/>
              </a:ext>
            </a:extLst>
          </p:cNvPr>
          <p:cNvGrpSpPr/>
          <p:nvPr/>
        </p:nvGrpSpPr>
        <p:grpSpPr>
          <a:xfrm>
            <a:off x="6815470" y="1178141"/>
            <a:ext cx="3179031" cy="2121243"/>
            <a:chOff x="5116479" y="1993041"/>
            <a:chExt cx="1970360" cy="2121243"/>
          </a:xfrm>
        </p:grpSpPr>
        <p:pic>
          <p:nvPicPr>
            <p:cNvPr id="6" name="图片 5">
              <a:extLst>
                <a:ext uri="{FF2B5EF4-FFF2-40B4-BE49-F238E27FC236}">
                  <a16:creationId xmlns:a16="http://schemas.microsoft.com/office/drawing/2014/main" xmlns="" id="{00F38402-8737-4016-876F-A6ADCB32D4DB}"/>
                </a:ext>
              </a:extLst>
            </p:cNvPr>
            <p:cNvPicPr>
              <a:picLocks noChangeAspect="1"/>
            </p:cNvPicPr>
            <p:nvPr/>
          </p:nvPicPr>
          <p:blipFill>
            <a:blip r:embed="rId5"/>
            <a:stretch>
              <a:fillRect/>
            </a:stretch>
          </p:blipFill>
          <p:spPr>
            <a:xfrm>
              <a:off x="5116479" y="1993041"/>
              <a:ext cx="1970360" cy="2121243"/>
            </a:xfrm>
            <a:prstGeom prst="rect">
              <a:avLst/>
            </a:prstGeom>
          </p:spPr>
        </p:pic>
        <p:pic>
          <p:nvPicPr>
            <p:cNvPr id="11" name="图片 10">
              <a:extLst>
                <a:ext uri="{FF2B5EF4-FFF2-40B4-BE49-F238E27FC236}">
                  <a16:creationId xmlns:a16="http://schemas.microsoft.com/office/drawing/2014/main" xmlns="" id="{E82739A4-953D-4A83-8158-F06DA023B398}"/>
                </a:ext>
              </a:extLst>
            </p:cNvPr>
            <p:cNvPicPr>
              <a:picLocks noChangeAspect="1"/>
            </p:cNvPicPr>
            <p:nvPr/>
          </p:nvPicPr>
          <p:blipFill rotWithShape="1">
            <a:blip r:embed="rId7"/>
            <a:srcRect r="22718"/>
            <a:stretch/>
          </p:blipFill>
          <p:spPr>
            <a:xfrm>
              <a:off x="5458849" y="2326837"/>
              <a:ext cx="1318407" cy="932530"/>
            </a:xfrm>
            <a:prstGeom prst="roundRect">
              <a:avLst>
                <a:gd name="adj" fmla="val 6038"/>
              </a:avLst>
            </a:prstGeom>
          </p:spPr>
        </p:pic>
      </p:grpSp>
      <p:sp>
        <p:nvSpPr>
          <p:cNvPr id="9" name="Rectangle 8"/>
          <p:cNvSpPr/>
          <p:nvPr/>
        </p:nvSpPr>
        <p:spPr>
          <a:xfrm>
            <a:off x="926144" y="3703404"/>
            <a:ext cx="4323937" cy="861774"/>
          </a:xfrm>
          <a:prstGeom prst="rect">
            <a:avLst/>
          </a:prstGeom>
        </p:spPr>
        <p:txBody>
          <a:bodyPr wrap="square">
            <a:spAutoFit/>
          </a:bodyPr>
          <a:lstStyle/>
          <a:p>
            <a:pPr algn="just">
              <a:spcAft>
                <a:spcPts val="0"/>
              </a:spcAft>
            </a:pPr>
            <a:r>
              <a:rPr lang="nl-NL" sz="2500" dirty="0">
                <a:latin typeface="Times New Roman" panose="02020603050405020304" pitchFamily="18" charset="0"/>
                <a:ea typeface="Times New Roman" panose="02020603050405020304" pitchFamily="18" charset="0"/>
                <a:cs typeface="Times New Roman" panose="02020603050405020304" pitchFamily="18" charset="0"/>
              </a:rPr>
              <a:t>Em có thể sắp xếp theo thứ tự: (3)- (2)- (1)- (4</a:t>
            </a:r>
            <a:r>
              <a:rPr lang="nl-NL" dirty="0">
                <a:latin typeface="Times New Roman" panose="02020603050405020304" pitchFamily="18" charset="0"/>
                <a:ea typeface="Times New Roman" panose="02020603050405020304" pitchFamily="18" charset="0"/>
                <a:cs typeface="Times New Roman" panose="02020603050405020304" pitchFamily="18" charset="0"/>
              </a:rPr>
              <a:t>)</a:t>
            </a:r>
            <a:endParaRPr lang="vi-VN" dirty="0">
              <a:latin typeface=".VnTime"/>
              <a:ea typeface="Times New Roman" panose="02020603050405020304" pitchFamily="18" charset="0"/>
              <a:cs typeface="Times New Roman" panose="02020603050405020304" pitchFamily="18" charset="0"/>
            </a:endParaRPr>
          </a:p>
        </p:txBody>
      </p:sp>
      <p:sp>
        <p:nvSpPr>
          <p:cNvPr id="10" name="Rectangle 9"/>
          <p:cNvSpPr/>
          <p:nvPr/>
        </p:nvSpPr>
        <p:spPr>
          <a:xfrm>
            <a:off x="6059488" y="3612031"/>
            <a:ext cx="5476837" cy="2015936"/>
          </a:xfrm>
          <a:prstGeom prst="rect">
            <a:avLst/>
          </a:prstGeom>
        </p:spPr>
        <p:txBody>
          <a:bodyPr wrap="square">
            <a:spAutoFit/>
          </a:bodyPr>
          <a:lstStyle/>
          <a:p>
            <a:pPr algn="just">
              <a:spcAft>
                <a:spcPts val="0"/>
              </a:spcAft>
            </a:pPr>
            <a:r>
              <a:rPr lang="nl-NL" sz="2500" dirty="0">
                <a:latin typeface="Times New Roman" panose="02020603050405020304" pitchFamily="18" charset="0"/>
                <a:ea typeface="Times New Roman" panose="02020603050405020304" pitchFamily="18" charset="0"/>
                <a:cs typeface="Times New Roman" panose="02020603050405020304" pitchFamily="18" charset="0"/>
              </a:rPr>
              <a:t>GV cho HS theo dõi video trang bị thêm cho học sinh kỹ năng phòng cháy chữa cháy khi cần thiết theo link sau:</a:t>
            </a:r>
            <a:endParaRPr lang="vi-VN" sz="2500" dirty="0">
              <a:latin typeface="Times New Roman" panose="02020603050405020304" pitchFamily="18" charset="0"/>
              <a:ea typeface="Times New Roman" panose="02020603050405020304" pitchFamily="18" charset="0"/>
              <a:cs typeface="Times New Roman" panose="02020603050405020304" pitchFamily="18" charset="0"/>
            </a:endParaRPr>
          </a:p>
          <a:p>
            <a:r>
              <a:rPr lang="nl-NL" sz="25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8"/>
              </a:rPr>
              <a:t>https://www.youtube.com/watch?v=dpAbWYsl_AM</a:t>
            </a:r>
            <a:endParaRPr lang="vi-VN"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717943"/>
      </p:ext>
    </p:extLst>
  </p:cSld>
  <p:clrMapOvr>
    <a:masterClrMapping/>
  </p:clrMapOvr>
  <p:transition spd="slow" advClick="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xmlns="" id="{AA1DC7A3-816F-46E4-9100-846497B74238}"/>
              </a:ext>
            </a:extLst>
          </p:cNvPr>
          <p:cNvPicPr>
            <a:picLocks noChangeAspect="1"/>
          </p:cNvPicPr>
          <p:nvPr/>
        </p:nvPicPr>
        <p:blipFill>
          <a:blip r:embed="rId3"/>
          <a:stretch>
            <a:fillRect/>
          </a:stretch>
        </p:blipFill>
        <p:spPr>
          <a:xfrm>
            <a:off x="722352" y="297309"/>
            <a:ext cx="676715" cy="707197"/>
          </a:xfrm>
          <a:prstGeom prst="rect">
            <a:avLst/>
          </a:prstGeom>
        </p:spPr>
      </p:pic>
      <p:sp>
        <p:nvSpPr>
          <p:cNvPr id="25" name="文本框 24">
            <a:extLst>
              <a:ext uri="{FF2B5EF4-FFF2-40B4-BE49-F238E27FC236}">
                <a16:creationId xmlns:a16="http://schemas.microsoft.com/office/drawing/2014/main" xmlns="" id="{B530A438-E5D1-4114-9650-A1BEE01763C3}"/>
              </a:ext>
            </a:extLst>
          </p:cNvPr>
          <p:cNvSpPr txBox="1"/>
          <p:nvPr/>
        </p:nvSpPr>
        <p:spPr>
          <a:xfrm>
            <a:off x="1497977" y="435463"/>
            <a:ext cx="9196046" cy="430887"/>
          </a:xfrm>
          <a:prstGeom prst="rect">
            <a:avLst/>
          </a:prstGeom>
          <a:noFill/>
        </p:spPr>
        <p:txBody>
          <a:bodyPr wrap="square" rtlCol="0">
            <a:spAutoFit/>
          </a:bodyPr>
          <a:lstStyle/>
          <a:p>
            <a:r>
              <a:rPr lang="vi-VN" sz="2200" b="1" dirty="0" smtClean="0">
                <a:solidFill>
                  <a:srgbClr val="C00000"/>
                </a:solidFill>
                <a:latin typeface="Time new roman"/>
                <a:cs typeface="Arial" panose="020B0604020202020204" pitchFamily="34" charset="0"/>
              </a:rPr>
              <a:t>* Liên hệ bản thân:  </a:t>
            </a:r>
            <a:endParaRPr lang="vi-VN" sz="2200" b="1" dirty="0">
              <a:solidFill>
                <a:srgbClr val="C00000"/>
              </a:solidFill>
              <a:latin typeface="Time new roman"/>
              <a:cs typeface="Arial" panose="020B0604020202020204" pitchFamily="34" charset="0"/>
            </a:endParaRPr>
          </a:p>
        </p:txBody>
      </p:sp>
      <p:sp>
        <p:nvSpPr>
          <p:cNvPr id="19" name="任意多边形 2">
            <a:extLst>
              <a:ext uri="{FF2B5EF4-FFF2-40B4-BE49-F238E27FC236}">
                <a16:creationId xmlns:a16="http://schemas.microsoft.com/office/drawing/2014/main" xmlns="" id="{DD5027FF-98FC-07D5-016E-F6E6D3F0AD6F}"/>
              </a:ext>
            </a:extLst>
          </p:cNvPr>
          <p:cNvSpPr/>
          <p:nvPr/>
        </p:nvSpPr>
        <p:spPr>
          <a:xfrm>
            <a:off x="366164" y="1004506"/>
            <a:ext cx="7227332" cy="4432198"/>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ln cmpd="tri">
            <a:solidFill>
              <a:schemeClr val="accent6"/>
            </a:solidFill>
          </a:ln>
        </p:spPr>
        <p:style>
          <a:lnRef idx="2">
            <a:schemeClr val="dk1"/>
          </a:lnRef>
          <a:fillRef idx="0">
            <a:schemeClr val="dk1"/>
          </a:fillRef>
          <a:effectRef idx="1">
            <a:schemeClr val="dk1"/>
          </a:effectRef>
          <a:fontRef idx="minor">
            <a:schemeClr val="tx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1" dirty="0">
              <a:solidFill>
                <a:srgbClr val="605448"/>
              </a:solidFill>
            </a:endParaRPr>
          </a:p>
        </p:txBody>
      </p:sp>
      <p:sp>
        <p:nvSpPr>
          <p:cNvPr id="20" name="Content Placeholder 2">
            <a:extLst>
              <a:ext uri="{FF2B5EF4-FFF2-40B4-BE49-F238E27FC236}">
                <a16:creationId xmlns:a16="http://schemas.microsoft.com/office/drawing/2014/main" xmlns="" id="{2319FB44-B08A-CA6F-06C8-42D614CFBEB6}"/>
              </a:ext>
            </a:extLst>
          </p:cNvPr>
          <p:cNvSpPr txBox="1">
            <a:spLocks/>
          </p:cNvSpPr>
          <p:nvPr/>
        </p:nvSpPr>
        <p:spPr>
          <a:xfrm>
            <a:off x="366164" y="1852020"/>
            <a:ext cx="10968143" cy="3722840"/>
          </a:xfrm>
          <a:prstGeom prst="rect">
            <a:avLst/>
          </a:prstGeom>
          <a:solidFill>
            <a:srgbClr val="FF9999"/>
          </a:solidFill>
          <a:ln w="25400" cap="flat" cmpd="sng" algn="ctr">
            <a:noFill/>
            <a:prstDash val="solid"/>
          </a:ln>
          <a:effectLst>
            <a:softEdge rad="127000"/>
          </a:effectLst>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algn="l"/>
            <a:r>
              <a:rPr lang="nl-NL" sz="2300" b="1" dirty="0">
                <a:latin typeface="Times New Roman" panose="02020603050405020304" pitchFamily="18" charset="0"/>
                <a:cs typeface="Times New Roman" panose="02020603050405020304" pitchFamily="18" charset="0"/>
              </a:rPr>
              <a:t>- Em nên làm:</a:t>
            </a:r>
            <a:endParaRPr lang="vi-VN" sz="2300" b="1" dirty="0">
              <a:latin typeface="Times New Roman" panose="02020603050405020304" pitchFamily="18" charset="0"/>
              <a:cs typeface="Times New Roman" panose="02020603050405020304" pitchFamily="18" charset="0"/>
            </a:endParaRPr>
          </a:p>
          <a:p>
            <a:pPr algn="l"/>
            <a:r>
              <a:rPr lang="nl-NL"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Tự</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tìm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hiểu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thực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hiện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nghiêm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chỉnh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định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về</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phòng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ngừa</a:t>
            </a:r>
            <a:r>
              <a:rPr lang="en-US" sz="2300" dirty="0">
                <a:latin typeface="Times New Roman" panose="02020603050405020304" pitchFamily="18" charset="0"/>
                <a:cs typeface="Times New Roman" panose="02020603050405020304" pitchFamily="18" charset="0"/>
              </a:rPr>
              <a:t> tai </a:t>
            </a:r>
            <a:r>
              <a:rPr lang="en-US" sz="2300" dirty="0" err="1">
                <a:latin typeface="Times New Roman" panose="02020603050405020304" pitchFamily="18" charset="0"/>
                <a:cs typeface="Times New Roman" panose="02020603050405020304" pitchFamily="18" charset="0"/>
              </a:rPr>
              <a:t>nạn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vũ</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cháy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nổ</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chất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hại</a:t>
            </a:r>
            <a:r>
              <a:rPr lang="en-US" sz="2300" dirty="0">
                <a:latin typeface="Times New Roman" panose="02020603050405020304" pitchFamily="18" charset="0"/>
                <a:cs typeface="Times New Roman" panose="02020603050405020304" pitchFamily="18" charset="0"/>
              </a:rPr>
              <a:t>.</a:t>
            </a:r>
            <a:endParaRPr lang="vi-VN" sz="2300" dirty="0">
              <a:latin typeface="Times New Roman" panose="02020603050405020304" pitchFamily="18" charset="0"/>
              <a:cs typeface="Times New Roman" panose="02020603050405020304" pitchFamily="18" charset="0"/>
            </a:endParaRPr>
          </a:p>
          <a:p>
            <a:pPr algn="l"/>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Tuyên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truyền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vận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đình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bè</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mọi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người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xung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quanh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thực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hiện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tốt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định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về</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phòng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ngừa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chế</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tai </a:t>
            </a:r>
            <a:r>
              <a:rPr lang="en-US" sz="2300" dirty="0" err="1">
                <a:latin typeface="Times New Roman" panose="02020603050405020304" pitchFamily="18" charset="0"/>
                <a:cs typeface="Times New Roman" panose="02020603050405020304" pitchFamily="18" charset="0"/>
              </a:rPr>
              <a:t>nạn</a:t>
            </a:r>
            <a:r>
              <a:rPr lang="en-US" sz="2300" dirty="0">
                <a:latin typeface="Times New Roman" panose="02020603050405020304" pitchFamily="18" charset="0"/>
                <a:cs typeface="Times New Roman" panose="02020603050405020304" pitchFamily="18" charset="0"/>
              </a:rPr>
              <a:t> do </a:t>
            </a:r>
            <a:r>
              <a:rPr lang="en-US" sz="2300" dirty="0" err="1">
                <a:latin typeface="Times New Roman" panose="02020603050405020304" pitchFamily="18" charset="0"/>
                <a:cs typeface="Times New Roman" panose="02020603050405020304" pitchFamily="18" charset="0"/>
              </a:rPr>
              <a:t>vũ</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cháy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nổ</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chất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hại</a:t>
            </a:r>
            <a:r>
              <a:rPr lang="en-US" sz="2300" dirty="0">
                <a:latin typeface="Times New Roman" panose="02020603050405020304" pitchFamily="18" charset="0"/>
                <a:cs typeface="Times New Roman" panose="02020603050405020304" pitchFamily="18" charset="0"/>
              </a:rPr>
              <a:t>.</a:t>
            </a:r>
            <a:endParaRPr lang="vi-VN" sz="2300" dirty="0">
              <a:latin typeface="Times New Roman" panose="02020603050405020304" pitchFamily="18" charset="0"/>
              <a:cs typeface="Times New Roman" panose="02020603050405020304" pitchFamily="18" charset="0"/>
            </a:endParaRPr>
          </a:p>
          <a:p>
            <a:pPr algn="l"/>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Tố</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hành</a:t>
            </a:r>
            <a:r>
              <a:rPr lang="en-US" sz="2300" dirty="0">
                <a:latin typeface="Times New Roman" panose="02020603050405020304" pitchFamily="18" charset="0"/>
                <a:cs typeface="Times New Roman" panose="02020603050405020304" pitchFamily="18" charset="0"/>
              </a:rPr>
              <a:t> vi </a:t>
            </a:r>
            <a:r>
              <a:rPr lang="en-US" sz="2300" dirty="0" err="1">
                <a:latin typeface="Times New Roman" panose="02020603050405020304" pitchFamily="18" charset="0"/>
                <a:cs typeface="Times New Roman" panose="02020603050405020304" pitchFamily="18" charset="0"/>
              </a:rPr>
              <a:t>vi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phạm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hoặc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xúi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giục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người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khác</a:t>
            </a:r>
            <a:r>
              <a:rPr lang="en-US" sz="2300" dirty="0">
                <a:latin typeface="Times New Roman" panose="02020603050405020304" pitchFamily="18" charset="0"/>
                <a:cs typeface="Times New Roman" panose="02020603050405020304" pitchFamily="18" charset="0"/>
              </a:rPr>
              <a:t> vi </a:t>
            </a:r>
            <a:r>
              <a:rPr lang="en-US" sz="2300" dirty="0" err="1">
                <a:latin typeface="Times New Roman" panose="02020603050405020304" pitchFamily="18" charset="0"/>
                <a:cs typeface="Times New Roman" panose="02020603050405020304" pitchFamily="18" charset="0"/>
              </a:rPr>
              <a:t>phạm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định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về</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phòng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ngừa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chế</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tai </a:t>
            </a:r>
            <a:r>
              <a:rPr lang="en-US" sz="2300" dirty="0" err="1">
                <a:latin typeface="Times New Roman" panose="02020603050405020304" pitchFamily="18" charset="0"/>
                <a:cs typeface="Times New Roman" panose="02020603050405020304" pitchFamily="18" charset="0"/>
              </a:rPr>
              <a:t>nạn</a:t>
            </a:r>
            <a:r>
              <a:rPr lang="en-US" sz="2300" dirty="0">
                <a:latin typeface="Times New Roman" panose="02020603050405020304" pitchFamily="18" charset="0"/>
                <a:cs typeface="Times New Roman" panose="02020603050405020304" pitchFamily="18" charset="0"/>
              </a:rPr>
              <a:t> do </a:t>
            </a:r>
            <a:r>
              <a:rPr lang="en-US" sz="2300" dirty="0" err="1">
                <a:latin typeface="Times New Roman" panose="02020603050405020304" pitchFamily="18" charset="0"/>
                <a:cs typeface="Times New Roman" panose="02020603050405020304" pitchFamily="18" charset="0"/>
              </a:rPr>
              <a:t>vũ</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cháy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nổ</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chất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hại</a:t>
            </a:r>
            <a:r>
              <a:rPr lang="en-US" sz="2300" dirty="0">
                <a:latin typeface="Times New Roman" panose="02020603050405020304" pitchFamily="18" charset="0"/>
                <a:cs typeface="Times New Roman" panose="02020603050405020304" pitchFamily="18" charset="0"/>
              </a:rPr>
              <a:t>. </a:t>
            </a:r>
            <a:endParaRPr lang="vi-VN" sz="2300" dirty="0">
              <a:latin typeface="Times New Roman" panose="02020603050405020304" pitchFamily="18" charset="0"/>
              <a:cs typeface="Times New Roman" panose="02020603050405020304" pitchFamily="18" charset="0"/>
            </a:endParaRPr>
          </a:p>
          <a:p>
            <a:pPr algn="l"/>
            <a:r>
              <a:rPr lang="nl-NL" sz="2300" b="1" dirty="0">
                <a:latin typeface="Times New Roman" panose="02020603050405020304" pitchFamily="18" charset="0"/>
                <a:cs typeface="Times New Roman" panose="02020603050405020304" pitchFamily="18" charset="0"/>
              </a:rPr>
              <a:t>- Em không nên làm:</a:t>
            </a:r>
            <a:endParaRPr lang="vi-VN" sz="2300" b="1" dirty="0">
              <a:latin typeface="Times New Roman" panose="02020603050405020304" pitchFamily="18" charset="0"/>
              <a:cs typeface="Times New Roman" panose="02020603050405020304" pitchFamily="18" charset="0"/>
            </a:endParaRPr>
          </a:p>
          <a:p>
            <a:pPr algn="l"/>
            <a:r>
              <a:rPr lang="nl-NL"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Tàng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trữ</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vận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chuyển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buôn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bán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dụng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loại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vũ</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chất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cháy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nổ</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chất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độc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hại</a:t>
            </a:r>
            <a:r>
              <a:rPr lang="en-US" sz="2300" dirty="0">
                <a:latin typeface="Times New Roman" panose="02020603050405020304" pitchFamily="18" charset="0"/>
                <a:cs typeface="Times New Roman" panose="02020603050405020304" pitchFamily="18" charset="0"/>
              </a:rPr>
              <a:t>.</a:t>
            </a:r>
            <a:endParaRPr lang="en-US" sz="2300" b="1" i="1" dirty="0">
              <a:solidFill>
                <a:srgbClr val="0070C0"/>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4172181" y="525870"/>
            <a:ext cx="6945238" cy="972551"/>
          </a:xfrm>
          <a:prstGeom prst="roundRect">
            <a:avLst/>
          </a:prstGeom>
          <a:solidFill>
            <a:srgbClr val="D2E1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b="1" dirty="0">
                <a:solidFill>
                  <a:schemeClr val="tx1"/>
                </a:solidFill>
                <a:latin typeface="Times New Roman" panose="02020603050405020304" pitchFamily="18" charset="0"/>
                <a:cs typeface="Times New Roman" panose="02020603050405020304" pitchFamily="18" charset="0"/>
              </a:rPr>
              <a:t>Theo </a:t>
            </a:r>
            <a:r>
              <a:rPr lang="en-US" sz="2300" b="1" dirty="0" err="1">
                <a:solidFill>
                  <a:schemeClr val="tx1"/>
                </a:solidFill>
                <a:latin typeface="Times New Roman" panose="02020603050405020304" pitchFamily="18" charset="0"/>
                <a:cs typeface="Times New Roman" panose="02020603050405020304" pitchFamily="18" charset="0"/>
              </a:rPr>
              <a:t>em</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những</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điều</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học</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sinh</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cần</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làm</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và</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không</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nên</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làm</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trong</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việc</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phòng</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ngừa</a:t>
            </a:r>
            <a:r>
              <a:rPr lang="en-US" sz="2300" b="1" dirty="0">
                <a:solidFill>
                  <a:schemeClr val="tx1"/>
                </a:solidFill>
                <a:latin typeface="Times New Roman" panose="02020603050405020304" pitchFamily="18" charset="0"/>
                <a:cs typeface="Times New Roman" panose="02020603050405020304" pitchFamily="18" charset="0"/>
              </a:rPr>
              <a:t> tai </a:t>
            </a:r>
            <a:r>
              <a:rPr lang="en-US" sz="2300" b="1" dirty="0" err="1">
                <a:solidFill>
                  <a:schemeClr val="tx1"/>
                </a:solidFill>
                <a:latin typeface="Times New Roman" panose="02020603050405020304" pitchFamily="18" charset="0"/>
                <a:cs typeface="Times New Roman" panose="02020603050405020304" pitchFamily="18" charset="0"/>
              </a:rPr>
              <a:t>nạn</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vũ</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khí</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cháy</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nổ</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và</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các</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chất</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độc</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hại</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là</a:t>
            </a:r>
            <a:r>
              <a:rPr lang="en-US" sz="2300" b="1" dirty="0">
                <a:solidFill>
                  <a:schemeClr val="tx1"/>
                </a:solidFill>
                <a:latin typeface="Times New Roman" panose="02020603050405020304" pitchFamily="18" charset="0"/>
                <a:cs typeface="Times New Roman" panose="02020603050405020304" pitchFamily="18" charset="0"/>
              </a:rPr>
              <a:t> </a:t>
            </a:r>
            <a:r>
              <a:rPr lang="en-US" sz="2300" b="1" dirty="0" err="1">
                <a:solidFill>
                  <a:schemeClr val="tx1"/>
                </a:solidFill>
                <a:latin typeface="Times New Roman" panose="02020603050405020304" pitchFamily="18" charset="0"/>
                <a:cs typeface="Times New Roman" panose="02020603050405020304" pitchFamily="18" charset="0"/>
              </a:rPr>
              <a:t>gì</a:t>
            </a:r>
            <a:r>
              <a:rPr lang="en-US" sz="2300" b="1" dirty="0">
                <a:solidFill>
                  <a:schemeClr val="tx1"/>
                </a:solidFill>
                <a:latin typeface="Times New Roman" panose="02020603050405020304" pitchFamily="18" charset="0"/>
                <a:cs typeface="Times New Roman" panose="02020603050405020304" pitchFamily="18" charset="0"/>
              </a:rPr>
              <a:t>?</a:t>
            </a:r>
            <a:endParaRPr lang="vi-VN" sz="23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790703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41" presetClass="entr" presetSubtype="0" fill="hold" grpId="0" nodeType="withEffect">
                                  <p:stCondLst>
                                    <p:cond delay="0"/>
                                  </p:stCondLst>
                                  <p:iterate type="lt">
                                    <p:tmPct val="1905"/>
                                  </p:iterate>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5"/>
                                        </p:tgtEl>
                                        <p:attrNameLst>
                                          <p:attrName>ppt_y</p:attrName>
                                        </p:attrNameLst>
                                      </p:cBhvr>
                                      <p:tavLst>
                                        <p:tav tm="0">
                                          <p:val>
                                            <p:strVal val="#ppt_y"/>
                                          </p:val>
                                        </p:tav>
                                        <p:tav tm="100000">
                                          <p:val>
                                            <p:strVal val="#ppt_y"/>
                                          </p:val>
                                        </p:tav>
                                      </p:tavLst>
                                    </p:anim>
                                    <p:anim calcmode="lin" valueType="num">
                                      <p:cBhvr>
                                        <p:cTn id="13"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190AF63-1D47-4DEB-BFEE-5ECC671D79D1}"/>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6" name="图片 15">
            <a:extLst>
              <a:ext uri="{FF2B5EF4-FFF2-40B4-BE49-F238E27FC236}">
                <a16:creationId xmlns:a16="http://schemas.microsoft.com/office/drawing/2014/main" xmlns="" id="{1DA889A7-19E1-4EBE-8977-91B6557A0ADC}"/>
              </a:ext>
            </a:extLst>
          </p:cNvPr>
          <p:cNvPicPr>
            <a:picLocks noChangeAspect="1"/>
          </p:cNvPicPr>
          <p:nvPr/>
        </p:nvPicPr>
        <p:blipFill>
          <a:blip r:embed="rId7"/>
          <a:stretch>
            <a:fillRect/>
          </a:stretch>
        </p:blipFill>
        <p:spPr>
          <a:xfrm>
            <a:off x="3937749" y="908769"/>
            <a:ext cx="4233851" cy="4558065"/>
          </a:xfrm>
          <a:prstGeom prst="rect">
            <a:avLst/>
          </a:prstGeom>
        </p:spPr>
      </p:pic>
      <p:pic>
        <p:nvPicPr>
          <p:cNvPr id="17" name="图片 16">
            <a:extLst>
              <a:ext uri="{FF2B5EF4-FFF2-40B4-BE49-F238E27FC236}">
                <a16:creationId xmlns:a16="http://schemas.microsoft.com/office/drawing/2014/main" xmlns=""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pic>
        <p:nvPicPr>
          <p:cNvPr id="18" name="图片 17">
            <a:extLst>
              <a:ext uri="{FF2B5EF4-FFF2-40B4-BE49-F238E27FC236}">
                <a16:creationId xmlns:a16="http://schemas.microsoft.com/office/drawing/2014/main" xmlns="" id="{D4811393-123B-4E5E-ABA6-6E41F21BDAC5}"/>
              </a:ext>
            </a:extLst>
          </p:cNvPr>
          <p:cNvPicPr>
            <a:picLocks noChangeAspect="1"/>
          </p:cNvPicPr>
          <p:nvPr/>
        </p:nvPicPr>
        <p:blipFill>
          <a:blip r:embed="rId9"/>
          <a:stretch>
            <a:fillRect/>
          </a:stretch>
        </p:blipFill>
        <p:spPr>
          <a:xfrm>
            <a:off x="3646329" y="1497556"/>
            <a:ext cx="1286367" cy="1280271"/>
          </a:xfrm>
          <a:prstGeom prst="rect">
            <a:avLst/>
          </a:prstGeom>
        </p:spPr>
      </p:pic>
      <p:sp>
        <p:nvSpPr>
          <p:cNvPr id="114" name="文本框 113">
            <a:extLst>
              <a:ext uri="{FF2B5EF4-FFF2-40B4-BE49-F238E27FC236}">
                <a16:creationId xmlns:a16="http://schemas.microsoft.com/office/drawing/2014/main" xmlns="" id="{20209AAE-7B10-467B-B114-249EE1FF1EE3}"/>
              </a:ext>
            </a:extLst>
          </p:cNvPr>
          <p:cNvSpPr txBox="1"/>
          <p:nvPr/>
        </p:nvSpPr>
        <p:spPr>
          <a:xfrm>
            <a:off x="4499223" y="1961698"/>
            <a:ext cx="3090003" cy="553998"/>
          </a:xfrm>
          <a:prstGeom prst="rect">
            <a:avLst/>
          </a:prstGeom>
          <a:noFill/>
        </p:spPr>
        <p:txBody>
          <a:bodyPr wrap="square" rtlCol="0">
            <a:spAutoFit/>
          </a:bodyPr>
          <a:lstStyle/>
          <a:p>
            <a:pPr algn="ctr"/>
            <a:r>
              <a:rPr lang="en-US" altLang="zh-CN" sz="3000" b="1" dirty="0" smtClean="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II/ </a:t>
            </a:r>
            <a:r>
              <a:rPr lang="en-US" altLang="zh-CN" sz="3000" b="1" dirty="0" err="1" smtClean="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Luyện</a:t>
            </a:r>
            <a:r>
              <a:rPr lang="en-US" altLang="zh-CN" sz="3000" b="1" dirty="0" smtClean="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 </a:t>
            </a:r>
            <a:r>
              <a:rPr lang="en-US" altLang="zh-CN" sz="3000" b="1" dirty="0" err="1" smtClean="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tập</a:t>
            </a:r>
            <a:r>
              <a:rPr lang="en-US" altLang="zh-CN" sz="3000" b="1" dirty="0" smtClean="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 </a:t>
            </a:r>
            <a:endParaRPr lang="zh-CN" altLang="en-US" sz="3000" b="1"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endParaRPr>
          </a:p>
        </p:txBody>
      </p:sp>
      <p:pic>
        <p:nvPicPr>
          <p:cNvPr id="19" name="图片 18">
            <a:extLst>
              <a:ext uri="{FF2B5EF4-FFF2-40B4-BE49-F238E27FC236}">
                <a16:creationId xmlns:a16="http://schemas.microsoft.com/office/drawing/2014/main" xmlns="" id="{AAF06224-66D5-4EDF-B567-735310A4C1C0}"/>
              </a:ext>
            </a:extLst>
          </p:cNvPr>
          <p:cNvPicPr>
            <a:picLocks noChangeAspect="1"/>
          </p:cNvPicPr>
          <p:nvPr/>
        </p:nvPicPr>
        <p:blipFill>
          <a:blip r:embed="rId10"/>
          <a:stretch>
            <a:fillRect/>
          </a:stretch>
        </p:blipFill>
        <p:spPr>
          <a:xfrm>
            <a:off x="9431031" y="2078823"/>
            <a:ext cx="2523963" cy="2505673"/>
          </a:xfrm>
          <a:prstGeom prst="rect">
            <a:avLst/>
          </a:prstGeom>
        </p:spPr>
      </p:pic>
      <p:pic>
        <p:nvPicPr>
          <p:cNvPr id="20" name="图片 19">
            <a:extLst>
              <a:ext uri="{FF2B5EF4-FFF2-40B4-BE49-F238E27FC236}">
                <a16:creationId xmlns:a16="http://schemas.microsoft.com/office/drawing/2014/main" xmlns="" id="{F8185D55-0902-4A6D-B63F-DA65073A47BF}"/>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xmlns="" id="{21C64A99-3D07-4E95-BDBD-4A2FD9F8B721}"/>
              </a:ext>
            </a:extLst>
          </p:cNvPr>
          <p:cNvPicPr>
            <a:picLocks noChangeAspect="1"/>
          </p:cNvPicPr>
          <p:nvPr/>
        </p:nvPicPr>
        <p:blipFill>
          <a:blip r:embed="rId12"/>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xmlns="" id="{2F06EBA9-0539-4CDB-B423-45758EBC76FF}"/>
              </a:ext>
            </a:extLst>
          </p:cNvPr>
          <p:cNvPicPr>
            <a:picLocks noChangeAspect="1"/>
          </p:cNvPicPr>
          <p:nvPr/>
        </p:nvPicPr>
        <p:blipFill>
          <a:blip r:embed="rId13"/>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xmlns="" id="{B798A7A3-DDB5-4F7C-A674-05D3720D241E}"/>
              </a:ext>
            </a:extLst>
          </p:cNvPr>
          <p:cNvPicPr>
            <a:picLocks noChangeAspect="1"/>
          </p:cNvPicPr>
          <p:nvPr/>
        </p:nvPicPr>
        <p:blipFill rotWithShape="1">
          <a:blip r:embed="rId14"/>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xmlns="" id="{2B579779-48D3-4F4C-8FC8-41E2AFBD0EB1}"/>
              </a:ext>
            </a:extLst>
          </p:cNvPr>
          <p:cNvPicPr>
            <a:picLocks noChangeAspect="1"/>
          </p:cNvPicPr>
          <p:nvPr/>
        </p:nvPicPr>
        <p:blipFill rotWithShape="1">
          <a:blip r:embed="rId14"/>
          <a:srcRect l="79894" t="-7176" r="-2213" b="34190"/>
          <a:stretch/>
        </p:blipFill>
        <p:spPr>
          <a:xfrm>
            <a:off x="1688602" y="733680"/>
            <a:ext cx="1125990" cy="534227"/>
          </a:xfrm>
          <a:prstGeom prst="rect">
            <a:avLst/>
          </a:prstGeom>
        </p:spPr>
      </p:pic>
    </p:spTree>
    <p:extLst>
      <p:ext uri="{BB962C8B-B14F-4D97-AF65-F5344CB8AC3E}">
        <p14:creationId xmlns:p14="http://schemas.microsoft.com/office/powerpoint/2010/main" val="385871749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anim calcmode="lin" valueType="num">
                                      <p:cBhvr>
                                        <p:cTn id="31" dur="750" fill="hold"/>
                                        <p:tgtEl>
                                          <p:spTgt spid="16"/>
                                        </p:tgtEl>
                                        <p:attrNameLst>
                                          <p:attrName>ppt_x</p:attrName>
                                        </p:attrNameLst>
                                      </p:cBhvr>
                                      <p:tavLst>
                                        <p:tav tm="0">
                                          <p:val>
                                            <p:strVal val="#ppt_x"/>
                                          </p:val>
                                        </p:tav>
                                        <p:tav tm="100000">
                                          <p:val>
                                            <p:strVal val="#ppt_x"/>
                                          </p:val>
                                        </p:tav>
                                      </p:tavLst>
                                    </p:anim>
                                    <p:anim calcmode="lin" valueType="num">
                                      <p:cBhvr>
                                        <p:cTn id="32" dur="75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2750"/>
                            </p:stCondLst>
                            <p:childTnLst>
                              <p:par>
                                <p:cTn id="43" presetID="22" presetClass="entr" presetSubtype="1"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par>
                                <p:cTn id="46" presetID="22" presetClass="entr" presetSubtype="1"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childTnLst>
                          </p:cTn>
                        </p:par>
                        <p:par>
                          <p:cTn id="49" fill="hold">
                            <p:stCondLst>
                              <p:cond delay="3250"/>
                            </p:stCondLst>
                            <p:childTnLst>
                              <p:par>
                                <p:cTn id="50" presetID="38" presetClass="entr" presetSubtype="0" accel="50000" fill="hold" grpId="0" nodeType="afterEffect">
                                  <p:stCondLst>
                                    <p:cond delay="0"/>
                                  </p:stCondLst>
                                  <p:iterate type="lt">
                                    <p:tmPct val="50000"/>
                                  </p:iterate>
                                  <p:childTnLst>
                                    <p:set>
                                      <p:cBhvr>
                                        <p:cTn id="51" dur="1" fill="hold">
                                          <p:stCondLst>
                                            <p:cond delay="0"/>
                                          </p:stCondLst>
                                        </p:cTn>
                                        <p:tgtEl>
                                          <p:spTgt spid="114"/>
                                        </p:tgtEl>
                                        <p:attrNameLst>
                                          <p:attrName>style.visibility</p:attrName>
                                        </p:attrNameLst>
                                      </p:cBhvr>
                                      <p:to>
                                        <p:strVal val="visible"/>
                                      </p:to>
                                    </p:set>
                                    <p:set>
                                      <p:cBhvr>
                                        <p:cTn id="52" dur="227" fill="hold">
                                          <p:stCondLst>
                                            <p:cond delay="0"/>
                                          </p:stCondLst>
                                        </p:cTn>
                                        <p:tgtEl>
                                          <p:spTgt spid="114"/>
                                        </p:tgtEl>
                                        <p:attrNameLst>
                                          <p:attrName>style.rotation</p:attrName>
                                        </p:attrNameLst>
                                      </p:cBhvr>
                                      <p:to>
                                        <p:strVal val="-45.0"/>
                                      </p:to>
                                    </p:set>
                                    <p:anim calcmode="lin" valueType="num">
                                      <p:cBhvr>
                                        <p:cTn id="53" dur="227" fill="hold">
                                          <p:stCondLst>
                                            <p:cond delay="227"/>
                                          </p:stCondLst>
                                        </p:cTn>
                                        <p:tgtEl>
                                          <p:spTgt spid="114"/>
                                        </p:tgtEl>
                                        <p:attrNameLst>
                                          <p:attrName>style.rotation</p:attrName>
                                        </p:attrNameLst>
                                      </p:cBhvr>
                                      <p:tavLst>
                                        <p:tav tm="0">
                                          <p:val>
                                            <p:fltVal val="-45"/>
                                          </p:val>
                                        </p:tav>
                                        <p:tav tm="69900">
                                          <p:val>
                                            <p:fltVal val="45"/>
                                          </p:val>
                                        </p:tav>
                                        <p:tav tm="100000">
                                          <p:val>
                                            <p:fltVal val="0"/>
                                          </p:val>
                                        </p:tav>
                                      </p:tavLst>
                                    </p:anim>
                                    <p:anim calcmode="lin" valueType="num">
                                      <p:cBhvr>
                                        <p:cTn id="54" dur="227" fill="hold">
                                          <p:stCondLst>
                                            <p:cond delay="0"/>
                                          </p:stCondLst>
                                        </p:cTn>
                                        <p:tgtEl>
                                          <p:spTgt spid="114"/>
                                        </p:tgtEl>
                                        <p:attrNameLst>
                                          <p:attrName>ppt_y</p:attrName>
                                        </p:attrNameLst>
                                      </p:cBhvr>
                                      <p:tavLst>
                                        <p:tav tm="0">
                                          <p:val>
                                            <p:strVal val="#ppt_y-1"/>
                                          </p:val>
                                        </p:tav>
                                        <p:tav tm="100000">
                                          <p:val>
                                            <p:strVal val="#ppt_y-(0.354*#ppt_w-0.172*#ppt_h)"/>
                                          </p:val>
                                        </p:tav>
                                      </p:tavLst>
                                    </p:anim>
                                    <p:anim calcmode="lin" valueType="num">
                                      <p:cBhvr>
                                        <p:cTn id="55" dur="78" decel="50000" autoRev="1" fill="hold">
                                          <p:stCondLst>
                                            <p:cond delay="227"/>
                                          </p:stCondLst>
                                        </p:cTn>
                                        <p:tgtEl>
                                          <p:spTgt spid="114"/>
                                        </p:tgtEl>
                                        <p:attrNameLst>
                                          <p:attrName>ppt_y</p:attrName>
                                        </p:attrNameLst>
                                      </p:cBhvr>
                                      <p:tavLst>
                                        <p:tav tm="0">
                                          <p:val>
                                            <p:strVal val="#ppt_y-(0.354*#ppt_w-0.172*#ppt_h)"/>
                                          </p:val>
                                        </p:tav>
                                        <p:tav tm="100000">
                                          <p:val>
                                            <p:strVal val="#ppt_y-(0.354*#ppt_w-0.172*#ppt_h)-#ppt_h/2"/>
                                          </p:val>
                                        </p:tav>
                                      </p:tavLst>
                                    </p:anim>
                                    <p:anim calcmode="lin" valueType="num">
                                      <p:cBhvr>
                                        <p:cTn id="56" dur="68" fill="hold">
                                          <p:stCondLst>
                                            <p:cond delay="432"/>
                                          </p:stCondLst>
                                        </p:cTn>
                                        <p:tgtEl>
                                          <p:spTgt spid="1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190AF63-1D47-4DEB-BFEE-5ECC671D79D1}"/>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xmlns="" id="{3F663E3B-22D8-434C-803B-8E5FD2588FFD}"/>
              </a:ext>
            </a:extLst>
          </p:cNvPr>
          <p:cNvPicPr>
            <a:picLocks noChangeAspect="1"/>
          </p:cNvPicPr>
          <p:nvPr/>
        </p:nvPicPr>
        <p:blipFill>
          <a:blip r:embed="rId7"/>
          <a:stretch>
            <a:fillRect/>
          </a:stretch>
        </p:blipFill>
        <p:spPr>
          <a:xfrm>
            <a:off x="1556829" y="190723"/>
            <a:ext cx="676715" cy="707197"/>
          </a:xfrm>
          <a:prstGeom prst="rect">
            <a:avLst/>
          </a:prstGeom>
        </p:spPr>
      </p:pic>
      <p:pic>
        <p:nvPicPr>
          <p:cNvPr id="18" name="图片 17">
            <a:extLst>
              <a:ext uri="{FF2B5EF4-FFF2-40B4-BE49-F238E27FC236}">
                <a16:creationId xmlns:a16="http://schemas.microsoft.com/office/drawing/2014/main" xmlns="" id="{D4811393-123B-4E5E-ABA6-6E41F21BDAC5}"/>
              </a:ext>
            </a:extLst>
          </p:cNvPr>
          <p:cNvPicPr>
            <a:picLocks noChangeAspect="1"/>
          </p:cNvPicPr>
          <p:nvPr/>
        </p:nvPicPr>
        <p:blipFill>
          <a:blip r:embed="rId8"/>
          <a:stretch>
            <a:fillRect/>
          </a:stretch>
        </p:blipFill>
        <p:spPr>
          <a:xfrm>
            <a:off x="1772935" y="823076"/>
            <a:ext cx="1286367" cy="1280271"/>
          </a:xfrm>
          <a:prstGeom prst="rect">
            <a:avLst/>
          </a:prstGeom>
        </p:spPr>
      </p:pic>
      <p:pic>
        <p:nvPicPr>
          <p:cNvPr id="20" name="图片 19">
            <a:extLst>
              <a:ext uri="{FF2B5EF4-FFF2-40B4-BE49-F238E27FC236}">
                <a16:creationId xmlns:a16="http://schemas.microsoft.com/office/drawing/2014/main" xmlns="" id="{F8185D55-0902-4A6D-B63F-DA65073A47BF}"/>
              </a:ext>
            </a:extLst>
          </p:cNvPr>
          <p:cNvPicPr>
            <a:picLocks noChangeAspect="1"/>
          </p:cNvPicPr>
          <p:nvPr/>
        </p:nvPicPr>
        <p:blipFill>
          <a:blip r:embed="rId9"/>
          <a:stretch>
            <a:fillRect/>
          </a:stretch>
        </p:blipFill>
        <p:spPr>
          <a:xfrm>
            <a:off x="10539089" y="1670493"/>
            <a:ext cx="871804" cy="865707"/>
          </a:xfrm>
          <a:prstGeom prst="rect">
            <a:avLst/>
          </a:prstGeom>
        </p:spPr>
      </p:pic>
      <p:pic>
        <p:nvPicPr>
          <p:cNvPr id="21" name="图片 20">
            <a:extLst>
              <a:ext uri="{FF2B5EF4-FFF2-40B4-BE49-F238E27FC236}">
                <a16:creationId xmlns:a16="http://schemas.microsoft.com/office/drawing/2014/main" xmlns="" id="{21C64A99-3D07-4E95-BDBD-4A2FD9F8B721}"/>
              </a:ext>
            </a:extLst>
          </p:cNvPr>
          <p:cNvPicPr>
            <a:picLocks noChangeAspect="1"/>
          </p:cNvPicPr>
          <p:nvPr/>
        </p:nvPicPr>
        <p:blipFill>
          <a:blip r:embed="rId10"/>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xmlns="" id="{2F06EBA9-0539-4CDB-B423-45758EBC76FF}"/>
              </a:ext>
            </a:extLst>
          </p:cNvPr>
          <p:cNvPicPr>
            <a:picLocks noChangeAspect="1"/>
          </p:cNvPicPr>
          <p:nvPr/>
        </p:nvPicPr>
        <p:blipFill>
          <a:blip r:embed="rId11"/>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xmlns="" id="{B798A7A3-DDB5-4F7C-A674-05D3720D241E}"/>
              </a:ext>
            </a:extLst>
          </p:cNvPr>
          <p:cNvPicPr>
            <a:picLocks noChangeAspect="1"/>
          </p:cNvPicPr>
          <p:nvPr/>
        </p:nvPicPr>
        <p:blipFill rotWithShape="1">
          <a:blip r:embed="rId12"/>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xmlns="" id="{2B579779-48D3-4F4C-8FC8-41E2AFBD0EB1}"/>
              </a:ext>
            </a:extLst>
          </p:cNvPr>
          <p:cNvPicPr>
            <a:picLocks noChangeAspect="1"/>
          </p:cNvPicPr>
          <p:nvPr/>
        </p:nvPicPr>
        <p:blipFill rotWithShape="1">
          <a:blip r:embed="rId12"/>
          <a:srcRect l="79894" t="-7176" r="-2213" b="34190"/>
          <a:stretch/>
        </p:blipFill>
        <p:spPr>
          <a:xfrm>
            <a:off x="915875" y="1106070"/>
            <a:ext cx="1125990" cy="534227"/>
          </a:xfrm>
          <a:prstGeom prst="rect">
            <a:avLst/>
          </a:prstGeom>
        </p:spPr>
      </p:pic>
      <p:sp>
        <p:nvSpPr>
          <p:cNvPr id="27" name="TextBox 26">
            <a:extLst>
              <a:ext uri="{FF2B5EF4-FFF2-40B4-BE49-F238E27FC236}">
                <a16:creationId xmlns:a16="http://schemas.microsoft.com/office/drawing/2014/main" xmlns="" id="{77D93676-6C9A-04F6-A05B-55242DCA20D0}"/>
              </a:ext>
            </a:extLst>
          </p:cNvPr>
          <p:cNvSpPr txBox="1"/>
          <p:nvPr/>
        </p:nvSpPr>
        <p:spPr>
          <a:xfrm>
            <a:off x="2176897" y="426987"/>
            <a:ext cx="9344502" cy="446276"/>
          </a:xfrm>
          <a:prstGeom prst="rect">
            <a:avLst/>
          </a:prstGeom>
          <a:solidFill>
            <a:schemeClr val="accent6">
              <a:lumMod val="40000"/>
              <a:lumOff val="60000"/>
            </a:schemeClr>
          </a:solidFill>
          <a:ln>
            <a:solidFill>
              <a:schemeClr val="bg1">
                <a:lumMod val="50000"/>
              </a:schemeClr>
            </a:solidFill>
            <a:prstDash val="sysDot"/>
            <a:extLst>
              <a:ext uri="{C807C97D-BFC1-408E-A445-0C87EB9F89A2}">
                <ask:lineSketchStyleProps xmlns="" xmlns:ask="http://schemas.microsoft.com/office/drawing/2018/sketchyshapes" sd="1212833928">
                  <a:custGeom>
                    <a:avLst/>
                    <a:gdLst>
                      <a:gd name="connsiteX0" fmla="*/ 0 w 5902236"/>
                      <a:gd name="connsiteY0" fmla="*/ 0 h 307777"/>
                      <a:gd name="connsiteX1" fmla="*/ 5902236 w 5902236"/>
                      <a:gd name="connsiteY1" fmla="*/ 0 h 307777"/>
                      <a:gd name="connsiteX2" fmla="*/ 5902236 w 5902236"/>
                      <a:gd name="connsiteY2" fmla="*/ 307777 h 307777"/>
                      <a:gd name="connsiteX3" fmla="*/ 0 w 5902236"/>
                      <a:gd name="connsiteY3" fmla="*/ 307777 h 307777"/>
                      <a:gd name="connsiteX4" fmla="*/ 0 w 590223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2236" h="307777" fill="none" extrusionOk="0">
                        <a:moveTo>
                          <a:pt x="0" y="0"/>
                        </a:moveTo>
                        <a:cubicBezTo>
                          <a:pt x="2873239" y="-153572"/>
                          <a:pt x="4618643" y="-135078"/>
                          <a:pt x="5902236" y="0"/>
                        </a:cubicBezTo>
                        <a:cubicBezTo>
                          <a:pt x="5888289" y="118094"/>
                          <a:pt x="5879161" y="266350"/>
                          <a:pt x="5902236" y="307777"/>
                        </a:cubicBezTo>
                        <a:cubicBezTo>
                          <a:pt x="4963641" y="393276"/>
                          <a:pt x="2885379" y="228553"/>
                          <a:pt x="0" y="307777"/>
                        </a:cubicBezTo>
                        <a:cubicBezTo>
                          <a:pt x="-4206" y="181869"/>
                          <a:pt x="24153" y="106765"/>
                          <a:pt x="0" y="0"/>
                        </a:cubicBezTo>
                        <a:close/>
                      </a:path>
                      <a:path w="5902236" h="307777" stroke="0" extrusionOk="0">
                        <a:moveTo>
                          <a:pt x="0" y="0"/>
                        </a:moveTo>
                        <a:cubicBezTo>
                          <a:pt x="2013044" y="-79918"/>
                          <a:pt x="3773987" y="165625"/>
                          <a:pt x="5902236" y="0"/>
                        </a:cubicBezTo>
                        <a:cubicBezTo>
                          <a:pt x="5929366" y="71923"/>
                          <a:pt x="5875827" y="268106"/>
                          <a:pt x="5902236" y="307777"/>
                        </a:cubicBezTo>
                        <a:cubicBezTo>
                          <a:pt x="3294464" y="287946"/>
                          <a:pt x="2934516" y="215156"/>
                          <a:pt x="0" y="307777"/>
                        </a:cubicBezTo>
                        <a:cubicBezTo>
                          <a:pt x="-26174" y="263060"/>
                          <a:pt x="-1578" y="43740"/>
                          <a:pt x="0" y="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US" sz="2300" b="1" dirty="0" err="1" smtClean="0">
                <a:solidFill>
                  <a:srgbClr val="C00000"/>
                </a:solidFill>
                <a:latin typeface="Time new roman"/>
                <a:cs typeface="Arial" panose="020B0604020202020204" pitchFamily="34" charset="0"/>
              </a:rPr>
              <a:t>Bài</a:t>
            </a:r>
            <a:r>
              <a:rPr lang="en-US" sz="2300" b="1" dirty="0" smtClean="0">
                <a:solidFill>
                  <a:srgbClr val="C00000"/>
                </a:solidFill>
                <a:latin typeface="Time new roman"/>
                <a:cs typeface="Arial" panose="020B0604020202020204" pitchFamily="34" charset="0"/>
              </a:rPr>
              <a:t> </a:t>
            </a:r>
            <a:r>
              <a:rPr lang="en-US" sz="2300" b="1" dirty="0" err="1" smtClean="0">
                <a:solidFill>
                  <a:srgbClr val="C00000"/>
                </a:solidFill>
                <a:latin typeface="Time new roman"/>
                <a:cs typeface="Arial" panose="020B0604020202020204" pitchFamily="34" charset="0"/>
              </a:rPr>
              <a:t>tập</a:t>
            </a:r>
            <a:r>
              <a:rPr lang="en-US" sz="2300" b="1" dirty="0" smtClean="0">
                <a:solidFill>
                  <a:srgbClr val="C00000"/>
                </a:solidFill>
                <a:latin typeface="Time new roman"/>
                <a:cs typeface="Arial" panose="020B0604020202020204" pitchFamily="34" charset="0"/>
              </a:rPr>
              <a:t> 1 – SGK / 60 </a:t>
            </a:r>
            <a:endParaRPr lang="en-US" sz="2300" b="1" dirty="0">
              <a:solidFill>
                <a:srgbClr val="C00000"/>
              </a:solidFill>
              <a:latin typeface="Time new roman"/>
              <a:cs typeface="Arial" panose="020B0604020202020204" pitchFamily="34" charset="0"/>
            </a:endParaRPr>
          </a:p>
        </p:txBody>
      </p:sp>
      <p:sp>
        <p:nvSpPr>
          <p:cNvPr id="3" name="Rectangle 2"/>
          <p:cNvSpPr/>
          <p:nvPr/>
        </p:nvSpPr>
        <p:spPr>
          <a:xfrm>
            <a:off x="3188847" y="1408811"/>
            <a:ext cx="7320013" cy="3554819"/>
          </a:xfrm>
          <a:prstGeom prst="rect">
            <a:avLst/>
          </a:prstGeom>
        </p:spPr>
        <p:txBody>
          <a:bodyPr wrap="square">
            <a:spAutoFit/>
          </a:bodyPr>
          <a:lstStyle/>
          <a:p>
            <a:pPr algn="just"/>
            <a:r>
              <a:rPr lang="vi-VN" sz="2500" b="1" dirty="0">
                <a:solidFill>
                  <a:srgbClr val="333333"/>
                </a:solidFill>
                <a:latin typeface="Times New Roman" panose="02020603050405020304" pitchFamily="18" charset="0"/>
                <a:cs typeface="Times New Roman" panose="02020603050405020304" pitchFamily="18" charset="0"/>
              </a:rPr>
              <a:t>Theo em, hành vi nào sau đây vi phạm quy định của pháp luật về phòng ngừa tai nạn vũ khí, cháy, nổ và các chất độc hại? Vì sao?</a:t>
            </a:r>
          </a:p>
          <a:p>
            <a:pPr algn="just"/>
            <a:r>
              <a:rPr lang="vi-VN" sz="2500" b="1" dirty="0">
                <a:solidFill>
                  <a:srgbClr val="333333"/>
                </a:solidFill>
                <a:latin typeface="Times New Roman" panose="02020603050405020304" pitchFamily="18" charset="0"/>
                <a:cs typeface="Times New Roman" panose="02020603050405020304" pitchFamily="18" charset="0"/>
              </a:rPr>
              <a:t>A. Chị Y đã đốt phá rừng làm nương rẫy canh tác.</a:t>
            </a:r>
          </a:p>
          <a:p>
            <a:pPr algn="just"/>
            <a:r>
              <a:rPr lang="vi-VN" sz="2500" b="1" dirty="0">
                <a:solidFill>
                  <a:srgbClr val="333333"/>
                </a:solidFill>
                <a:latin typeface="Times New Roman" panose="02020603050405020304" pitchFamily="18" charset="0"/>
                <a:cs typeface="Times New Roman" panose="02020603050405020304" pitchFamily="18" charset="0"/>
              </a:rPr>
              <a:t>B. Ông T không sử dụng chất nổ trong đánh bắt cá.</a:t>
            </a:r>
          </a:p>
          <a:p>
            <a:pPr algn="just"/>
            <a:r>
              <a:rPr lang="vi-VN" sz="2500" b="1" dirty="0">
                <a:solidFill>
                  <a:srgbClr val="333333"/>
                </a:solidFill>
                <a:latin typeface="Times New Roman" panose="02020603050405020304" pitchFamily="18" charset="0"/>
                <a:cs typeface="Times New Roman" panose="02020603050405020304" pitchFamily="18" charset="0"/>
              </a:rPr>
              <a:t>C. Bà C ngâm trái cây trong chất bảo quản không rõ nguồn gốc và bán cho khách hàng.</a:t>
            </a:r>
          </a:p>
          <a:p>
            <a:pPr algn="just"/>
            <a:r>
              <a:rPr lang="vi-VN" sz="2500" b="1" dirty="0">
                <a:solidFill>
                  <a:srgbClr val="333333"/>
                </a:solidFill>
                <a:latin typeface="Times New Roman" panose="02020603050405020304" pitchFamily="18" charset="0"/>
                <a:cs typeface="Times New Roman" panose="02020603050405020304" pitchFamily="18" charset="0"/>
              </a:rPr>
              <a:t>D. Bạn M tham gia hoạt động tuyên truyền về phòng, chống cháy nổ ở địa phương.</a:t>
            </a:r>
            <a:endParaRPr lang="vi-VN" sz="2500" b="1"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672972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A5AEC119-D292-4DE7-A603-35A5AA0E101E}"/>
              </a:ext>
            </a:extLst>
          </p:cNvPr>
          <p:cNvPicPr>
            <a:picLocks noChangeAspect="1"/>
          </p:cNvPicPr>
          <p:nvPr/>
        </p:nvPicPr>
        <p:blipFill>
          <a:blip r:embed="rId3"/>
          <a:stretch>
            <a:fillRect/>
          </a:stretch>
        </p:blipFill>
        <p:spPr>
          <a:xfrm>
            <a:off x="926144" y="884565"/>
            <a:ext cx="10339712" cy="115834"/>
          </a:xfrm>
          <a:prstGeom prst="rect">
            <a:avLst/>
          </a:prstGeom>
        </p:spPr>
      </p:pic>
      <p:pic>
        <p:nvPicPr>
          <p:cNvPr id="28" name="图片 27">
            <a:extLst>
              <a:ext uri="{FF2B5EF4-FFF2-40B4-BE49-F238E27FC236}">
                <a16:creationId xmlns:a16="http://schemas.microsoft.com/office/drawing/2014/main" xmlns="" id="{AA1DC7A3-816F-46E4-9100-846497B74238}"/>
              </a:ext>
            </a:extLst>
          </p:cNvPr>
          <p:cNvPicPr>
            <a:picLocks noChangeAspect="1"/>
          </p:cNvPicPr>
          <p:nvPr/>
        </p:nvPicPr>
        <p:blipFill>
          <a:blip r:embed="rId4"/>
          <a:stretch>
            <a:fillRect/>
          </a:stretch>
        </p:blipFill>
        <p:spPr>
          <a:xfrm>
            <a:off x="864689" y="119436"/>
            <a:ext cx="676715" cy="707197"/>
          </a:xfrm>
          <a:prstGeom prst="rect">
            <a:avLst/>
          </a:prstGeom>
        </p:spPr>
      </p:pic>
      <p:pic>
        <p:nvPicPr>
          <p:cNvPr id="7" name="图片 6">
            <a:extLst>
              <a:ext uri="{FF2B5EF4-FFF2-40B4-BE49-F238E27FC236}">
                <a16:creationId xmlns:a16="http://schemas.microsoft.com/office/drawing/2014/main" xmlns="" id="{AC444B51-A3EB-4F32-8FC7-705E5DF510B8}"/>
              </a:ext>
            </a:extLst>
          </p:cNvPr>
          <p:cNvPicPr>
            <a:picLocks noChangeAspect="1"/>
          </p:cNvPicPr>
          <p:nvPr/>
        </p:nvPicPr>
        <p:blipFill>
          <a:blip r:embed="rId5"/>
          <a:stretch>
            <a:fillRect/>
          </a:stretch>
        </p:blipFill>
        <p:spPr>
          <a:xfrm>
            <a:off x="2582392" y="1092748"/>
            <a:ext cx="1357337" cy="847417"/>
          </a:xfrm>
          <a:prstGeom prst="rect">
            <a:avLst/>
          </a:prstGeom>
        </p:spPr>
      </p:pic>
      <p:pic>
        <p:nvPicPr>
          <p:cNvPr id="21" name="图片 20">
            <a:extLst>
              <a:ext uri="{FF2B5EF4-FFF2-40B4-BE49-F238E27FC236}">
                <a16:creationId xmlns:a16="http://schemas.microsoft.com/office/drawing/2014/main" xmlns="" id="{E6000DEA-AAE2-441D-9C91-176C5AB42595}"/>
              </a:ext>
            </a:extLst>
          </p:cNvPr>
          <p:cNvPicPr>
            <a:picLocks noChangeAspect="1"/>
          </p:cNvPicPr>
          <p:nvPr/>
        </p:nvPicPr>
        <p:blipFill>
          <a:blip r:embed="rId5"/>
          <a:stretch>
            <a:fillRect/>
          </a:stretch>
        </p:blipFill>
        <p:spPr>
          <a:xfrm>
            <a:off x="8330492" y="1083409"/>
            <a:ext cx="1319437" cy="847417"/>
          </a:xfrm>
          <a:prstGeom prst="rect">
            <a:avLst/>
          </a:prstGeom>
        </p:spPr>
      </p:pic>
      <p:sp>
        <p:nvSpPr>
          <p:cNvPr id="27" name="文本框 26">
            <a:extLst>
              <a:ext uri="{FF2B5EF4-FFF2-40B4-BE49-F238E27FC236}">
                <a16:creationId xmlns:a16="http://schemas.microsoft.com/office/drawing/2014/main" xmlns="" id="{E36390A9-F198-4CF0-8D8D-888187AA8E95}"/>
              </a:ext>
            </a:extLst>
          </p:cNvPr>
          <p:cNvSpPr txBox="1"/>
          <p:nvPr/>
        </p:nvSpPr>
        <p:spPr>
          <a:xfrm>
            <a:off x="1203046" y="1135041"/>
            <a:ext cx="1232148" cy="584775"/>
          </a:xfrm>
          <a:prstGeom prst="rect">
            <a:avLst/>
          </a:prstGeom>
          <a:noFill/>
        </p:spPr>
        <p:txBody>
          <a:bodyPr wrap="square" rtlCol="0">
            <a:spAutoFit/>
          </a:bodyPr>
          <a:lstStyle/>
          <a:p>
            <a:pPr algn="ctr"/>
            <a:r>
              <a:rPr lang="en-US" altLang="zh-CN" sz="3200" dirty="0">
                <a:solidFill>
                  <a:schemeClr val="tx1">
                    <a:lumMod val="65000"/>
                    <a:lumOff val="35000"/>
                  </a:schemeClr>
                </a:solidFill>
                <a:latin typeface="Times New Roman" pitchFamily="18" charset="0"/>
                <a:cs typeface="Times New Roman" pitchFamily="18" charset="0"/>
              </a:rPr>
              <a:t>01</a:t>
            </a:r>
            <a:endParaRPr lang="zh-CN" altLang="en-US" sz="3200" dirty="0">
              <a:solidFill>
                <a:schemeClr val="tx1">
                  <a:lumMod val="65000"/>
                  <a:lumOff val="35000"/>
                </a:schemeClr>
              </a:solidFill>
              <a:latin typeface="Times New Roman" pitchFamily="18" charset="0"/>
              <a:cs typeface="Times New Roman" pitchFamily="18" charset="0"/>
            </a:endParaRPr>
          </a:p>
        </p:txBody>
      </p:sp>
      <p:sp>
        <p:nvSpPr>
          <p:cNvPr id="30" name="文本框 29">
            <a:extLst>
              <a:ext uri="{FF2B5EF4-FFF2-40B4-BE49-F238E27FC236}">
                <a16:creationId xmlns:a16="http://schemas.microsoft.com/office/drawing/2014/main" xmlns="" id="{9CF5A39E-C370-4900-AF0C-8CCE6CAE08F5}"/>
              </a:ext>
            </a:extLst>
          </p:cNvPr>
          <p:cNvSpPr txBox="1"/>
          <p:nvPr/>
        </p:nvSpPr>
        <p:spPr>
          <a:xfrm>
            <a:off x="7105919" y="1170432"/>
            <a:ext cx="1232148" cy="584775"/>
          </a:xfrm>
          <a:prstGeom prst="rect">
            <a:avLst/>
          </a:prstGeom>
          <a:noFill/>
        </p:spPr>
        <p:txBody>
          <a:bodyPr wrap="square" rtlCol="0">
            <a:spAutoFit/>
          </a:bodyPr>
          <a:lstStyle/>
          <a:p>
            <a:pPr algn="ctr"/>
            <a:r>
              <a:rPr lang="en-US" altLang="zh-CN" sz="3200" dirty="0" smtClean="0">
                <a:solidFill>
                  <a:schemeClr val="tx1">
                    <a:lumMod val="65000"/>
                    <a:lumOff val="35000"/>
                  </a:schemeClr>
                </a:solidFill>
                <a:latin typeface="Times New Roman" pitchFamily="18" charset="0"/>
                <a:cs typeface="Times New Roman" pitchFamily="18" charset="0"/>
              </a:rPr>
              <a:t>02</a:t>
            </a:r>
            <a:endParaRPr lang="zh-CN" altLang="en-US" sz="3200" dirty="0">
              <a:solidFill>
                <a:schemeClr val="tx1">
                  <a:lumMod val="65000"/>
                  <a:lumOff val="35000"/>
                </a:schemeClr>
              </a:solidFill>
              <a:latin typeface="Times New Roman" pitchFamily="18" charset="0"/>
              <a:cs typeface="Times New Roman" pitchFamily="18" charset="0"/>
            </a:endParaRPr>
          </a:p>
        </p:txBody>
      </p:sp>
      <p:sp>
        <p:nvSpPr>
          <p:cNvPr id="31" name="文本框 30">
            <a:extLst>
              <a:ext uri="{FF2B5EF4-FFF2-40B4-BE49-F238E27FC236}">
                <a16:creationId xmlns:a16="http://schemas.microsoft.com/office/drawing/2014/main" xmlns="" id="{09BAD5C6-CCF9-4835-9957-8632699A10E4}"/>
              </a:ext>
            </a:extLst>
          </p:cNvPr>
          <p:cNvSpPr txBox="1"/>
          <p:nvPr/>
        </p:nvSpPr>
        <p:spPr>
          <a:xfrm>
            <a:off x="1464668" y="280709"/>
            <a:ext cx="8683183" cy="584775"/>
          </a:xfrm>
          <a:prstGeom prst="rect">
            <a:avLst/>
          </a:prstGeom>
          <a:noFill/>
        </p:spPr>
        <p:txBody>
          <a:bodyPr wrap="square" rtlCol="0">
            <a:spAutoFit/>
          </a:bodyPr>
          <a:lstStyle/>
          <a:p>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Video: </a:t>
            </a:r>
            <a:endParaRPr lang="en-US" altLang="zh-CN" b="1" dirty="0">
              <a:solidFill>
                <a:srgbClr val="C00000"/>
              </a:solidFill>
              <a:latin typeface="Times New Roman" pitchFamily="18" charset="0"/>
              <a:ea typeface="汉仪夏日体W" panose="00020600040101010101" pitchFamily="18" charset="-122"/>
              <a:cs typeface="Times New Roman" pitchFamily="18" charset="0"/>
            </a:endParaRPr>
          </a:p>
        </p:txBody>
      </p:sp>
      <p:pic>
        <p:nvPicPr>
          <p:cNvPr id="18" name="Picture 17"/>
          <p:cNvPicPr/>
          <p:nvPr/>
        </p:nvPicPr>
        <p:blipFill>
          <a:blip r:embed="rId6"/>
          <a:stretch>
            <a:fillRect/>
          </a:stretch>
        </p:blipFill>
        <p:spPr>
          <a:xfrm>
            <a:off x="1203046" y="1170433"/>
            <a:ext cx="9780387" cy="4794432"/>
          </a:xfrm>
          <a:prstGeom prst="rect">
            <a:avLst/>
          </a:prstGeom>
        </p:spPr>
      </p:pic>
    </p:spTree>
    <p:extLst>
      <p:ext uri="{BB962C8B-B14F-4D97-AF65-F5344CB8AC3E}">
        <p14:creationId xmlns:p14="http://schemas.microsoft.com/office/powerpoint/2010/main" val="5848295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63" y="199192"/>
            <a:ext cx="10766947" cy="1448856"/>
          </a:xfrm>
          <a:prstGeom prst="roundRect">
            <a:avLst/>
          </a:prstGeom>
          <a:solidFill>
            <a:schemeClr val="bg1">
              <a:alpha val="60000"/>
            </a:schemeClr>
          </a:solidFill>
        </p:spPr>
        <p:style>
          <a:lnRef idx="2">
            <a:schemeClr val="dk1"/>
          </a:lnRef>
          <a:fillRef idx="1">
            <a:schemeClr val="lt1"/>
          </a:fillRef>
          <a:effectRef idx="0">
            <a:schemeClr val="dk1"/>
          </a:effectRef>
          <a:fontRef idx="minor">
            <a:schemeClr val="dk1"/>
          </a:fontRef>
        </p:style>
        <p:txBody>
          <a:bodyPr>
            <a:normAutofit/>
          </a:bodyPr>
          <a:lstStyle/>
          <a:p>
            <a:pPr marL="0" indent="0" algn="just">
              <a:lnSpc>
                <a:spcPct val="120000"/>
              </a:lnSpc>
              <a:buNone/>
            </a:pPr>
            <a:r>
              <a:rPr lang="en-US" dirty="0" err="1">
                <a:solidFill>
                  <a:srgbClr val="FF0000"/>
                </a:solidFill>
                <a:latin typeface="Times New Roman" panose="02020603050405020304" pitchFamily="18" charset="0"/>
                <a:cs typeface="Times New Roman" panose="02020603050405020304" pitchFamily="18" charset="0"/>
              </a:rPr>
              <a:t>Hành</a:t>
            </a:r>
            <a:r>
              <a:rPr lang="en-US" dirty="0">
                <a:solidFill>
                  <a:srgbClr val="FF0000"/>
                </a:solidFill>
                <a:latin typeface="Times New Roman" panose="02020603050405020304" pitchFamily="18" charset="0"/>
                <a:cs typeface="Times New Roman" panose="02020603050405020304" pitchFamily="18" charset="0"/>
              </a:rPr>
              <a:t> vi </a:t>
            </a:r>
            <a:r>
              <a:rPr lang="en-US" dirty="0" err="1">
                <a:solidFill>
                  <a:srgbClr val="FF0000"/>
                </a:solidFill>
                <a:latin typeface="Times New Roman" panose="02020603050405020304" pitchFamily="18" charset="0"/>
                <a:cs typeface="Times New Roman" panose="02020603050405020304" pitchFamily="18" charset="0"/>
              </a:rPr>
              <a:t>vi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phạm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quy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định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của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pháp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luật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về</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phòng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ngừa</a:t>
            </a:r>
            <a:r>
              <a:rPr lang="en-US" dirty="0">
                <a:solidFill>
                  <a:srgbClr val="FF0000"/>
                </a:solidFill>
                <a:latin typeface="Times New Roman" panose="02020603050405020304" pitchFamily="18" charset="0"/>
                <a:cs typeface="Times New Roman" panose="02020603050405020304" pitchFamily="18" charset="0"/>
              </a:rPr>
              <a:t> tai </a:t>
            </a:r>
            <a:r>
              <a:rPr lang="en-US" dirty="0" err="1">
                <a:solidFill>
                  <a:srgbClr val="FF0000"/>
                </a:solidFill>
                <a:latin typeface="Times New Roman" panose="02020603050405020304" pitchFamily="18" charset="0"/>
                <a:cs typeface="Times New Roman" panose="02020603050405020304" pitchFamily="18" charset="0"/>
              </a:rPr>
              <a:t>nạn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vũ</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khí</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cháy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nổ</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chất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độc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hại</a:t>
            </a:r>
            <a:r>
              <a:rPr lang="en-US" dirty="0">
                <a:solidFill>
                  <a:srgbClr val="FF0000"/>
                </a:solidFill>
                <a:latin typeface="Times New Roman" panose="02020603050405020304" pitchFamily="18" charset="0"/>
                <a:cs typeface="Times New Roman" panose="02020603050405020304" pitchFamily="18" charset="0"/>
              </a:rPr>
              <a:t>:</a:t>
            </a:r>
            <a:endParaRPr lang="vi-VN" dirty="0">
              <a:solidFill>
                <a:srgbClr val="FF0000"/>
              </a:solidFill>
              <a:latin typeface="Times New Roman" panose="02020603050405020304" pitchFamily="18" charset="0"/>
              <a:cs typeface="Times New Roman" panose="02020603050405020304" pitchFamily="18" charset="0"/>
            </a:endParaRPr>
          </a:p>
          <a:p>
            <a:pPr marL="0" indent="0" algn="just">
              <a:lnSpc>
                <a:spcPct val="120000"/>
              </a:lnSpc>
              <a:buNone/>
            </a:pPr>
            <a:endParaRPr lang="en-US" sz="1867"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9506E1B7-153E-9BDF-A751-0257A3DCFA36}"/>
              </a:ext>
            </a:extLst>
          </p:cNvPr>
          <p:cNvSpPr txBox="1"/>
          <p:nvPr/>
        </p:nvSpPr>
        <p:spPr>
          <a:xfrm>
            <a:off x="392052" y="2207432"/>
            <a:ext cx="10144814" cy="1379101"/>
          </a:xfrm>
          <a:prstGeom prst="roundRect">
            <a:avLst/>
          </a:prstGeom>
          <a:solidFill>
            <a:schemeClr val="bg1">
              <a:alpha val="60000"/>
            </a:schemeClr>
          </a:solidFill>
          <a:ln>
            <a:solidFill>
              <a:srgbClr val="0070C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500" b="1" dirty="0">
                <a:solidFill>
                  <a:schemeClr val="accent6">
                    <a:lumMod val="75000"/>
                  </a:schemeClr>
                </a:solidFill>
                <a:latin typeface="Times New Roman" panose="02020603050405020304" pitchFamily="18" charset="0"/>
                <a:cs typeface="Times New Roman" panose="02020603050405020304" pitchFamily="18" charset="0"/>
              </a:rPr>
              <a:t>A.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Chị</a:t>
            </a:r>
            <a:r>
              <a:rPr lang="en-US" sz="2500" b="1" dirty="0">
                <a:solidFill>
                  <a:schemeClr val="accent6">
                    <a:lumMod val="75000"/>
                  </a:schemeClr>
                </a:solidFill>
                <a:latin typeface="Times New Roman" panose="02020603050405020304" pitchFamily="18" charset="0"/>
                <a:cs typeface="Times New Roman" panose="02020603050405020304" pitchFamily="18" charset="0"/>
              </a:rPr>
              <a:t> Y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đã</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đốt</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phá</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rừng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làm</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nương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rẫy</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canh</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tác</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Bởi</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vì</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hành</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động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đốt</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phá</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rừng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thuộc</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các</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hành</a:t>
            </a:r>
            <a:r>
              <a:rPr lang="en-US" sz="2500" b="1" dirty="0">
                <a:solidFill>
                  <a:schemeClr val="accent6">
                    <a:lumMod val="75000"/>
                  </a:schemeClr>
                </a:solidFill>
                <a:latin typeface="Times New Roman" panose="02020603050405020304" pitchFamily="18" charset="0"/>
                <a:cs typeface="Times New Roman" panose="02020603050405020304" pitchFamily="18" charset="0"/>
              </a:rPr>
              <a:t> vi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bị</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nghiêm</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cấm</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trong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Phòng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cháy</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và</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chữa</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cháy</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năm</a:t>
            </a:r>
            <a:r>
              <a:rPr lang="en-US" sz="2500" b="1" dirty="0">
                <a:solidFill>
                  <a:schemeClr val="accent6">
                    <a:lumMod val="75000"/>
                  </a:schemeClr>
                </a:solidFill>
                <a:latin typeface="Times New Roman" panose="02020603050405020304" pitchFamily="18" charset="0"/>
                <a:cs typeface="Times New Roman" panose="02020603050405020304" pitchFamily="18" charset="0"/>
              </a:rPr>
              <a:t> 2001,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sửa</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đổi</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và</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bổ</a:t>
            </a:r>
            <a:r>
              <a:rPr lang="en-US" sz="2500" b="1" dirty="0">
                <a:solidFill>
                  <a:schemeClr val="accent6">
                    <a:lumMod val="75000"/>
                  </a:schemeClr>
                </a:solidFill>
                <a:latin typeface="Times New Roman" panose="02020603050405020304" pitchFamily="18" charset="0"/>
                <a:cs typeface="Times New Roman" panose="02020603050405020304" pitchFamily="18" charset="0"/>
              </a:rPr>
              <a:t> sung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năm</a:t>
            </a:r>
            <a:r>
              <a:rPr lang="en-US" sz="2500" b="1" dirty="0">
                <a:solidFill>
                  <a:schemeClr val="accent6">
                    <a:lumMod val="75000"/>
                  </a:schemeClr>
                </a:solidFill>
                <a:latin typeface="Times New Roman" panose="02020603050405020304" pitchFamily="18" charset="0"/>
                <a:cs typeface="Times New Roman" panose="02020603050405020304" pitchFamily="18" charset="0"/>
              </a:rPr>
              <a:t> 2013</a:t>
            </a:r>
            <a:r>
              <a:rPr lang="en-US" b="1" dirty="0">
                <a:solidFill>
                  <a:schemeClr val="accent6">
                    <a:lumMod val="75000"/>
                  </a:schemeClr>
                </a:solidFill>
              </a:rPr>
              <a:t>.</a:t>
            </a:r>
            <a:endParaRPr lang="vi-VN" b="1" dirty="0">
              <a:solidFill>
                <a:schemeClr val="accent6">
                  <a:lumMod val="75000"/>
                </a:schemeClr>
              </a:solidFill>
            </a:endParaRPr>
          </a:p>
        </p:txBody>
      </p:sp>
      <p:sp>
        <p:nvSpPr>
          <p:cNvPr id="5" name="Content Placeholder 2">
            <a:extLst>
              <a:ext uri="{FF2B5EF4-FFF2-40B4-BE49-F238E27FC236}">
                <a16:creationId xmlns:a16="http://schemas.microsoft.com/office/drawing/2014/main" xmlns="" id="{FE74C93C-DCF3-E880-5086-E1484EB4F38F}"/>
              </a:ext>
            </a:extLst>
          </p:cNvPr>
          <p:cNvSpPr txBox="1">
            <a:spLocks/>
          </p:cNvSpPr>
          <p:nvPr/>
        </p:nvSpPr>
        <p:spPr>
          <a:xfrm>
            <a:off x="1323490" y="4145917"/>
            <a:ext cx="9730332" cy="2314776"/>
          </a:xfrm>
          <a:prstGeom prst="roundRect">
            <a:avLst/>
          </a:prstGeom>
          <a:solidFill>
            <a:schemeClr val="lt1">
              <a:alpha val="60000"/>
            </a:schemeClr>
          </a:solidFill>
          <a:ln>
            <a:solidFill>
              <a:srgbClr val="00B0F0"/>
            </a:solidFill>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pPr marL="127000" indent="0">
              <a:buNone/>
            </a:pPr>
            <a:r>
              <a:rPr lang="en-US" sz="2500" b="1" dirty="0">
                <a:solidFill>
                  <a:schemeClr val="accent6">
                    <a:lumMod val="75000"/>
                  </a:schemeClr>
                </a:solidFill>
                <a:latin typeface="Times New Roman" panose="02020603050405020304" pitchFamily="18" charset="0"/>
                <a:cs typeface="Times New Roman" panose="02020603050405020304" pitchFamily="18" charset="0"/>
              </a:rPr>
              <a:t>C.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Bà</a:t>
            </a:r>
            <a:r>
              <a:rPr lang="en-US" sz="2500" b="1" dirty="0">
                <a:solidFill>
                  <a:schemeClr val="accent6">
                    <a:lumMod val="75000"/>
                  </a:schemeClr>
                </a:solidFill>
                <a:latin typeface="Times New Roman" panose="02020603050405020304" pitchFamily="18" charset="0"/>
                <a:cs typeface="Times New Roman" panose="02020603050405020304" pitchFamily="18" charset="0"/>
              </a:rPr>
              <a:t> C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ngâm</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trái</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cây</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trong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chất</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bảo</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quản</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không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rõ</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nguồn</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gốc</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và</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bán</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cho</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khách</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hàng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Bởi</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vì</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việc</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làm</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của</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bà</a:t>
            </a:r>
            <a:r>
              <a:rPr lang="en-US" sz="2500" b="1" dirty="0">
                <a:solidFill>
                  <a:schemeClr val="accent6">
                    <a:lumMod val="75000"/>
                  </a:schemeClr>
                </a:solidFill>
                <a:latin typeface="Times New Roman" panose="02020603050405020304" pitchFamily="18" charset="0"/>
                <a:cs typeface="Times New Roman" panose="02020603050405020304" pitchFamily="18" charset="0"/>
              </a:rPr>
              <a:t> C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thuộc</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danh</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mục</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cấm</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trong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hoạt</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động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hóa</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chất</a:t>
            </a:r>
            <a:r>
              <a:rPr lang="en-US" sz="2500" b="1" dirty="0">
                <a:solidFill>
                  <a:schemeClr val="accent6">
                    <a:lumMod val="75000"/>
                  </a:schemeClr>
                </a:solidFill>
                <a:latin typeface="Times New Roman" panose="02020603050405020304" pitchFamily="18" charset="0"/>
                <a:cs typeface="Times New Roman" panose="02020603050405020304" pitchFamily="18" charset="0"/>
              </a:rPr>
              <a:t> -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Luật</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Hóa</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chất</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năm</a:t>
            </a:r>
            <a:r>
              <a:rPr lang="en-US" sz="2500" b="1" dirty="0">
                <a:solidFill>
                  <a:schemeClr val="accent6">
                    <a:lumMod val="75000"/>
                  </a:schemeClr>
                </a:solidFill>
                <a:latin typeface="Times New Roman" panose="02020603050405020304" pitchFamily="18" charset="0"/>
                <a:cs typeface="Times New Roman" panose="02020603050405020304" pitchFamily="18" charset="0"/>
              </a:rPr>
              <a:t> 2007: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sử</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dụng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hóa</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chất</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không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thuộc</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danh</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mục</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cho</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phép</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hóa</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chất</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không</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đảm</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bảo</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tiêu</a:t>
            </a:r>
            <a:r>
              <a:rPr lang="en-US" sz="2500" b="1" dirty="0">
                <a:solidFill>
                  <a:schemeClr val="accent6">
                    <a:lumMod val="75000"/>
                  </a:schemeClr>
                </a:solidFill>
                <a:latin typeface="Times New Roman" panose="02020603050405020304" pitchFamily="18" charset="0"/>
                <a:cs typeface="Times New Roman" panose="02020603050405020304" pitchFamily="18" charset="0"/>
              </a:rPr>
              <a:t> </a:t>
            </a:r>
            <a:r>
              <a:rPr lang="en-US" sz="2500" b="1" dirty="0" err="1">
                <a:solidFill>
                  <a:schemeClr val="accent6">
                    <a:lumMod val="75000"/>
                  </a:schemeClr>
                </a:solidFill>
                <a:latin typeface="Times New Roman" panose="02020603050405020304" pitchFamily="18" charset="0"/>
                <a:cs typeface="Times New Roman" panose="02020603050405020304" pitchFamily="18" charset="0"/>
              </a:rPr>
              <a:t>chuẩn</a:t>
            </a:r>
            <a:r>
              <a:rPr lang="en-US" sz="2500" b="1" dirty="0">
                <a:solidFill>
                  <a:schemeClr val="accent6">
                    <a:lumMod val="75000"/>
                  </a:schemeClr>
                </a:solidFill>
                <a:latin typeface="Times New Roman" panose="02020603050405020304" pitchFamily="18" charset="0"/>
                <a:cs typeface="Times New Roman" panose="02020603050405020304" pitchFamily="18" charset="0"/>
              </a:rPr>
              <a:t>.</a:t>
            </a:r>
            <a:endParaRPr lang="vi-VN" sz="25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7" name="图片 16">
            <a:extLst>
              <a:ext uri="{FF2B5EF4-FFF2-40B4-BE49-F238E27FC236}">
                <a16:creationId xmlns:a16="http://schemas.microsoft.com/office/drawing/2014/main" xmlns="" id="{D0CE919B-940A-BC42-C854-B1821BF9DCD8}"/>
              </a:ext>
            </a:extLst>
          </p:cNvPr>
          <p:cNvPicPr>
            <a:picLocks noChangeAspect="1"/>
          </p:cNvPicPr>
          <p:nvPr/>
        </p:nvPicPr>
        <p:blipFill>
          <a:blip r:embed="rId2"/>
          <a:stretch>
            <a:fillRect/>
          </a:stretch>
        </p:blipFill>
        <p:spPr>
          <a:xfrm rot="20957767">
            <a:off x="128896" y="957580"/>
            <a:ext cx="1132160" cy="778360"/>
          </a:xfrm>
          <a:prstGeom prst="rect">
            <a:avLst/>
          </a:prstGeom>
        </p:spPr>
      </p:pic>
      <p:pic>
        <p:nvPicPr>
          <p:cNvPr id="8" name="图片 16">
            <a:extLst>
              <a:ext uri="{FF2B5EF4-FFF2-40B4-BE49-F238E27FC236}">
                <a16:creationId xmlns:a16="http://schemas.microsoft.com/office/drawing/2014/main" xmlns="" id="{760EEE84-908C-6F2D-E321-F7A9975F8C69}"/>
              </a:ext>
            </a:extLst>
          </p:cNvPr>
          <p:cNvPicPr>
            <a:picLocks noChangeAspect="1"/>
          </p:cNvPicPr>
          <p:nvPr/>
        </p:nvPicPr>
        <p:blipFill>
          <a:blip r:embed="rId2"/>
          <a:stretch>
            <a:fillRect/>
          </a:stretch>
        </p:blipFill>
        <p:spPr>
          <a:xfrm rot="692199">
            <a:off x="10930945" y="3708400"/>
            <a:ext cx="1006460" cy="691941"/>
          </a:xfrm>
          <a:prstGeom prst="rect">
            <a:avLst/>
          </a:prstGeom>
        </p:spPr>
      </p:pic>
      <p:pic>
        <p:nvPicPr>
          <p:cNvPr id="9" name="图片 16">
            <a:extLst>
              <a:ext uri="{FF2B5EF4-FFF2-40B4-BE49-F238E27FC236}">
                <a16:creationId xmlns:a16="http://schemas.microsoft.com/office/drawing/2014/main" xmlns="" id="{7EE9AD19-A6CF-EE24-DDB5-760FB2BC3D92}"/>
              </a:ext>
            </a:extLst>
          </p:cNvPr>
          <p:cNvPicPr>
            <a:picLocks noChangeAspect="1"/>
          </p:cNvPicPr>
          <p:nvPr/>
        </p:nvPicPr>
        <p:blipFill>
          <a:blip r:embed="rId2"/>
          <a:stretch>
            <a:fillRect/>
          </a:stretch>
        </p:blipFill>
        <p:spPr>
          <a:xfrm rot="20721236">
            <a:off x="94093" y="5411484"/>
            <a:ext cx="1132160" cy="778360"/>
          </a:xfrm>
          <a:prstGeom prst="rect">
            <a:avLst/>
          </a:prstGeom>
        </p:spPr>
      </p:pic>
    </p:spTree>
    <p:extLst>
      <p:ext uri="{BB962C8B-B14F-4D97-AF65-F5344CB8AC3E}">
        <p14:creationId xmlns:p14="http://schemas.microsoft.com/office/powerpoint/2010/main" val="12521646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grpId="0" nodeType="after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25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190AF63-1D47-4DEB-BFEE-5ECC671D79D1}"/>
              </a:ext>
            </a:extLst>
          </p:cNvPr>
          <p:cNvGrpSpPr/>
          <p:nvPr/>
        </p:nvGrpSpPr>
        <p:grpSpPr>
          <a:xfrm>
            <a:off x="-84082" y="265432"/>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xmlns="" id="{3F663E3B-22D8-434C-803B-8E5FD2588FFD}"/>
              </a:ext>
            </a:extLst>
          </p:cNvPr>
          <p:cNvPicPr>
            <a:picLocks noChangeAspect="1"/>
          </p:cNvPicPr>
          <p:nvPr/>
        </p:nvPicPr>
        <p:blipFill>
          <a:blip r:embed="rId7"/>
          <a:stretch>
            <a:fillRect/>
          </a:stretch>
        </p:blipFill>
        <p:spPr>
          <a:xfrm>
            <a:off x="3897406" y="102798"/>
            <a:ext cx="676715" cy="707197"/>
          </a:xfrm>
          <a:prstGeom prst="rect">
            <a:avLst/>
          </a:prstGeom>
        </p:spPr>
      </p:pic>
      <p:pic>
        <p:nvPicPr>
          <p:cNvPr id="18" name="图片 17">
            <a:extLst>
              <a:ext uri="{FF2B5EF4-FFF2-40B4-BE49-F238E27FC236}">
                <a16:creationId xmlns:a16="http://schemas.microsoft.com/office/drawing/2014/main" xmlns="" id="{D4811393-123B-4E5E-ABA6-6E41F21BDAC5}"/>
              </a:ext>
            </a:extLst>
          </p:cNvPr>
          <p:cNvPicPr>
            <a:picLocks noChangeAspect="1"/>
          </p:cNvPicPr>
          <p:nvPr/>
        </p:nvPicPr>
        <p:blipFill>
          <a:blip r:embed="rId8"/>
          <a:stretch>
            <a:fillRect/>
          </a:stretch>
        </p:blipFill>
        <p:spPr>
          <a:xfrm>
            <a:off x="1353674" y="4185005"/>
            <a:ext cx="1286367" cy="1280271"/>
          </a:xfrm>
          <a:prstGeom prst="rect">
            <a:avLst/>
          </a:prstGeom>
        </p:spPr>
      </p:pic>
      <p:pic>
        <p:nvPicPr>
          <p:cNvPr id="19" name="图片 18">
            <a:extLst>
              <a:ext uri="{FF2B5EF4-FFF2-40B4-BE49-F238E27FC236}">
                <a16:creationId xmlns:a16="http://schemas.microsoft.com/office/drawing/2014/main" xmlns="" id="{AAF06224-66D5-4EDF-B567-735310A4C1C0}"/>
              </a:ext>
            </a:extLst>
          </p:cNvPr>
          <p:cNvPicPr>
            <a:picLocks noChangeAspect="1"/>
          </p:cNvPicPr>
          <p:nvPr/>
        </p:nvPicPr>
        <p:blipFill>
          <a:blip r:embed="rId9"/>
          <a:stretch>
            <a:fillRect/>
          </a:stretch>
        </p:blipFill>
        <p:spPr>
          <a:xfrm>
            <a:off x="1803583" y="1356194"/>
            <a:ext cx="1772597" cy="1759752"/>
          </a:xfrm>
          <a:prstGeom prst="rect">
            <a:avLst/>
          </a:prstGeom>
        </p:spPr>
      </p:pic>
      <p:pic>
        <p:nvPicPr>
          <p:cNvPr id="20" name="图片 19">
            <a:extLst>
              <a:ext uri="{FF2B5EF4-FFF2-40B4-BE49-F238E27FC236}">
                <a16:creationId xmlns:a16="http://schemas.microsoft.com/office/drawing/2014/main" xmlns="" id="{F8185D55-0902-4A6D-B63F-DA65073A47BF}"/>
              </a:ext>
            </a:extLst>
          </p:cNvPr>
          <p:cNvPicPr>
            <a:picLocks noChangeAspect="1"/>
          </p:cNvPicPr>
          <p:nvPr/>
        </p:nvPicPr>
        <p:blipFill>
          <a:blip r:embed="rId10"/>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xmlns="" id="{21C64A99-3D07-4E95-BDBD-4A2FD9F8B721}"/>
              </a:ext>
            </a:extLst>
          </p:cNvPr>
          <p:cNvPicPr>
            <a:picLocks noChangeAspect="1"/>
          </p:cNvPicPr>
          <p:nvPr/>
        </p:nvPicPr>
        <p:blipFill>
          <a:blip r:embed="rId11"/>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xmlns="" id="{2F06EBA9-0539-4CDB-B423-45758EBC76FF}"/>
              </a:ext>
            </a:extLst>
          </p:cNvPr>
          <p:cNvPicPr>
            <a:picLocks noChangeAspect="1"/>
          </p:cNvPicPr>
          <p:nvPr/>
        </p:nvPicPr>
        <p:blipFill>
          <a:blip r:embed="rId12"/>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xmlns="" id="{B798A7A3-DDB5-4F7C-A674-05D3720D241E}"/>
              </a:ext>
            </a:extLst>
          </p:cNvPr>
          <p:cNvPicPr>
            <a:picLocks noChangeAspect="1"/>
          </p:cNvPicPr>
          <p:nvPr/>
        </p:nvPicPr>
        <p:blipFill rotWithShape="1">
          <a:blip r:embed="rId13"/>
          <a:srcRect r="59575"/>
          <a:stretch/>
        </p:blipFill>
        <p:spPr>
          <a:xfrm>
            <a:off x="9806887" y="442291"/>
            <a:ext cx="1581397" cy="567580"/>
          </a:xfrm>
          <a:prstGeom prst="rect">
            <a:avLst/>
          </a:prstGeom>
        </p:spPr>
      </p:pic>
      <p:pic>
        <p:nvPicPr>
          <p:cNvPr id="26" name="图片 25">
            <a:extLst>
              <a:ext uri="{FF2B5EF4-FFF2-40B4-BE49-F238E27FC236}">
                <a16:creationId xmlns:a16="http://schemas.microsoft.com/office/drawing/2014/main" xmlns="" id="{2B579779-48D3-4F4C-8FC8-41E2AFBD0EB1}"/>
              </a:ext>
            </a:extLst>
          </p:cNvPr>
          <p:cNvPicPr>
            <a:picLocks noChangeAspect="1"/>
          </p:cNvPicPr>
          <p:nvPr/>
        </p:nvPicPr>
        <p:blipFill rotWithShape="1">
          <a:blip r:embed="rId13"/>
          <a:srcRect l="79894" t="-7176" r="-2213" b="34190"/>
          <a:stretch/>
        </p:blipFill>
        <p:spPr>
          <a:xfrm>
            <a:off x="958607" y="316074"/>
            <a:ext cx="1125990" cy="534227"/>
          </a:xfrm>
          <a:prstGeom prst="rect">
            <a:avLst/>
          </a:prstGeom>
        </p:spPr>
      </p:pic>
      <p:sp>
        <p:nvSpPr>
          <p:cNvPr id="25" name="TextBox 24">
            <a:extLst>
              <a:ext uri="{FF2B5EF4-FFF2-40B4-BE49-F238E27FC236}">
                <a16:creationId xmlns:a16="http://schemas.microsoft.com/office/drawing/2014/main" xmlns="" id="{7403765E-7FAF-2C6F-893F-53F27268781C}"/>
              </a:ext>
            </a:extLst>
          </p:cNvPr>
          <p:cNvSpPr txBox="1"/>
          <p:nvPr/>
        </p:nvSpPr>
        <p:spPr>
          <a:xfrm>
            <a:off x="4574121" y="370853"/>
            <a:ext cx="3889159" cy="666786"/>
          </a:xfrm>
          <a:prstGeom prst="rect">
            <a:avLst/>
          </a:prstGeom>
          <a:noFill/>
        </p:spPr>
        <p:txBody>
          <a:bodyPr wrap="square">
            <a:spAutoFit/>
          </a:bodyPr>
          <a:lstStyle/>
          <a:p>
            <a:r>
              <a:rPr lang="en-US" sz="3733" b="1" dirty="0" err="1" smtClean="0">
                <a:solidFill>
                  <a:srgbClr val="C00000"/>
                </a:solidFill>
                <a:latin typeface="SVN-Cookies" panose="02040603050506020204" pitchFamily="18" charset="0"/>
                <a:cs typeface="Arial" panose="020B0604020202020204" pitchFamily="34" charset="0"/>
              </a:rPr>
              <a:t>Bài</a:t>
            </a:r>
            <a:r>
              <a:rPr lang="en-US" sz="3733" b="1" dirty="0" smtClean="0">
                <a:solidFill>
                  <a:srgbClr val="C00000"/>
                </a:solidFill>
                <a:latin typeface="SVN-Cookies" panose="02040603050506020204" pitchFamily="18" charset="0"/>
                <a:cs typeface="Arial" panose="020B0604020202020204" pitchFamily="34" charset="0"/>
              </a:rPr>
              <a:t> </a:t>
            </a:r>
            <a:r>
              <a:rPr lang="en-US" sz="3733" b="1" dirty="0" err="1" smtClean="0">
                <a:solidFill>
                  <a:srgbClr val="C00000"/>
                </a:solidFill>
                <a:latin typeface="SVN-Cookies" panose="02040603050506020204" pitchFamily="18" charset="0"/>
                <a:cs typeface="Arial" panose="020B0604020202020204" pitchFamily="34" charset="0"/>
              </a:rPr>
              <a:t>tập</a:t>
            </a:r>
            <a:r>
              <a:rPr lang="en-US" sz="3733" b="1" dirty="0" smtClean="0">
                <a:solidFill>
                  <a:srgbClr val="C00000"/>
                </a:solidFill>
                <a:latin typeface="SVN-Cookies" panose="02040603050506020204" pitchFamily="18" charset="0"/>
                <a:cs typeface="Arial" panose="020B0604020202020204" pitchFamily="34" charset="0"/>
              </a:rPr>
              <a:t> 2: </a:t>
            </a:r>
            <a:endParaRPr lang="en-US" sz="3733" b="1" dirty="0">
              <a:solidFill>
                <a:srgbClr val="C00000"/>
              </a:solidFill>
              <a:latin typeface="SVN-Cookies" panose="02040603050506020204" pitchFamily="18" charset="0"/>
              <a:cs typeface="Arial" panose="020B0604020202020204" pitchFamily="34" charset="0"/>
            </a:endParaRPr>
          </a:p>
        </p:txBody>
      </p:sp>
      <p:sp>
        <p:nvSpPr>
          <p:cNvPr id="27" name="Content Placeholder 2">
            <a:extLst>
              <a:ext uri="{FF2B5EF4-FFF2-40B4-BE49-F238E27FC236}">
                <a16:creationId xmlns:a16="http://schemas.microsoft.com/office/drawing/2014/main" xmlns="" id="{D8DA1E78-5084-9C70-0383-AEE0BA2E0AFB}"/>
              </a:ext>
            </a:extLst>
          </p:cNvPr>
          <p:cNvSpPr txBox="1">
            <a:spLocks/>
          </p:cNvSpPr>
          <p:nvPr/>
        </p:nvSpPr>
        <p:spPr>
          <a:xfrm>
            <a:off x="1438033" y="1049273"/>
            <a:ext cx="10066395" cy="4332319"/>
          </a:xfrm>
          <a:prstGeom prst="rect">
            <a:avLst/>
          </a:prstGeom>
          <a:solidFill>
            <a:srgbClr val="FF9999"/>
          </a:solidFill>
          <a:ln>
            <a:solidFill>
              <a:srgbClr val="00B0F0"/>
            </a:solidFill>
          </a:ln>
          <a:effectLst>
            <a:glow rad="101600">
              <a:schemeClr val="accent4">
                <a:satMod val="175000"/>
                <a:alpha val="40000"/>
              </a:schemeClr>
            </a:glow>
            <a:softEdge rad="127000"/>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Raleway"/>
              <a:buChar char="●"/>
              <a:defRPr sz="12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pPr marL="127000" indent="0">
              <a:buNone/>
            </a:pPr>
            <a:r>
              <a:rPr lang="vi-VN" sz="2500" dirty="0" smtClean="0">
                <a:latin typeface="Times New Roman" panose="02020603050405020304" pitchFamily="18" charset="0"/>
                <a:cs typeface="Times New Roman" panose="02020603050405020304" pitchFamily="18" charset="0"/>
              </a:rPr>
              <a:t>Gia đình H đã nhập một số hoá chất để phục vụ việc sản xuất kinh doanh. Các hoá chất này dễ cháy, nổ có thể gây nguy hiểm cho mọi người. Tuy nhiên, sau khi mua về, mẹ H để các hoá chất gần khu vực bếp. Thấy vậy, H đã khuyên mẹ nên đưa các hoá chất ra chỗ khác để tránh nguy cơ cháy nổ.</a:t>
            </a:r>
          </a:p>
          <a:p>
            <a:r>
              <a:rPr lang="vi-VN" sz="2500" i="1" dirty="0" smtClean="0">
                <a:solidFill>
                  <a:schemeClr val="accent6">
                    <a:lumMod val="75000"/>
                  </a:schemeClr>
                </a:solidFill>
                <a:latin typeface="Times New Roman" panose="02020603050405020304" pitchFamily="18" charset="0"/>
                <a:cs typeface="Times New Roman" panose="02020603050405020304" pitchFamily="18" charset="0"/>
              </a:rPr>
              <a:t>a) Theo em, việc sắp xếp các hoá chất gần khu vực bếp của mẹ bạn H có thể gây ra những hậu quả gì và có vi phạm quy định của pháp luật về phòng ngừa tai nạn cháy, nổ, các chất độc hại không?</a:t>
            </a:r>
          </a:p>
          <a:p>
            <a:r>
              <a:rPr lang="vi-VN" sz="2500" i="1" dirty="0">
                <a:solidFill>
                  <a:schemeClr val="accent6">
                    <a:lumMod val="75000"/>
                  </a:schemeClr>
                </a:solidFill>
                <a:latin typeface="Times New Roman" panose="02020603050405020304" pitchFamily="18" charset="0"/>
                <a:cs typeface="Times New Roman" panose="02020603050405020304" pitchFamily="18" charset="0"/>
              </a:rPr>
              <a:t>b) Em hãy cho biết việc làm của bạn H đã thực hiện trách nhiệm nào của công dân trong phòng ngừa tai nạn cháy, nổ và các chất độc hại theo quy định của pháp luật.</a:t>
            </a:r>
            <a:endParaRPr lang="vi-VN" sz="2500" i="1" dirty="0" smtClean="0">
              <a:solidFill>
                <a:schemeClr val="accent6">
                  <a:lumMod val="75000"/>
                </a:schemeClr>
              </a:solidFill>
              <a:latin typeface="Times New Roman" panose="02020603050405020304" pitchFamily="18" charset="0"/>
              <a:cs typeface="Times New Roman" panose="02020603050405020304" pitchFamily="18" charset="0"/>
            </a:endParaRPr>
          </a:p>
          <a:p>
            <a:endParaRPr lang="vi-VN" dirty="0"/>
          </a:p>
        </p:txBody>
      </p:sp>
      <p:pic>
        <p:nvPicPr>
          <p:cNvPr id="30" name="Picture 29">
            <a:extLst>
              <a:ext uri="{FF2B5EF4-FFF2-40B4-BE49-F238E27FC236}">
                <a16:creationId xmlns:a16="http://schemas.microsoft.com/office/drawing/2014/main" xmlns="" id="{4741BB9D-E8B7-0C14-E822-CA5348664FB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901305" y="4469112"/>
            <a:ext cx="2454849" cy="2553083"/>
          </a:xfrm>
          <a:prstGeom prst="rect">
            <a:avLst/>
          </a:prstGeom>
        </p:spPr>
      </p:pic>
    </p:spTree>
    <p:extLst>
      <p:ext uri="{BB962C8B-B14F-4D97-AF65-F5344CB8AC3E}">
        <p14:creationId xmlns:p14="http://schemas.microsoft.com/office/powerpoint/2010/main" val="80223247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par>
                                <p:cTn id="40" presetID="22" presetClass="entr" presetSubtype="1"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500"/>
                                        <p:tgtEl>
                                          <p:spTgt spid="19"/>
                                        </p:tgtEl>
                                      </p:cBhvr>
                                    </p:animEffect>
                                  </p:childTnLst>
                                </p:cTn>
                              </p:par>
                              <p:par>
                                <p:cTn id="43" presetID="1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plus(in)">
                                      <p:cBhvr>
                                        <p:cTn id="45" dur="20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up)">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190AF63-1D47-4DEB-BFEE-5ECC671D79D1}"/>
              </a:ext>
            </a:extLst>
          </p:cNvPr>
          <p:cNvGrpSpPr/>
          <p:nvPr/>
        </p:nvGrpSpPr>
        <p:grpSpPr>
          <a:xfrm>
            <a:off x="-84082" y="265432"/>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xmlns="" id="{3F663E3B-22D8-434C-803B-8E5FD2588FFD}"/>
              </a:ext>
            </a:extLst>
          </p:cNvPr>
          <p:cNvPicPr>
            <a:picLocks noChangeAspect="1"/>
          </p:cNvPicPr>
          <p:nvPr/>
        </p:nvPicPr>
        <p:blipFill>
          <a:blip r:embed="rId7"/>
          <a:stretch>
            <a:fillRect/>
          </a:stretch>
        </p:blipFill>
        <p:spPr>
          <a:xfrm>
            <a:off x="3897406" y="102798"/>
            <a:ext cx="676715" cy="707197"/>
          </a:xfrm>
          <a:prstGeom prst="rect">
            <a:avLst/>
          </a:prstGeom>
        </p:spPr>
      </p:pic>
      <p:pic>
        <p:nvPicPr>
          <p:cNvPr id="18" name="图片 17">
            <a:extLst>
              <a:ext uri="{FF2B5EF4-FFF2-40B4-BE49-F238E27FC236}">
                <a16:creationId xmlns:a16="http://schemas.microsoft.com/office/drawing/2014/main" xmlns="" id="{D4811393-123B-4E5E-ABA6-6E41F21BDAC5}"/>
              </a:ext>
            </a:extLst>
          </p:cNvPr>
          <p:cNvPicPr>
            <a:picLocks noChangeAspect="1"/>
          </p:cNvPicPr>
          <p:nvPr/>
        </p:nvPicPr>
        <p:blipFill>
          <a:blip r:embed="rId8"/>
          <a:stretch>
            <a:fillRect/>
          </a:stretch>
        </p:blipFill>
        <p:spPr>
          <a:xfrm>
            <a:off x="1353674" y="4185005"/>
            <a:ext cx="1286367" cy="1280271"/>
          </a:xfrm>
          <a:prstGeom prst="rect">
            <a:avLst/>
          </a:prstGeom>
        </p:spPr>
      </p:pic>
      <p:pic>
        <p:nvPicPr>
          <p:cNvPr id="19" name="图片 18">
            <a:extLst>
              <a:ext uri="{FF2B5EF4-FFF2-40B4-BE49-F238E27FC236}">
                <a16:creationId xmlns:a16="http://schemas.microsoft.com/office/drawing/2014/main" xmlns="" id="{AAF06224-66D5-4EDF-B567-735310A4C1C0}"/>
              </a:ext>
            </a:extLst>
          </p:cNvPr>
          <p:cNvPicPr>
            <a:picLocks noChangeAspect="1"/>
          </p:cNvPicPr>
          <p:nvPr/>
        </p:nvPicPr>
        <p:blipFill>
          <a:blip r:embed="rId9"/>
          <a:stretch>
            <a:fillRect/>
          </a:stretch>
        </p:blipFill>
        <p:spPr>
          <a:xfrm>
            <a:off x="1803583" y="1356194"/>
            <a:ext cx="1772597" cy="1759752"/>
          </a:xfrm>
          <a:prstGeom prst="rect">
            <a:avLst/>
          </a:prstGeom>
        </p:spPr>
      </p:pic>
      <p:pic>
        <p:nvPicPr>
          <p:cNvPr id="20" name="图片 19">
            <a:extLst>
              <a:ext uri="{FF2B5EF4-FFF2-40B4-BE49-F238E27FC236}">
                <a16:creationId xmlns:a16="http://schemas.microsoft.com/office/drawing/2014/main" xmlns="" id="{F8185D55-0902-4A6D-B63F-DA65073A47BF}"/>
              </a:ext>
            </a:extLst>
          </p:cNvPr>
          <p:cNvPicPr>
            <a:picLocks noChangeAspect="1"/>
          </p:cNvPicPr>
          <p:nvPr/>
        </p:nvPicPr>
        <p:blipFill>
          <a:blip r:embed="rId10"/>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xmlns="" id="{21C64A99-3D07-4E95-BDBD-4A2FD9F8B721}"/>
              </a:ext>
            </a:extLst>
          </p:cNvPr>
          <p:cNvPicPr>
            <a:picLocks noChangeAspect="1"/>
          </p:cNvPicPr>
          <p:nvPr/>
        </p:nvPicPr>
        <p:blipFill>
          <a:blip r:embed="rId11"/>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xmlns="" id="{2F06EBA9-0539-4CDB-B423-45758EBC76FF}"/>
              </a:ext>
            </a:extLst>
          </p:cNvPr>
          <p:cNvPicPr>
            <a:picLocks noChangeAspect="1"/>
          </p:cNvPicPr>
          <p:nvPr/>
        </p:nvPicPr>
        <p:blipFill>
          <a:blip r:embed="rId12"/>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xmlns="" id="{B798A7A3-DDB5-4F7C-A674-05D3720D241E}"/>
              </a:ext>
            </a:extLst>
          </p:cNvPr>
          <p:cNvPicPr>
            <a:picLocks noChangeAspect="1"/>
          </p:cNvPicPr>
          <p:nvPr/>
        </p:nvPicPr>
        <p:blipFill rotWithShape="1">
          <a:blip r:embed="rId13"/>
          <a:srcRect r="59575"/>
          <a:stretch/>
        </p:blipFill>
        <p:spPr>
          <a:xfrm>
            <a:off x="9806887" y="442291"/>
            <a:ext cx="1581397" cy="567580"/>
          </a:xfrm>
          <a:prstGeom prst="rect">
            <a:avLst/>
          </a:prstGeom>
        </p:spPr>
      </p:pic>
      <p:pic>
        <p:nvPicPr>
          <p:cNvPr id="26" name="图片 25">
            <a:extLst>
              <a:ext uri="{FF2B5EF4-FFF2-40B4-BE49-F238E27FC236}">
                <a16:creationId xmlns:a16="http://schemas.microsoft.com/office/drawing/2014/main" xmlns="" id="{2B579779-48D3-4F4C-8FC8-41E2AFBD0EB1}"/>
              </a:ext>
            </a:extLst>
          </p:cNvPr>
          <p:cNvPicPr>
            <a:picLocks noChangeAspect="1"/>
          </p:cNvPicPr>
          <p:nvPr/>
        </p:nvPicPr>
        <p:blipFill rotWithShape="1">
          <a:blip r:embed="rId13"/>
          <a:srcRect l="79894" t="-7176" r="-2213" b="34190"/>
          <a:stretch/>
        </p:blipFill>
        <p:spPr>
          <a:xfrm>
            <a:off x="958607" y="316074"/>
            <a:ext cx="1125990" cy="534227"/>
          </a:xfrm>
          <a:prstGeom prst="rect">
            <a:avLst/>
          </a:prstGeom>
        </p:spPr>
      </p:pic>
      <p:sp>
        <p:nvSpPr>
          <p:cNvPr id="25" name="TextBox 24">
            <a:extLst>
              <a:ext uri="{FF2B5EF4-FFF2-40B4-BE49-F238E27FC236}">
                <a16:creationId xmlns:a16="http://schemas.microsoft.com/office/drawing/2014/main" xmlns="" id="{7403765E-7FAF-2C6F-893F-53F27268781C}"/>
              </a:ext>
            </a:extLst>
          </p:cNvPr>
          <p:cNvSpPr txBox="1"/>
          <p:nvPr/>
        </p:nvSpPr>
        <p:spPr>
          <a:xfrm>
            <a:off x="4574121" y="370853"/>
            <a:ext cx="3889159" cy="666786"/>
          </a:xfrm>
          <a:prstGeom prst="rect">
            <a:avLst/>
          </a:prstGeom>
          <a:noFill/>
        </p:spPr>
        <p:txBody>
          <a:bodyPr wrap="square">
            <a:spAutoFit/>
          </a:bodyPr>
          <a:lstStyle/>
          <a:p>
            <a:r>
              <a:rPr lang="en-US" sz="3733" b="1" dirty="0" err="1" smtClean="0">
                <a:solidFill>
                  <a:srgbClr val="C00000"/>
                </a:solidFill>
                <a:latin typeface="SVN-Cookies" panose="02040603050506020204" pitchFamily="18" charset="0"/>
                <a:cs typeface="Arial" panose="020B0604020202020204" pitchFamily="34" charset="0"/>
              </a:rPr>
              <a:t>Bài</a:t>
            </a:r>
            <a:r>
              <a:rPr lang="en-US" sz="3733" b="1" dirty="0" smtClean="0">
                <a:solidFill>
                  <a:srgbClr val="C00000"/>
                </a:solidFill>
                <a:latin typeface="SVN-Cookies" panose="02040603050506020204" pitchFamily="18" charset="0"/>
                <a:cs typeface="Arial" panose="020B0604020202020204" pitchFamily="34" charset="0"/>
              </a:rPr>
              <a:t> </a:t>
            </a:r>
            <a:r>
              <a:rPr lang="en-US" sz="3733" b="1" dirty="0" err="1" smtClean="0">
                <a:solidFill>
                  <a:srgbClr val="C00000"/>
                </a:solidFill>
                <a:latin typeface="SVN-Cookies" panose="02040603050506020204" pitchFamily="18" charset="0"/>
                <a:cs typeface="Arial" panose="020B0604020202020204" pitchFamily="34" charset="0"/>
              </a:rPr>
              <a:t>tập</a:t>
            </a:r>
            <a:r>
              <a:rPr lang="en-US" sz="3733" b="1" dirty="0" smtClean="0">
                <a:solidFill>
                  <a:srgbClr val="C00000"/>
                </a:solidFill>
                <a:latin typeface="SVN-Cookies" panose="02040603050506020204" pitchFamily="18" charset="0"/>
                <a:cs typeface="Arial" panose="020B0604020202020204" pitchFamily="34" charset="0"/>
              </a:rPr>
              <a:t> 2: </a:t>
            </a:r>
            <a:endParaRPr lang="en-US" sz="3733" b="1" dirty="0">
              <a:solidFill>
                <a:srgbClr val="C00000"/>
              </a:solidFill>
              <a:latin typeface="SVN-Cookies" panose="02040603050506020204" pitchFamily="18" charset="0"/>
              <a:cs typeface="Arial" panose="020B0604020202020204" pitchFamily="34" charset="0"/>
            </a:endParaRPr>
          </a:p>
        </p:txBody>
      </p:sp>
      <p:sp>
        <p:nvSpPr>
          <p:cNvPr id="27" name="Content Placeholder 2">
            <a:extLst>
              <a:ext uri="{FF2B5EF4-FFF2-40B4-BE49-F238E27FC236}">
                <a16:creationId xmlns:a16="http://schemas.microsoft.com/office/drawing/2014/main" xmlns="" id="{D8DA1E78-5084-9C70-0383-AEE0BA2E0AFB}"/>
              </a:ext>
            </a:extLst>
          </p:cNvPr>
          <p:cNvSpPr txBox="1">
            <a:spLocks/>
          </p:cNvSpPr>
          <p:nvPr/>
        </p:nvSpPr>
        <p:spPr>
          <a:xfrm>
            <a:off x="1438033" y="1049273"/>
            <a:ext cx="10066395" cy="4834955"/>
          </a:xfrm>
          <a:prstGeom prst="rect">
            <a:avLst/>
          </a:prstGeom>
          <a:solidFill>
            <a:srgbClr val="FF9999"/>
          </a:solidFill>
          <a:ln>
            <a:solidFill>
              <a:srgbClr val="00B0F0"/>
            </a:solidFill>
          </a:ln>
          <a:effectLst>
            <a:glow rad="101600">
              <a:schemeClr val="accent4">
                <a:satMod val="175000"/>
                <a:alpha val="40000"/>
              </a:schemeClr>
            </a:glow>
            <a:softEdge rad="127000"/>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Raleway"/>
              <a:buChar char="●"/>
              <a:defRPr sz="12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pPr marL="127000" indent="0">
              <a:buNone/>
            </a:pPr>
            <a:r>
              <a:rPr lang="en-US" sz="2500" dirty="0">
                <a:latin typeface="Times New Roman" panose="02020603050405020304" pitchFamily="18" charset="0"/>
                <a:cs typeface="Times New Roman" panose="02020603050405020304" pitchFamily="18" charset="0"/>
              </a:rPr>
              <a:t>a) </a:t>
            </a:r>
            <a:r>
              <a:rPr lang="en-US" sz="2500" dirty="0" err="1">
                <a:latin typeface="Times New Roman" panose="02020603050405020304" pitchFamily="18" charset="0"/>
                <a:cs typeface="Times New Roman" panose="02020603050405020304" pitchFamily="18" charset="0"/>
              </a:rPr>
              <a:t>Sắp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xếp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hoá</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gần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bếp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mẹ</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bạn</a:t>
            </a:r>
            <a:r>
              <a:rPr lang="en-US" sz="2500" dirty="0">
                <a:latin typeface="Times New Roman" panose="02020603050405020304" pitchFamily="18" charset="0"/>
                <a:cs typeface="Times New Roman" panose="02020603050405020304" pitchFamily="18" charset="0"/>
              </a:rPr>
              <a:t> H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gây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hậu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như</a:t>
            </a:r>
            <a:r>
              <a:rPr lang="en-US" sz="2500" dirty="0">
                <a:latin typeface="Times New Roman" panose="02020603050405020304" pitchFamily="18" charset="0"/>
                <a:cs typeface="Times New Roman" panose="02020603050405020304" pitchFamily="18" charset="0"/>
              </a:rPr>
              <a:t> tai </a:t>
            </a:r>
            <a:r>
              <a:rPr lang="en-US" sz="2500" dirty="0" err="1">
                <a:latin typeface="Times New Roman" panose="02020603050405020304" pitchFamily="18" charset="0"/>
                <a:cs typeface="Times New Roman" panose="02020603050405020304" pitchFamily="18" charset="0"/>
              </a:rPr>
              <a:t>nạn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nổ</a:t>
            </a:r>
            <a:r>
              <a:rPr lang="en-US" sz="2500" dirty="0">
                <a:latin typeface="Times New Roman" panose="02020603050405020304" pitchFamily="18" charset="0"/>
                <a:cs typeface="Times New Roman" panose="02020603050405020304" pitchFamily="18" charset="0"/>
              </a:rPr>
              <a:t>, ô </a:t>
            </a:r>
            <a:r>
              <a:rPr lang="en-US" sz="2500" dirty="0" err="1">
                <a:latin typeface="Times New Roman" panose="02020603050405020304" pitchFamily="18" charset="0"/>
                <a:cs typeface="Times New Roman" panose="02020603050405020304" pitchFamily="18" charset="0"/>
              </a:rPr>
              <a:t>nhiễm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môi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trường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hóa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a:t>
            </a:r>
            <a:endParaRPr lang="vi-VN" sz="2500" dirty="0">
              <a:latin typeface="Times New Roman" panose="02020603050405020304" pitchFamily="18" charset="0"/>
              <a:cs typeface="Times New Roman" panose="02020603050405020304" pitchFamily="18" charset="0"/>
            </a:endParaRPr>
          </a:p>
          <a:p>
            <a:pPr marL="127000" indent="0">
              <a:buNone/>
            </a:pP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làm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mẹ</a:t>
            </a:r>
            <a:r>
              <a:rPr lang="en-US" sz="2500" dirty="0">
                <a:latin typeface="Times New Roman" panose="02020603050405020304" pitchFamily="18" charset="0"/>
                <a:cs typeface="Times New Roman" panose="02020603050405020304" pitchFamily="18" charset="0"/>
              </a:rPr>
              <a:t> H </a:t>
            </a:r>
            <a:r>
              <a:rPr lang="en-US" sz="2500" dirty="0" err="1">
                <a:latin typeface="Times New Roman" panose="02020603050405020304" pitchFamily="18" charset="0"/>
                <a:cs typeface="Times New Roman" panose="02020603050405020304" pitchFamily="18" charset="0"/>
              </a:rPr>
              <a:t>đã</a:t>
            </a:r>
            <a:r>
              <a:rPr lang="en-US" sz="2500" dirty="0">
                <a:latin typeface="Times New Roman" panose="02020603050405020304" pitchFamily="18" charset="0"/>
                <a:cs typeface="Times New Roman" panose="02020603050405020304" pitchFamily="18" charset="0"/>
              </a:rPr>
              <a:t> vi </a:t>
            </a:r>
            <a:r>
              <a:rPr lang="en-US" sz="2500" dirty="0" err="1">
                <a:latin typeface="Times New Roman" panose="02020603050405020304" pitchFamily="18" charset="0"/>
                <a:cs typeface="Times New Roman" panose="02020603050405020304" pitchFamily="18" charset="0"/>
              </a:rPr>
              <a:t>phạm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pháp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luật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phòng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ngừa</a:t>
            </a:r>
            <a:r>
              <a:rPr lang="en-US" sz="2500" dirty="0">
                <a:latin typeface="Times New Roman" panose="02020603050405020304" pitchFamily="18" charset="0"/>
                <a:cs typeface="Times New Roman" panose="02020603050405020304" pitchFamily="18" charset="0"/>
              </a:rPr>
              <a:t> tai </a:t>
            </a:r>
            <a:r>
              <a:rPr lang="en-US" sz="2500" dirty="0" err="1">
                <a:latin typeface="Times New Roman" panose="02020603050405020304" pitchFamily="18" charset="0"/>
                <a:cs typeface="Times New Roman" panose="02020603050405020304" pitchFamily="18" charset="0"/>
              </a:rPr>
              <a:t>nạn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nổ</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hại</a:t>
            </a:r>
            <a:r>
              <a:rPr lang="en-US" sz="2500" dirty="0">
                <a:latin typeface="Times New Roman" panose="02020603050405020304" pitchFamily="18" charset="0"/>
                <a:cs typeface="Times New Roman" panose="02020603050405020304" pitchFamily="18" charset="0"/>
              </a:rPr>
              <a:t>.</a:t>
            </a:r>
            <a:endParaRPr lang="vi-VN" sz="2500" dirty="0">
              <a:latin typeface="Times New Roman" panose="02020603050405020304" pitchFamily="18" charset="0"/>
              <a:cs typeface="Times New Roman" panose="02020603050405020304" pitchFamily="18" charset="0"/>
            </a:endParaRPr>
          </a:p>
          <a:p>
            <a:pPr marL="127000" indent="0">
              <a:buNone/>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làm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bạn</a:t>
            </a:r>
            <a:r>
              <a:rPr lang="en-US" sz="2500" dirty="0">
                <a:latin typeface="Times New Roman" panose="02020603050405020304" pitchFamily="18" charset="0"/>
                <a:cs typeface="Times New Roman" panose="02020603050405020304" pitchFamily="18" charset="0"/>
              </a:rPr>
              <a:t> H </a:t>
            </a:r>
            <a:r>
              <a:rPr lang="en-US" sz="2500" dirty="0" err="1">
                <a:latin typeface="Times New Roman" panose="02020603050405020304" pitchFamily="18" charset="0"/>
                <a:cs typeface="Times New Roman" panose="02020603050405020304" pitchFamily="18" charset="0"/>
              </a:rPr>
              <a:t>đã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nhiệm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trong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phòng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ngừa</a:t>
            </a:r>
            <a:r>
              <a:rPr lang="en-US" sz="2500" dirty="0">
                <a:latin typeface="Times New Roman" panose="02020603050405020304" pitchFamily="18" charset="0"/>
                <a:cs typeface="Times New Roman" panose="02020603050405020304" pitchFamily="18" charset="0"/>
              </a:rPr>
              <a:t> tai </a:t>
            </a:r>
            <a:r>
              <a:rPr lang="en-US" sz="2500" dirty="0" err="1">
                <a:latin typeface="Times New Roman" panose="02020603050405020304" pitchFamily="18" charset="0"/>
                <a:cs typeface="Times New Roman" panose="02020603050405020304" pitchFamily="18" charset="0"/>
              </a:rPr>
              <a:t>nạn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nổ</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theo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pháp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luật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 </a:t>
            </a:r>
            <a:endParaRPr lang="vi-VN" sz="2500" dirty="0">
              <a:latin typeface="Times New Roman" panose="02020603050405020304" pitchFamily="18" charset="0"/>
              <a:cs typeface="Times New Roman" panose="02020603050405020304" pitchFamily="18" charset="0"/>
            </a:endParaRPr>
          </a:p>
          <a:p>
            <a:pPr marL="127000" indent="0">
              <a:buNone/>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Chủ</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tìm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hiểu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thực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nghiêm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chỉnh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của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pháp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luật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phòng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ngừa</a:t>
            </a:r>
            <a:r>
              <a:rPr lang="en-US" sz="2500" dirty="0">
                <a:latin typeface="Times New Roman" panose="02020603050405020304" pitchFamily="18" charset="0"/>
                <a:cs typeface="Times New Roman" panose="02020603050405020304" pitchFamily="18" charset="0"/>
              </a:rPr>
              <a:t> tai </a:t>
            </a:r>
            <a:r>
              <a:rPr lang="en-US" sz="2500" dirty="0" err="1">
                <a:latin typeface="Times New Roman" panose="02020603050405020304" pitchFamily="18" charset="0"/>
                <a:cs typeface="Times New Roman" panose="02020603050405020304" pitchFamily="18" charset="0"/>
              </a:rPr>
              <a:t>nạn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vũ</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khí</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nổ</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hại</a:t>
            </a:r>
            <a:endParaRPr lang="vi-VN" sz="2500" dirty="0">
              <a:latin typeface="Times New Roman" panose="02020603050405020304" pitchFamily="18" charset="0"/>
              <a:cs typeface="Times New Roman" panose="02020603050405020304" pitchFamily="18" charset="0"/>
            </a:endParaRPr>
          </a:p>
          <a:p>
            <a:pPr marL="127000" indent="0">
              <a:buNone/>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Tuyên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truyền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nhắc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nhở</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người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bè</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chủ</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phòng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ngừa</a:t>
            </a:r>
            <a:r>
              <a:rPr lang="en-US" sz="2500" dirty="0">
                <a:latin typeface="Times New Roman" panose="02020603050405020304" pitchFamily="18" charset="0"/>
                <a:cs typeface="Times New Roman" panose="02020603050405020304" pitchFamily="18" charset="0"/>
              </a:rPr>
              <a:t> tai </a:t>
            </a:r>
            <a:r>
              <a:rPr lang="en-US" sz="2500" dirty="0" err="1">
                <a:latin typeface="Times New Roman" panose="02020603050405020304" pitchFamily="18" charset="0"/>
                <a:cs typeface="Times New Roman" panose="02020603050405020304" pitchFamily="18" charset="0"/>
              </a:rPr>
              <a:t>nạn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vũ</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khí</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nổ</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chất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hại</a:t>
            </a:r>
            <a:endParaRPr lang="vi-VN" sz="2500" dirty="0">
              <a:latin typeface="Times New Roman" panose="02020603050405020304" pitchFamily="18" charset="0"/>
              <a:cs typeface="Times New Roman" panose="02020603050405020304" pitchFamily="18" charset="0"/>
            </a:endParaRPr>
          </a:p>
        </p:txBody>
      </p:sp>
      <p:pic>
        <p:nvPicPr>
          <p:cNvPr id="30" name="Picture 29">
            <a:extLst>
              <a:ext uri="{FF2B5EF4-FFF2-40B4-BE49-F238E27FC236}">
                <a16:creationId xmlns:a16="http://schemas.microsoft.com/office/drawing/2014/main" xmlns="" id="{4741BB9D-E8B7-0C14-E822-CA5348664FB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05513" y="2904446"/>
            <a:ext cx="2454849" cy="2553083"/>
          </a:xfrm>
          <a:prstGeom prst="rect">
            <a:avLst/>
          </a:prstGeom>
        </p:spPr>
      </p:pic>
    </p:spTree>
    <p:extLst>
      <p:ext uri="{BB962C8B-B14F-4D97-AF65-F5344CB8AC3E}">
        <p14:creationId xmlns:p14="http://schemas.microsoft.com/office/powerpoint/2010/main" val="53305269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par>
                                <p:cTn id="40" presetID="22" presetClass="entr" presetSubtype="1"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500"/>
                                        <p:tgtEl>
                                          <p:spTgt spid="19"/>
                                        </p:tgtEl>
                                      </p:cBhvr>
                                    </p:animEffect>
                                  </p:childTnLst>
                                </p:cTn>
                              </p:par>
                              <p:par>
                                <p:cTn id="43" presetID="1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plus(in)">
                                      <p:cBhvr>
                                        <p:cTn id="45" dur="20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up)">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190AF63-1D47-4DEB-BFEE-5ECC671D79D1}"/>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xmlns="" id="{3F663E3B-22D8-434C-803B-8E5FD2588FFD}"/>
              </a:ext>
            </a:extLst>
          </p:cNvPr>
          <p:cNvPicPr>
            <a:picLocks noChangeAspect="1"/>
          </p:cNvPicPr>
          <p:nvPr/>
        </p:nvPicPr>
        <p:blipFill>
          <a:blip r:embed="rId7"/>
          <a:stretch>
            <a:fillRect/>
          </a:stretch>
        </p:blipFill>
        <p:spPr>
          <a:xfrm>
            <a:off x="1168381" y="187548"/>
            <a:ext cx="676715" cy="707197"/>
          </a:xfrm>
          <a:prstGeom prst="rect">
            <a:avLst/>
          </a:prstGeom>
        </p:spPr>
      </p:pic>
      <p:pic>
        <p:nvPicPr>
          <p:cNvPr id="18" name="图片 17">
            <a:extLst>
              <a:ext uri="{FF2B5EF4-FFF2-40B4-BE49-F238E27FC236}">
                <a16:creationId xmlns:a16="http://schemas.microsoft.com/office/drawing/2014/main" xmlns="" id="{D4811393-123B-4E5E-ABA6-6E41F21BDAC5}"/>
              </a:ext>
            </a:extLst>
          </p:cNvPr>
          <p:cNvPicPr>
            <a:picLocks noChangeAspect="1"/>
          </p:cNvPicPr>
          <p:nvPr/>
        </p:nvPicPr>
        <p:blipFill>
          <a:blip r:embed="rId8"/>
          <a:stretch>
            <a:fillRect/>
          </a:stretch>
        </p:blipFill>
        <p:spPr>
          <a:xfrm>
            <a:off x="1772935" y="823076"/>
            <a:ext cx="1286367" cy="1280271"/>
          </a:xfrm>
          <a:prstGeom prst="rect">
            <a:avLst/>
          </a:prstGeom>
        </p:spPr>
      </p:pic>
      <p:pic>
        <p:nvPicPr>
          <p:cNvPr id="20" name="图片 19">
            <a:extLst>
              <a:ext uri="{FF2B5EF4-FFF2-40B4-BE49-F238E27FC236}">
                <a16:creationId xmlns:a16="http://schemas.microsoft.com/office/drawing/2014/main" xmlns="" id="{F8185D55-0902-4A6D-B63F-DA65073A47BF}"/>
              </a:ext>
            </a:extLst>
          </p:cNvPr>
          <p:cNvPicPr>
            <a:picLocks noChangeAspect="1"/>
          </p:cNvPicPr>
          <p:nvPr/>
        </p:nvPicPr>
        <p:blipFill>
          <a:blip r:embed="rId9"/>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xmlns="" id="{21C64A99-3D07-4E95-BDBD-4A2FD9F8B721}"/>
              </a:ext>
            </a:extLst>
          </p:cNvPr>
          <p:cNvPicPr>
            <a:picLocks noChangeAspect="1"/>
          </p:cNvPicPr>
          <p:nvPr/>
        </p:nvPicPr>
        <p:blipFill>
          <a:blip r:embed="rId10"/>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xmlns="" id="{2F06EBA9-0539-4CDB-B423-45758EBC76FF}"/>
              </a:ext>
            </a:extLst>
          </p:cNvPr>
          <p:cNvPicPr>
            <a:picLocks noChangeAspect="1"/>
          </p:cNvPicPr>
          <p:nvPr/>
        </p:nvPicPr>
        <p:blipFill>
          <a:blip r:embed="rId11"/>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xmlns="" id="{B798A7A3-DDB5-4F7C-A674-05D3720D241E}"/>
              </a:ext>
            </a:extLst>
          </p:cNvPr>
          <p:cNvPicPr>
            <a:picLocks noChangeAspect="1"/>
          </p:cNvPicPr>
          <p:nvPr/>
        </p:nvPicPr>
        <p:blipFill rotWithShape="1">
          <a:blip r:embed="rId12"/>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xmlns="" id="{2B579779-48D3-4F4C-8FC8-41E2AFBD0EB1}"/>
              </a:ext>
            </a:extLst>
          </p:cNvPr>
          <p:cNvPicPr>
            <a:picLocks noChangeAspect="1"/>
          </p:cNvPicPr>
          <p:nvPr/>
        </p:nvPicPr>
        <p:blipFill rotWithShape="1">
          <a:blip r:embed="rId12"/>
          <a:srcRect l="79894" t="-7176" r="-2213" b="34190"/>
          <a:stretch/>
        </p:blipFill>
        <p:spPr>
          <a:xfrm>
            <a:off x="915875" y="1106070"/>
            <a:ext cx="1125990" cy="534227"/>
          </a:xfrm>
          <a:prstGeom prst="rect">
            <a:avLst/>
          </a:prstGeom>
        </p:spPr>
      </p:pic>
      <p:pic>
        <p:nvPicPr>
          <p:cNvPr id="24" name="Picture 23">
            <a:extLst>
              <a:ext uri="{FF2B5EF4-FFF2-40B4-BE49-F238E27FC236}">
                <a16:creationId xmlns:a16="http://schemas.microsoft.com/office/drawing/2014/main" xmlns="" id="{0A5C3A92-9B3C-D0FA-49AD-C5EAE5A237E7}"/>
              </a:ext>
            </a:extLst>
          </p:cNvPr>
          <p:cNvPicPr>
            <a:picLocks noChangeAspect="1"/>
          </p:cNvPicPr>
          <p:nvPr/>
        </p:nvPicPr>
        <p:blipFill>
          <a:blip r:embed="rId13"/>
          <a:stretch>
            <a:fillRect/>
          </a:stretch>
        </p:blipFill>
        <p:spPr>
          <a:xfrm>
            <a:off x="225067" y="894745"/>
            <a:ext cx="10899231" cy="4991674"/>
          </a:xfrm>
          <a:prstGeom prst="rect">
            <a:avLst/>
          </a:prstGeom>
        </p:spPr>
      </p:pic>
      <p:sp>
        <p:nvSpPr>
          <p:cNvPr id="27" name="TextBox 26">
            <a:extLst>
              <a:ext uri="{FF2B5EF4-FFF2-40B4-BE49-F238E27FC236}">
                <a16:creationId xmlns:a16="http://schemas.microsoft.com/office/drawing/2014/main" xmlns="" id="{77D93676-6C9A-04F6-A05B-55242DCA20D0}"/>
              </a:ext>
            </a:extLst>
          </p:cNvPr>
          <p:cNvSpPr txBox="1"/>
          <p:nvPr/>
        </p:nvSpPr>
        <p:spPr>
          <a:xfrm>
            <a:off x="1896978" y="400787"/>
            <a:ext cx="9344502" cy="446276"/>
          </a:xfrm>
          <a:prstGeom prst="rect">
            <a:avLst/>
          </a:prstGeom>
          <a:solidFill>
            <a:schemeClr val="accent6">
              <a:lumMod val="40000"/>
              <a:lumOff val="60000"/>
            </a:schemeClr>
          </a:solidFill>
          <a:ln>
            <a:solidFill>
              <a:schemeClr val="bg1">
                <a:lumMod val="50000"/>
              </a:schemeClr>
            </a:solidFill>
            <a:prstDash val="sysDot"/>
            <a:extLst>
              <a:ext uri="{C807C97D-BFC1-408E-A445-0C87EB9F89A2}">
                <ask:lineSketchStyleProps xmlns="" xmlns:ask="http://schemas.microsoft.com/office/drawing/2018/sketchyshapes" sd="1212833928">
                  <a:custGeom>
                    <a:avLst/>
                    <a:gdLst>
                      <a:gd name="connsiteX0" fmla="*/ 0 w 5902236"/>
                      <a:gd name="connsiteY0" fmla="*/ 0 h 307777"/>
                      <a:gd name="connsiteX1" fmla="*/ 5902236 w 5902236"/>
                      <a:gd name="connsiteY1" fmla="*/ 0 h 307777"/>
                      <a:gd name="connsiteX2" fmla="*/ 5902236 w 5902236"/>
                      <a:gd name="connsiteY2" fmla="*/ 307777 h 307777"/>
                      <a:gd name="connsiteX3" fmla="*/ 0 w 5902236"/>
                      <a:gd name="connsiteY3" fmla="*/ 307777 h 307777"/>
                      <a:gd name="connsiteX4" fmla="*/ 0 w 590223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2236" h="307777" fill="none" extrusionOk="0">
                        <a:moveTo>
                          <a:pt x="0" y="0"/>
                        </a:moveTo>
                        <a:cubicBezTo>
                          <a:pt x="2873239" y="-153572"/>
                          <a:pt x="4618643" y="-135078"/>
                          <a:pt x="5902236" y="0"/>
                        </a:cubicBezTo>
                        <a:cubicBezTo>
                          <a:pt x="5888289" y="118094"/>
                          <a:pt x="5879161" y="266350"/>
                          <a:pt x="5902236" y="307777"/>
                        </a:cubicBezTo>
                        <a:cubicBezTo>
                          <a:pt x="4963641" y="393276"/>
                          <a:pt x="2885379" y="228553"/>
                          <a:pt x="0" y="307777"/>
                        </a:cubicBezTo>
                        <a:cubicBezTo>
                          <a:pt x="-4206" y="181869"/>
                          <a:pt x="24153" y="106765"/>
                          <a:pt x="0" y="0"/>
                        </a:cubicBezTo>
                        <a:close/>
                      </a:path>
                      <a:path w="5902236" h="307777" stroke="0" extrusionOk="0">
                        <a:moveTo>
                          <a:pt x="0" y="0"/>
                        </a:moveTo>
                        <a:cubicBezTo>
                          <a:pt x="2013044" y="-79918"/>
                          <a:pt x="3773987" y="165625"/>
                          <a:pt x="5902236" y="0"/>
                        </a:cubicBezTo>
                        <a:cubicBezTo>
                          <a:pt x="5929366" y="71923"/>
                          <a:pt x="5875827" y="268106"/>
                          <a:pt x="5902236" y="307777"/>
                        </a:cubicBezTo>
                        <a:cubicBezTo>
                          <a:pt x="3294464" y="287946"/>
                          <a:pt x="2934516" y="215156"/>
                          <a:pt x="0" y="307777"/>
                        </a:cubicBezTo>
                        <a:cubicBezTo>
                          <a:pt x="-26174" y="263060"/>
                          <a:pt x="-1578" y="43740"/>
                          <a:pt x="0" y="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US" sz="2300" b="1" dirty="0" err="1" smtClean="0">
                <a:solidFill>
                  <a:srgbClr val="C00000"/>
                </a:solidFill>
                <a:latin typeface="Time new roman"/>
                <a:cs typeface="Arial" panose="020B0604020202020204" pitchFamily="34" charset="0"/>
              </a:rPr>
              <a:t>Bài</a:t>
            </a:r>
            <a:r>
              <a:rPr lang="en-US" sz="2300" b="1" dirty="0" smtClean="0">
                <a:solidFill>
                  <a:srgbClr val="C00000"/>
                </a:solidFill>
                <a:latin typeface="Time new roman"/>
                <a:cs typeface="Arial" panose="020B0604020202020204" pitchFamily="34" charset="0"/>
              </a:rPr>
              <a:t> </a:t>
            </a:r>
            <a:r>
              <a:rPr lang="en-US" sz="2300" b="1" dirty="0" err="1" smtClean="0">
                <a:solidFill>
                  <a:srgbClr val="C00000"/>
                </a:solidFill>
                <a:latin typeface="Time new roman"/>
                <a:cs typeface="Arial" panose="020B0604020202020204" pitchFamily="34" charset="0"/>
              </a:rPr>
              <a:t>tập</a:t>
            </a:r>
            <a:r>
              <a:rPr lang="en-US" sz="2300" b="1" dirty="0" smtClean="0">
                <a:solidFill>
                  <a:srgbClr val="C00000"/>
                </a:solidFill>
                <a:latin typeface="Time new roman"/>
                <a:cs typeface="Arial" panose="020B0604020202020204" pitchFamily="34" charset="0"/>
              </a:rPr>
              <a:t> 3: </a:t>
            </a:r>
            <a:endParaRPr lang="en-US" sz="2300" b="1" dirty="0">
              <a:solidFill>
                <a:srgbClr val="C00000"/>
              </a:solidFill>
              <a:latin typeface="Time new roman"/>
              <a:cs typeface="Arial" panose="020B0604020202020204" pitchFamily="34" charset="0"/>
            </a:endParaRPr>
          </a:p>
        </p:txBody>
      </p:sp>
      <p:sp>
        <p:nvSpPr>
          <p:cNvPr id="3" name="Rectangle 2"/>
          <p:cNvSpPr/>
          <p:nvPr/>
        </p:nvSpPr>
        <p:spPr>
          <a:xfrm>
            <a:off x="4111106" y="1301389"/>
            <a:ext cx="3523071" cy="3631763"/>
          </a:xfrm>
          <a:prstGeom prst="rect">
            <a:avLst/>
          </a:prstGeom>
        </p:spPr>
        <p:txBody>
          <a:bodyPr wrap="square">
            <a:spAutoFit/>
          </a:bodyPr>
          <a:lstStyle/>
          <a:p>
            <a:r>
              <a:rPr lang="vi-VN" sz="2300" b="1" dirty="0">
                <a:solidFill>
                  <a:srgbClr val="333333"/>
                </a:solidFill>
                <a:latin typeface="Times New Roman" panose="02020603050405020304" pitchFamily="18" charset="0"/>
                <a:cs typeface="Times New Roman" panose="02020603050405020304" pitchFamily="18" charset="0"/>
              </a:rPr>
              <a:t>Bài tập 3:</a:t>
            </a:r>
            <a:r>
              <a:rPr lang="vi-VN" sz="2300" dirty="0">
                <a:solidFill>
                  <a:srgbClr val="333333"/>
                </a:solidFill>
                <a:latin typeface="Times New Roman" panose="02020603050405020304" pitchFamily="18" charset="0"/>
                <a:cs typeface="Times New Roman" panose="02020603050405020304" pitchFamily="18" charset="0"/>
              </a:rPr>
              <a:t> S và K cùng nhau tự chế súng đi săn. Tuy nhiên, do sơ suất, K đã làm nổ súng khiến S bị thương phải đưa đi cấp cứu.</a:t>
            </a:r>
          </a:p>
          <a:p>
            <a:r>
              <a:rPr lang="vi-VN" sz="2300" dirty="0">
                <a:solidFill>
                  <a:srgbClr val="333333"/>
                </a:solidFill>
                <a:latin typeface="Times New Roman" panose="02020603050405020304" pitchFamily="18" charset="0"/>
                <a:cs typeface="Times New Roman" panose="02020603050405020304" pitchFamily="18" charset="0"/>
              </a:rPr>
              <a:t>Theo em, hành vi của K và S đã vi phạm quy định nào của pháp luật về phòng ngừa tai nạn vũ khí, cháy nổ?</a:t>
            </a:r>
            <a:endParaRPr lang="vi-VN" sz="2300" b="0" i="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007522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190AF63-1D47-4DEB-BFEE-5ECC671D79D1}"/>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7" name="图片 16">
            <a:extLst>
              <a:ext uri="{FF2B5EF4-FFF2-40B4-BE49-F238E27FC236}">
                <a16:creationId xmlns:a16="http://schemas.microsoft.com/office/drawing/2014/main" xmlns="" id="{3F663E3B-22D8-434C-803B-8E5FD2588FFD}"/>
              </a:ext>
            </a:extLst>
          </p:cNvPr>
          <p:cNvPicPr>
            <a:picLocks noChangeAspect="1"/>
          </p:cNvPicPr>
          <p:nvPr/>
        </p:nvPicPr>
        <p:blipFill>
          <a:blip r:embed="rId7"/>
          <a:stretch>
            <a:fillRect/>
          </a:stretch>
        </p:blipFill>
        <p:spPr>
          <a:xfrm>
            <a:off x="1168381" y="187548"/>
            <a:ext cx="676715" cy="707197"/>
          </a:xfrm>
          <a:prstGeom prst="rect">
            <a:avLst/>
          </a:prstGeom>
        </p:spPr>
      </p:pic>
      <p:pic>
        <p:nvPicPr>
          <p:cNvPr id="18" name="图片 17">
            <a:extLst>
              <a:ext uri="{FF2B5EF4-FFF2-40B4-BE49-F238E27FC236}">
                <a16:creationId xmlns:a16="http://schemas.microsoft.com/office/drawing/2014/main" xmlns="" id="{D4811393-123B-4E5E-ABA6-6E41F21BDAC5}"/>
              </a:ext>
            </a:extLst>
          </p:cNvPr>
          <p:cNvPicPr>
            <a:picLocks noChangeAspect="1"/>
          </p:cNvPicPr>
          <p:nvPr/>
        </p:nvPicPr>
        <p:blipFill>
          <a:blip r:embed="rId8"/>
          <a:stretch>
            <a:fillRect/>
          </a:stretch>
        </p:blipFill>
        <p:spPr>
          <a:xfrm>
            <a:off x="1772935" y="823076"/>
            <a:ext cx="1286367" cy="1280271"/>
          </a:xfrm>
          <a:prstGeom prst="rect">
            <a:avLst/>
          </a:prstGeom>
        </p:spPr>
      </p:pic>
      <p:pic>
        <p:nvPicPr>
          <p:cNvPr id="20" name="图片 19">
            <a:extLst>
              <a:ext uri="{FF2B5EF4-FFF2-40B4-BE49-F238E27FC236}">
                <a16:creationId xmlns:a16="http://schemas.microsoft.com/office/drawing/2014/main" xmlns="" id="{F8185D55-0902-4A6D-B63F-DA65073A47BF}"/>
              </a:ext>
            </a:extLst>
          </p:cNvPr>
          <p:cNvPicPr>
            <a:picLocks noChangeAspect="1"/>
          </p:cNvPicPr>
          <p:nvPr/>
        </p:nvPicPr>
        <p:blipFill>
          <a:blip r:embed="rId9"/>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xmlns="" id="{21C64A99-3D07-4E95-BDBD-4A2FD9F8B721}"/>
              </a:ext>
            </a:extLst>
          </p:cNvPr>
          <p:cNvPicPr>
            <a:picLocks noChangeAspect="1"/>
          </p:cNvPicPr>
          <p:nvPr/>
        </p:nvPicPr>
        <p:blipFill>
          <a:blip r:embed="rId10"/>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xmlns="" id="{2F06EBA9-0539-4CDB-B423-45758EBC76FF}"/>
              </a:ext>
            </a:extLst>
          </p:cNvPr>
          <p:cNvPicPr>
            <a:picLocks noChangeAspect="1"/>
          </p:cNvPicPr>
          <p:nvPr/>
        </p:nvPicPr>
        <p:blipFill>
          <a:blip r:embed="rId11"/>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xmlns="" id="{B798A7A3-DDB5-4F7C-A674-05D3720D241E}"/>
              </a:ext>
            </a:extLst>
          </p:cNvPr>
          <p:cNvPicPr>
            <a:picLocks noChangeAspect="1"/>
          </p:cNvPicPr>
          <p:nvPr/>
        </p:nvPicPr>
        <p:blipFill rotWithShape="1">
          <a:blip r:embed="rId12"/>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xmlns="" id="{2B579779-48D3-4F4C-8FC8-41E2AFBD0EB1}"/>
              </a:ext>
            </a:extLst>
          </p:cNvPr>
          <p:cNvPicPr>
            <a:picLocks noChangeAspect="1"/>
          </p:cNvPicPr>
          <p:nvPr/>
        </p:nvPicPr>
        <p:blipFill rotWithShape="1">
          <a:blip r:embed="rId12"/>
          <a:srcRect l="79894" t="-7176" r="-2213" b="34190"/>
          <a:stretch/>
        </p:blipFill>
        <p:spPr>
          <a:xfrm>
            <a:off x="915875" y="1106070"/>
            <a:ext cx="1125990" cy="534227"/>
          </a:xfrm>
          <a:prstGeom prst="rect">
            <a:avLst/>
          </a:prstGeom>
        </p:spPr>
      </p:pic>
      <p:pic>
        <p:nvPicPr>
          <p:cNvPr id="24" name="Picture 23">
            <a:extLst>
              <a:ext uri="{FF2B5EF4-FFF2-40B4-BE49-F238E27FC236}">
                <a16:creationId xmlns:a16="http://schemas.microsoft.com/office/drawing/2014/main" xmlns="" id="{0A5C3A92-9B3C-D0FA-49AD-C5EAE5A237E7}"/>
              </a:ext>
            </a:extLst>
          </p:cNvPr>
          <p:cNvPicPr>
            <a:picLocks noChangeAspect="1"/>
          </p:cNvPicPr>
          <p:nvPr/>
        </p:nvPicPr>
        <p:blipFill>
          <a:blip r:embed="rId13"/>
          <a:stretch>
            <a:fillRect/>
          </a:stretch>
        </p:blipFill>
        <p:spPr>
          <a:xfrm>
            <a:off x="529073" y="847063"/>
            <a:ext cx="10899231" cy="4991674"/>
          </a:xfrm>
          <a:prstGeom prst="rect">
            <a:avLst/>
          </a:prstGeom>
        </p:spPr>
      </p:pic>
      <p:sp>
        <p:nvSpPr>
          <p:cNvPr id="27" name="TextBox 26">
            <a:extLst>
              <a:ext uri="{FF2B5EF4-FFF2-40B4-BE49-F238E27FC236}">
                <a16:creationId xmlns:a16="http://schemas.microsoft.com/office/drawing/2014/main" xmlns="" id="{77D93676-6C9A-04F6-A05B-55242DCA20D0}"/>
              </a:ext>
            </a:extLst>
          </p:cNvPr>
          <p:cNvSpPr txBox="1"/>
          <p:nvPr/>
        </p:nvSpPr>
        <p:spPr>
          <a:xfrm>
            <a:off x="1896978" y="400787"/>
            <a:ext cx="9344502" cy="446276"/>
          </a:xfrm>
          <a:prstGeom prst="rect">
            <a:avLst/>
          </a:prstGeom>
          <a:solidFill>
            <a:schemeClr val="accent6">
              <a:lumMod val="40000"/>
              <a:lumOff val="60000"/>
            </a:schemeClr>
          </a:solidFill>
          <a:ln>
            <a:solidFill>
              <a:schemeClr val="bg1">
                <a:lumMod val="50000"/>
              </a:schemeClr>
            </a:solidFill>
            <a:prstDash val="sysDot"/>
            <a:extLst>
              <a:ext uri="{C807C97D-BFC1-408E-A445-0C87EB9F89A2}">
                <ask:lineSketchStyleProps xmlns="" xmlns:ask="http://schemas.microsoft.com/office/drawing/2018/sketchyshapes" sd="1212833928">
                  <a:custGeom>
                    <a:avLst/>
                    <a:gdLst>
                      <a:gd name="connsiteX0" fmla="*/ 0 w 5902236"/>
                      <a:gd name="connsiteY0" fmla="*/ 0 h 307777"/>
                      <a:gd name="connsiteX1" fmla="*/ 5902236 w 5902236"/>
                      <a:gd name="connsiteY1" fmla="*/ 0 h 307777"/>
                      <a:gd name="connsiteX2" fmla="*/ 5902236 w 5902236"/>
                      <a:gd name="connsiteY2" fmla="*/ 307777 h 307777"/>
                      <a:gd name="connsiteX3" fmla="*/ 0 w 5902236"/>
                      <a:gd name="connsiteY3" fmla="*/ 307777 h 307777"/>
                      <a:gd name="connsiteX4" fmla="*/ 0 w 5902236"/>
                      <a:gd name="connsiteY4" fmla="*/ 0 h 307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2236" h="307777" fill="none" extrusionOk="0">
                        <a:moveTo>
                          <a:pt x="0" y="0"/>
                        </a:moveTo>
                        <a:cubicBezTo>
                          <a:pt x="2873239" y="-153572"/>
                          <a:pt x="4618643" y="-135078"/>
                          <a:pt x="5902236" y="0"/>
                        </a:cubicBezTo>
                        <a:cubicBezTo>
                          <a:pt x="5888289" y="118094"/>
                          <a:pt x="5879161" y="266350"/>
                          <a:pt x="5902236" y="307777"/>
                        </a:cubicBezTo>
                        <a:cubicBezTo>
                          <a:pt x="4963641" y="393276"/>
                          <a:pt x="2885379" y="228553"/>
                          <a:pt x="0" y="307777"/>
                        </a:cubicBezTo>
                        <a:cubicBezTo>
                          <a:pt x="-4206" y="181869"/>
                          <a:pt x="24153" y="106765"/>
                          <a:pt x="0" y="0"/>
                        </a:cubicBezTo>
                        <a:close/>
                      </a:path>
                      <a:path w="5902236" h="307777" stroke="0" extrusionOk="0">
                        <a:moveTo>
                          <a:pt x="0" y="0"/>
                        </a:moveTo>
                        <a:cubicBezTo>
                          <a:pt x="2013044" y="-79918"/>
                          <a:pt x="3773987" y="165625"/>
                          <a:pt x="5902236" y="0"/>
                        </a:cubicBezTo>
                        <a:cubicBezTo>
                          <a:pt x="5929366" y="71923"/>
                          <a:pt x="5875827" y="268106"/>
                          <a:pt x="5902236" y="307777"/>
                        </a:cubicBezTo>
                        <a:cubicBezTo>
                          <a:pt x="3294464" y="287946"/>
                          <a:pt x="2934516" y="215156"/>
                          <a:pt x="0" y="307777"/>
                        </a:cubicBezTo>
                        <a:cubicBezTo>
                          <a:pt x="-26174" y="263060"/>
                          <a:pt x="-1578" y="43740"/>
                          <a:pt x="0" y="0"/>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US" sz="2300" b="1" dirty="0" err="1" smtClean="0">
                <a:solidFill>
                  <a:srgbClr val="C00000"/>
                </a:solidFill>
                <a:latin typeface="Time new roman"/>
                <a:cs typeface="Arial" panose="020B0604020202020204" pitchFamily="34" charset="0"/>
              </a:rPr>
              <a:t>Bài</a:t>
            </a:r>
            <a:r>
              <a:rPr lang="en-US" sz="2300" b="1" dirty="0" smtClean="0">
                <a:solidFill>
                  <a:srgbClr val="C00000"/>
                </a:solidFill>
                <a:latin typeface="Time new roman"/>
                <a:cs typeface="Arial" panose="020B0604020202020204" pitchFamily="34" charset="0"/>
              </a:rPr>
              <a:t> </a:t>
            </a:r>
            <a:r>
              <a:rPr lang="en-US" sz="2300" b="1" dirty="0" err="1" smtClean="0">
                <a:solidFill>
                  <a:srgbClr val="C00000"/>
                </a:solidFill>
                <a:latin typeface="Time new roman"/>
                <a:cs typeface="Arial" panose="020B0604020202020204" pitchFamily="34" charset="0"/>
              </a:rPr>
              <a:t>tập</a:t>
            </a:r>
            <a:r>
              <a:rPr lang="en-US" sz="2300" b="1" dirty="0" smtClean="0">
                <a:solidFill>
                  <a:srgbClr val="C00000"/>
                </a:solidFill>
                <a:latin typeface="Time new roman"/>
                <a:cs typeface="Arial" panose="020B0604020202020204" pitchFamily="34" charset="0"/>
              </a:rPr>
              <a:t> 3: </a:t>
            </a:r>
            <a:endParaRPr lang="en-US" sz="2300" b="1" dirty="0">
              <a:solidFill>
                <a:srgbClr val="C00000"/>
              </a:solidFill>
              <a:latin typeface="Time new roman"/>
              <a:cs typeface="Arial" panose="020B0604020202020204" pitchFamily="34" charset="0"/>
            </a:endParaRPr>
          </a:p>
        </p:txBody>
      </p:sp>
      <p:sp>
        <p:nvSpPr>
          <p:cNvPr id="4" name="Rectangle 3"/>
          <p:cNvSpPr/>
          <p:nvPr/>
        </p:nvSpPr>
        <p:spPr>
          <a:xfrm>
            <a:off x="4659247" y="1373183"/>
            <a:ext cx="3250094" cy="2215991"/>
          </a:xfrm>
          <a:prstGeom prst="rect">
            <a:avLst/>
          </a:prstGeom>
        </p:spPr>
        <p:txBody>
          <a:bodyPr wrap="square">
            <a:spAutoFit/>
          </a:bodyPr>
          <a:lstStyle/>
          <a:p>
            <a:pPr>
              <a:spcAft>
                <a:spcPts val="0"/>
              </a:spcAft>
            </a:pP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Hành</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vi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K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S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vi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quy</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luật</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phòng</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ngừa</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tai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nạn</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vũ</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cháy</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nổ</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Chế</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trái</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vũ</a:t>
            </a:r>
            <a:r>
              <a:rPr lang="en-US" sz="23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cs typeface="Times New Roman" panose="02020603050405020304" pitchFamily="18" charset="0"/>
              </a:rPr>
              <a:t>khí</a:t>
            </a:r>
            <a:endParaRPr lang="vi-VN" sz="2300" b="1" dirty="0">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946549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190AF63-1D47-4DEB-BFEE-5ECC671D79D1}"/>
              </a:ext>
            </a:extLst>
          </p:cNvPr>
          <p:cNvGrpSpPr/>
          <p:nvPr/>
        </p:nvGrpSpPr>
        <p:grpSpPr>
          <a:xfrm>
            <a:off x="-84082" y="265432"/>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6" name="图片 15">
            <a:extLst>
              <a:ext uri="{FF2B5EF4-FFF2-40B4-BE49-F238E27FC236}">
                <a16:creationId xmlns:a16="http://schemas.microsoft.com/office/drawing/2014/main" xmlns="" id="{1DA889A7-19E1-4EBE-8977-91B6557A0ADC}"/>
              </a:ext>
            </a:extLst>
          </p:cNvPr>
          <p:cNvPicPr>
            <a:picLocks noChangeAspect="1"/>
          </p:cNvPicPr>
          <p:nvPr/>
        </p:nvPicPr>
        <p:blipFill>
          <a:blip r:embed="rId7"/>
          <a:stretch>
            <a:fillRect/>
          </a:stretch>
        </p:blipFill>
        <p:spPr>
          <a:xfrm>
            <a:off x="6672880" y="583187"/>
            <a:ext cx="4621753" cy="4975671"/>
          </a:xfrm>
          <a:prstGeom prst="rect">
            <a:avLst/>
          </a:prstGeom>
        </p:spPr>
      </p:pic>
      <p:pic>
        <p:nvPicPr>
          <p:cNvPr id="17" name="图片 16">
            <a:extLst>
              <a:ext uri="{FF2B5EF4-FFF2-40B4-BE49-F238E27FC236}">
                <a16:creationId xmlns:a16="http://schemas.microsoft.com/office/drawing/2014/main" xmlns="" id="{3F663E3B-22D8-434C-803B-8E5FD2588FFD}"/>
              </a:ext>
            </a:extLst>
          </p:cNvPr>
          <p:cNvPicPr>
            <a:picLocks noChangeAspect="1"/>
          </p:cNvPicPr>
          <p:nvPr/>
        </p:nvPicPr>
        <p:blipFill>
          <a:blip r:embed="rId8"/>
          <a:stretch>
            <a:fillRect/>
          </a:stretch>
        </p:blipFill>
        <p:spPr>
          <a:xfrm>
            <a:off x="3897406" y="102798"/>
            <a:ext cx="676715" cy="707197"/>
          </a:xfrm>
          <a:prstGeom prst="rect">
            <a:avLst/>
          </a:prstGeom>
        </p:spPr>
      </p:pic>
      <p:pic>
        <p:nvPicPr>
          <p:cNvPr id="18" name="图片 17">
            <a:extLst>
              <a:ext uri="{FF2B5EF4-FFF2-40B4-BE49-F238E27FC236}">
                <a16:creationId xmlns:a16="http://schemas.microsoft.com/office/drawing/2014/main" xmlns="" id="{D4811393-123B-4E5E-ABA6-6E41F21BDAC5}"/>
              </a:ext>
            </a:extLst>
          </p:cNvPr>
          <p:cNvPicPr>
            <a:picLocks noChangeAspect="1"/>
          </p:cNvPicPr>
          <p:nvPr/>
        </p:nvPicPr>
        <p:blipFill>
          <a:blip r:embed="rId9"/>
          <a:stretch>
            <a:fillRect/>
          </a:stretch>
        </p:blipFill>
        <p:spPr>
          <a:xfrm>
            <a:off x="1353674" y="4185005"/>
            <a:ext cx="1286367" cy="1280271"/>
          </a:xfrm>
          <a:prstGeom prst="rect">
            <a:avLst/>
          </a:prstGeom>
        </p:spPr>
      </p:pic>
      <p:pic>
        <p:nvPicPr>
          <p:cNvPr id="19" name="图片 18">
            <a:extLst>
              <a:ext uri="{FF2B5EF4-FFF2-40B4-BE49-F238E27FC236}">
                <a16:creationId xmlns:a16="http://schemas.microsoft.com/office/drawing/2014/main" xmlns="" id="{AAF06224-66D5-4EDF-B567-735310A4C1C0}"/>
              </a:ext>
            </a:extLst>
          </p:cNvPr>
          <p:cNvPicPr>
            <a:picLocks noChangeAspect="1"/>
          </p:cNvPicPr>
          <p:nvPr/>
        </p:nvPicPr>
        <p:blipFill>
          <a:blip r:embed="rId10"/>
          <a:stretch>
            <a:fillRect/>
          </a:stretch>
        </p:blipFill>
        <p:spPr>
          <a:xfrm>
            <a:off x="10484997" y="1193682"/>
            <a:ext cx="1772597" cy="1759752"/>
          </a:xfrm>
          <a:prstGeom prst="rect">
            <a:avLst/>
          </a:prstGeom>
        </p:spPr>
      </p:pic>
      <p:pic>
        <p:nvPicPr>
          <p:cNvPr id="21" name="图片 20">
            <a:extLst>
              <a:ext uri="{FF2B5EF4-FFF2-40B4-BE49-F238E27FC236}">
                <a16:creationId xmlns:a16="http://schemas.microsoft.com/office/drawing/2014/main" xmlns="" id="{21C64A99-3D07-4E95-BDBD-4A2FD9F8B721}"/>
              </a:ext>
            </a:extLst>
          </p:cNvPr>
          <p:cNvPicPr>
            <a:picLocks noChangeAspect="1"/>
          </p:cNvPicPr>
          <p:nvPr/>
        </p:nvPicPr>
        <p:blipFill>
          <a:blip r:embed="rId11"/>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xmlns="" id="{2F06EBA9-0539-4CDB-B423-45758EBC76FF}"/>
              </a:ext>
            </a:extLst>
          </p:cNvPr>
          <p:cNvPicPr>
            <a:picLocks noChangeAspect="1"/>
          </p:cNvPicPr>
          <p:nvPr/>
        </p:nvPicPr>
        <p:blipFill>
          <a:blip r:embed="rId12"/>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xmlns="" id="{B798A7A3-DDB5-4F7C-A674-05D3720D241E}"/>
              </a:ext>
            </a:extLst>
          </p:cNvPr>
          <p:cNvPicPr>
            <a:picLocks noChangeAspect="1"/>
          </p:cNvPicPr>
          <p:nvPr/>
        </p:nvPicPr>
        <p:blipFill rotWithShape="1">
          <a:blip r:embed="rId13"/>
          <a:srcRect r="59575"/>
          <a:stretch/>
        </p:blipFill>
        <p:spPr>
          <a:xfrm>
            <a:off x="9806887" y="442291"/>
            <a:ext cx="1581397" cy="567580"/>
          </a:xfrm>
          <a:prstGeom prst="rect">
            <a:avLst/>
          </a:prstGeom>
        </p:spPr>
      </p:pic>
      <p:pic>
        <p:nvPicPr>
          <p:cNvPr id="26" name="图片 25">
            <a:extLst>
              <a:ext uri="{FF2B5EF4-FFF2-40B4-BE49-F238E27FC236}">
                <a16:creationId xmlns:a16="http://schemas.microsoft.com/office/drawing/2014/main" xmlns="" id="{2B579779-48D3-4F4C-8FC8-41E2AFBD0EB1}"/>
              </a:ext>
            </a:extLst>
          </p:cNvPr>
          <p:cNvPicPr>
            <a:picLocks noChangeAspect="1"/>
          </p:cNvPicPr>
          <p:nvPr/>
        </p:nvPicPr>
        <p:blipFill rotWithShape="1">
          <a:blip r:embed="rId13"/>
          <a:srcRect l="79894" t="-7176" r="-2213" b="34190"/>
          <a:stretch/>
        </p:blipFill>
        <p:spPr>
          <a:xfrm>
            <a:off x="958607" y="316074"/>
            <a:ext cx="1125990" cy="534227"/>
          </a:xfrm>
          <a:prstGeom prst="rect">
            <a:avLst/>
          </a:prstGeom>
        </p:spPr>
      </p:pic>
      <p:sp>
        <p:nvSpPr>
          <p:cNvPr id="31" name="Content Placeholder 2">
            <a:extLst>
              <a:ext uri="{FF2B5EF4-FFF2-40B4-BE49-F238E27FC236}">
                <a16:creationId xmlns:a16="http://schemas.microsoft.com/office/drawing/2014/main" xmlns="" id="{D8DA1E78-5084-9C70-0383-AEE0BA2E0AFB}"/>
              </a:ext>
            </a:extLst>
          </p:cNvPr>
          <p:cNvSpPr txBox="1">
            <a:spLocks/>
          </p:cNvSpPr>
          <p:nvPr/>
        </p:nvSpPr>
        <p:spPr>
          <a:xfrm>
            <a:off x="1530593" y="1121621"/>
            <a:ext cx="5256721" cy="3838174"/>
          </a:xfrm>
          <a:prstGeom prst="rect">
            <a:avLst/>
          </a:prstGeom>
          <a:solidFill>
            <a:schemeClr val="accent2">
              <a:lumMod val="40000"/>
              <a:lumOff val="60000"/>
            </a:schemeClr>
          </a:solidFill>
          <a:ln>
            <a:solidFill>
              <a:srgbClr val="00B0F0"/>
            </a:solidFill>
          </a:ln>
          <a:effectLst>
            <a:glow rad="101600">
              <a:schemeClr val="tx1">
                <a:lumMod val="40000"/>
                <a:lumOff val="60000"/>
                <a:alpha val="40000"/>
              </a:schemeClr>
            </a:glow>
            <a:softEdge rad="127000"/>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Raleway"/>
              <a:buChar char="●"/>
              <a:defRPr sz="12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pPr marL="127000" indent="0">
              <a:buNone/>
            </a:pPr>
            <a:r>
              <a:rPr lang="vi-VN" sz="2300" b="1" dirty="0">
                <a:latin typeface="Times New Roman" panose="02020603050405020304" pitchFamily="18" charset="0"/>
                <a:cs typeface="Times New Roman" panose="02020603050405020304" pitchFamily="18" charset="0"/>
              </a:rPr>
              <a:t>Bài tập 4:</a:t>
            </a:r>
            <a:r>
              <a:rPr lang="vi-VN" sz="2300" dirty="0">
                <a:latin typeface="Times New Roman" panose="02020603050405020304" pitchFamily="18" charset="0"/>
                <a:cs typeface="Times New Roman" panose="02020603050405020304" pitchFamily="18" charset="0"/>
              </a:rPr>
              <a:t> Anh A là công nhân làm việc tại tổ cơ khí của Công ty X. Khi tiến hành dùng máy hàn thổi lửa để cắt sắt, do không sử dụng các thiết bị bảo đảm an toàn phòng cháy nên lửa vảy hàn bắn vào các vật dụng dễ cháy và lan nhanh ra cả xưởng thiết bị của công ty.</a:t>
            </a:r>
          </a:p>
          <a:p>
            <a:pPr marL="127000" indent="0">
              <a:buNone/>
            </a:pPr>
            <a:r>
              <a:rPr lang="vi-VN" sz="2300" i="1" dirty="0">
                <a:latin typeface="Times New Roman" panose="02020603050405020304" pitchFamily="18" charset="0"/>
                <a:cs typeface="Times New Roman" panose="02020603050405020304" pitchFamily="18" charset="0"/>
              </a:rPr>
              <a:t>Căn cứ vào các quy định của pháp luật về phòng ngừa tai nạn cháy, nổ, em hãy nhận xét hành vi của anh A.</a:t>
            </a:r>
          </a:p>
        </p:txBody>
      </p:sp>
      <p:pic>
        <p:nvPicPr>
          <p:cNvPr id="34" name="Picture 33">
            <a:extLst>
              <a:ext uri="{FF2B5EF4-FFF2-40B4-BE49-F238E27FC236}">
                <a16:creationId xmlns:a16="http://schemas.microsoft.com/office/drawing/2014/main" xmlns="" id="{4741BB9D-E8B7-0C14-E822-CA5348664FB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10211612" y="2908463"/>
            <a:ext cx="2545503" cy="2553083"/>
          </a:xfrm>
          <a:prstGeom prst="rect">
            <a:avLst/>
          </a:prstGeom>
        </p:spPr>
      </p:pic>
    </p:spTree>
    <p:extLst>
      <p:ext uri="{BB962C8B-B14F-4D97-AF65-F5344CB8AC3E}">
        <p14:creationId xmlns:p14="http://schemas.microsoft.com/office/powerpoint/2010/main" val="140850873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anim calcmode="lin" valueType="num">
                                      <p:cBhvr>
                                        <p:cTn id="31" dur="750" fill="hold"/>
                                        <p:tgtEl>
                                          <p:spTgt spid="16"/>
                                        </p:tgtEl>
                                        <p:attrNameLst>
                                          <p:attrName>ppt_x</p:attrName>
                                        </p:attrNameLst>
                                      </p:cBhvr>
                                      <p:tavLst>
                                        <p:tav tm="0">
                                          <p:val>
                                            <p:strVal val="#ppt_x"/>
                                          </p:val>
                                        </p:tav>
                                        <p:tav tm="100000">
                                          <p:val>
                                            <p:strVal val="#ppt_x"/>
                                          </p:val>
                                        </p:tav>
                                      </p:tavLst>
                                    </p:anim>
                                    <p:anim calcmode="lin" valueType="num">
                                      <p:cBhvr>
                                        <p:cTn id="32" dur="75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2" presetClass="entr" presetSubtype="1"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par>
                                <p:cTn id="42" presetID="22" presetClass="entr" presetSubtype="1"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up)">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randombar(horizontal)">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up)">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190AF63-1D47-4DEB-BFEE-5ECC671D79D1}"/>
              </a:ext>
            </a:extLst>
          </p:cNvPr>
          <p:cNvGrpSpPr/>
          <p:nvPr/>
        </p:nvGrpSpPr>
        <p:grpSpPr>
          <a:xfrm>
            <a:off x="-84082" y="265432"/>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6" name="图片 15">
            <a:extLst>
              <a:ext uri="{FF2B5EF4-FFF2-40B4-BE49-F238E27FC236}">
                <a16:creationId xmlns:a16="http://schemas.microsoft.com/office/drawing/2014/main" xmlns="" id="{1DA889A7-19E1-4EBE-8977-91B6557A0ADC}"/>
              </a:ext>
            </a:extLst>
          </p:cNvPr>
          <p:cNvPicPr>
            <a:picLocks noChangeAspect="1"/>
          </p:cNvPicPr>
          <p:nvPr/>
        </p:nvPicPr>
        <p:blipFill>
          <a:blip r:embed="rId7"/>
          <a:stretch>
            <a:fillRect/>
          </a:stretch>
        </p:blipFill>
        <p:spPr>
          <a:xfrm>
            <a:off x="6672880" y="583187"/>
            <a:ext cx="4621753" cy="4975671"/>
          </a:xfrm>
          <a:prstGeom prst="rect">
            <a:avLst/>
          </a:prstGeom>
        </p:spPr>
      </p:pic>
      <p:pic>
        <p:nvPicPr>
          <p:cNvPr id="17" name="图片 16">
            <a:extLst>
              <a:ext uri="{FF2B5EF4-FFF2-40B4-BE49-F238E27FC236}">
                <a16:creationId xmlns:a16="http://schemas.microsoft.com/office/drawing/2014/main" xmlns="" id="{3F663E3B-22D8-434C-803B-8E5FD2588FFD}"/>
              </a:ext>
            </a:extLst>
          </p:cNvPr>
          <p:cNvPicPr>
            <a:picLocks noChangeAspect="1"/>
          </p:cNvPicPr>
          <p:nvPr/>
        </p:nvPicPr>
        <p:blipFill>
          <a:blip r:embed="rId8"/>
          <a:stretch>
            <a:fillRect/>
          </a:stretch>
        </p:blipFill>
        <p:spPr>
          <a:xfrm>
            <a:off x="3897406" y="102798"/>
            <a:ext cx="676715" cy="707197"/>
          </a:xfrm>
          <a:prstGeom prst="rect">
            <a:avLst/>
          </a:prstGeom>
        </p:spPr>
      </p:pic>
      <p:pic>
        <p:nvPicPr>
          <p:cNvPr id="18" name="图片 17">
            <a:extLst>
              <a:ext uri="{FF2B5EF4-FFF2-40B4-BE49-F238E27FC236}">
                <a16:creationId xmlns:a16="http://schemas.microsoft.com/office/drawing/2014/main" xmlns="" id="{D4811393-123B-4E5E-ABA6-6E41F21BDAC5}"/>
              </a:ext>
            </a:extLst>
          </p:cNvPr>
          <p:cNvPicPr>
            <a:picLocks noChangeAspect="1"/>
          </p:cNvPicPr>
          <p:nvPr/>
        </p:nvPicPr>
        <p:blipFill>
          <a:blip r:embed="rId9"/>
          <a:stretch>
            <a:fillRect/>
          </a:stretch>
        </p:blipFill>
        <p:spPr>
          <a:xfrm>
            <a:off x="1353674" y="4185005"/>
            <a:ext cx="1286367" cy="1280271"/>
          </a:xfrm>
          <a:prstGeom prst="rect">
            <a:avLst/>
          </a:prstGeom>
        </p:spPr>
      </p:pic>
      <p:pic>
        <p:nvPicPr>
          <p:cNvPr id="19" name="图片 18">
            <a:extLst>
              <a:ext uri="{FF2B5EF4-FFF2-40B4-BE49-F238E27FC236}">
                <a16:creationId xmlns:a16="http://schemas.microsoft.com/office/drawing/2014/main" xmlns="" id="{AAF06224-66D5-4EDF-B567-735310A4C1C0}"/>
              </a:ext>
            </a:extLst>
          </p:cNvPr>
          <p:cNvPicPr>
            <a:picLocks noChangeAspect="1"/>
          </p:cNvPicPr>
          <p:nvPr/>
        </p:nvPicPr>
        <p:blipFill>
          <a:blip r:embed="rId10"/>
          <a:stretch>
            <a:fillRect/>
          </a:stretch>
        </p:blipFill>
        <p:spPr>
          <a:xfrm>
            <a:off x="10484997" y="1193682"/>
            <a:ext cx="1772597" cy="1759752"/>
          </a:xfrm>
          <a:prstGeom prst="rect">
            <a:avLst/>
          </a:prstGeom>
        </p:spPr>
      </p:pic>
      <p:pic>
        <p:nvPicPr>
          <p:cNvPr id="21" name="图片 20">
            <a:extLst>
              <a:ext uri="{FF2B5EF4-FFF2-40B4-BE49-F238E27FC236}">
                <a16:creationId xmlns:a16="http://schemas.microsoft.com/office/drawing/2014/main" xmlns="" id="{21C64A99-3D07-4E95-BDBD-4A2FD9F8B721}"/>
              </a:ext>
            </a:extLst>
          </p:cNvPr>
          <p:cNvPicPr>
            <a:picLocks noChangeAspect="1"/>
          </p:cNvPicPr>
          <p:nvPr/>
        </p:nvPicPr>
        <p:blipFill>
          <a:blip r:embed="rId11"/>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xmlns="" id="{2F06EBA9-0539-4CDB-B423-45758EBC76FF}"/>
              </a:ext>
            </a:extLst>
          </p:cNvPr>
          <p:cNvPicPr>
            <a:picLocks noChangeAspect="1"/>
          </p:cNvPicPr>
          <p:nvPr/>
        </p:nvPicPr>
        <p:blipFill>
          <a:blip r:embed="rId12"/>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xmlns="" id="{B798A7A3-DDB5-4F7C-A674-05D3720D241E}"/>
              </a:ext>
            </a:extLst>
          </p:cNvPr>
          <p:cNvPicPr>
            <a:picLocks noChangeAspect="1"/>
          </p:cNvPicPr>
          <p:nvPr/>
        </p:nvPicPr>
        <p:blipFill rotWithShape="1">
          <a:blip r:embed="rId13"/>
          <a:srcRect r="59575"/>
          <a:stretch/>
        </p:blipFill>
        <p:spPr>
          <a:xfrm>
            <a:off x="9806887" y="442291"/>
            <a:ext cx="1581397" cy="567580"/>
          </a:xfrm>
          <a:prstGeom prst="rect">
            <a:avLst/>
          </a:prstGeom>
        </p:spPr>
      </p:pic>
      <p:pic>
        <p:nvPicPr>
          <p:cNvPr id="26" name="图片 25">
            <a:extLst>
              <a:ext uri="{FF2B5EF4-FFF2-40B4-BE49-F238E27FC236}">
                <a16:creationId xmlns:a16="http://schemas.microsoft.com/office/drawing/2014/main" xmlns="" id="{2B579779-48D3-4F4C-8FC8-41E2AFBD0EB1}"/>
              </a:ext>
            </a:extLst>
          </p:cNvPr>
          <p:cNvPicPr>
            <a:picLocks noChangeAspect="1"/>
          </p:cNvPicPr>
          <p:nvPr/>
        </p:nvPicPr>
        <p:blipFill rotWithShape="1">
          <a:blip r:embed="rId13"/>
          <a:srcRect l="79894" t="-7176" r="-2213" b="34190"/>
          <a:stretch/>
        </p:blipFill>
        <p:spPr>
          <a:xfrm>
            <a:off x="958607" y="316074"/>
            <a:ext cx="1125990" cy="534227"/>
          </a:xfrm>
          <a:prstGeom prst="rect">
            <a:avLst/>
          </a:prstGeom>
        </p:spPr>
      </p:pic>
      <p:sp>
        <p:nvSpPr>
          <p:cNvPr id="25" name="TextBox 24">
            <a:extLst>
              <a:ext uri="{FF2B5EF4-FFF2-40B4-BE49-F238E27FC236}">
                <a16:creationId xmlns:a16="http://schemas.microsoft.com/office/drawing/2014/main" xmlns="" id="{7403765E-7FAF-2C6F-893F-53F27268781C}"/>
              </a:ext>
            </a:extLst>
          </p:cNvPr>
          <p:cNvSpPr txBox="1"/>
          <p:nvPr/>
        </p:nvSpPr>
        <p:spPr>
          <a:xfrm>
            <a:off x="4574121" y="370853"/>
            <a:ext cx="3889159" cy="666786"/>
          </a:xfrm>
          <a:prstGeom prst="rect">
            <a:avLst/>
          </a:prstGeom>
          <a:noFill/>
        </p:spPr>
        <p:txBody>
          <a:bodyPr wrap="square">
            <a:spAutoFit/>
          </a:bodyPr>
          <a:lstStyle/>
          <a:p>
            <a:r>
              <a:rPr lang="en-US" sz="3733" b="1" dirty="0" err="1" smtClean="0">
                <a:solidFill>
                  <a:srgbClr val="C00000"/>
                </a:solidFill>
                <a:latin typeface="SVN-Cookies" panose="02040603050506020204" pitchFamily="18" charset="0"/>
                <a:cs typeface="Arial" panose="020B0604020202020204" pitchFamily="34" charset="0"/>
              </a:rPr>
              <a:t>Bài</a:t>
            </a:r>
            <a:r>
              <a:rPr lang="en-US" sz="3733" b="1" dirty="0" smtClean="0">
                <a:solidFill>
                  <a:srgbClr val="C00000"/>
                </a:solidFill>
                <a:latin typeface="SVN-Cookies" panose="02040603050506020204" pitchFamily="18" charset="0"/>
                <a:cs typeface="Arial" panose="020B0604020202020204" pitchFamily="34" charset="0"/>
              </a:rPr>
              <a:t> </a:t>
            </a:r>
            <a:r>
              <a:rPr lang="en-US" sz="3733" b="1" dirty="0" err="1" smtClean="0">
                <a:solidFill>
                  <a:srgbClr val="C00000"/>
                </a:solidFill>
                <a:latin typeface="SVN-Cookies" panose="02040603050506020204" pitchFamily="18" charset="0"/>
                <a:cs typeface="Arial" panose="020B0604020202020204" pitchFamily="34" charset="0"/>
              </a:rPr>
              <a:t>tập</a:t>
            </a:r>
            <a:r>
              <a:rPr lang="en-US" sz="3733" b="1" dirty="0" smtClean="0">
                <a:solidFill>
                  <a:srgbClr val="C00000"/>
                </a:solidFill>
                <a:latin typeface="SVN-Cookies" panose="02040603050506020204" pitchFamily="18" charset="0"/>
                <a:cs typeface="Arial" panose="020B0604020202020204" pitchFamily="34" charset="0"/>
              </a:rPr>
              <a:t> 4: </a:t>
            </a:r>
            <a:endParaRPr lang="en-US" sz="3733" b="1" dirty="0">
              <a:solidFill>
                <a:srgbClr val="C00000"/>
              </a:solidFill>
              <a:latin typeface="SVN-Cookies" panose="02040603050506020204" pitchFamily="18" charset="0"/>
              <a:cs typeface="Arial" panose="020B0604020202020204" pitchFamily="34" charset="0"/>
            </a:endParaRPr>
          </a:p>
        </p:txBody>
      </p:sp>
      <p:sp>
        <p:nvSpPr>
          <p:cNvPr id="31" name="Content Placeholder 2">
            <a:extLst>
              <a:ext uri="{FF2B5EF4-FFF2-40B4-BE49-F238E27FC236}">
                <a16:creationId xmlns:a16="http://schemas.microsoft.com/office/drawing/2014/main" xmlns="" id="{D8DA1E78-5084-9C70-0383-AEE0BA2E0AFB}"/>
              </a:ext>
            </a:extLst>
          </p:cNvPr>
          <p:cNvSpPr txBox="1">
            <a:spLocks/>
          </p:cNvSpPr>
          <p:nvPr/>
        </p:nvSpPr>
        <p:spPr>
          <a:xfrm>
            <a:off x="1591051" y="1931395"/>
            <a:ext cx="5256721" cy="1831813"/>
          </a:xfrm>
          <a:prstGeom prst="rect">
            <a:avLst/>
          </a:prstGeom>
          <a:solidFill>
            <a:schemeClr val="accent2">
              <a:lumMod val="40000"/>
              <a:lumOff val="60000"/>
            </a:schemeClr>
          </a:solidFill>
          <a:ln>
            <a:solidFill>
              <a:srgbClr val="00B0F0"/>
            </a:solidFill>
          </a:ln>
          <a:effectLst>
            <a:glow rad="101600">
              <a:schemeClr val="tx1">
                <a:lumMod val="40000"/>
                <a:lumOff val="60000"/>
                <a:alpha val="40000"/>
              </a:schemeClr>
            </a:glow>
            <a:softEdge rad="127000"/>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Raleway"/>
              <a:buChar char="●"/>
              <a:defRPr sz="12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pPr marL="127000" indent="0" algn="just">
              <a:buNone/>
            </a:pPr>
            <a:r>
              <a:rPr lang="en-US" sz="2500" dirty="0" err="1">
                <a:latin typeface="Times New Roman" panose="02020603050405020304" pitchFamily="18" charset="0"/>
                <a:cs typeface="Times New Roman" panose="02020603050405020304" pitchFamily="18" charset="0"/>
              </a:rPr>
              <a:t>Anh</a:t>
            </a:r>
            <a:r>
              <a:rPr lang="en-US" sz="2500" dirty="0">
                <a:latin typeface="Times New Roman" panose="02020603050405020304" pitchFamily="18" charset="0"/>
                <a:cs typeface="Times New Roman" panose="02020603050405020304" pitchFamily="18" charset="0"/>
              </a:rPr>
              <a:t> A </a:t>
            </a:r>
            <a:r>
              <a:rPr lang="en-US" sz="2500" dirty="0" err="1">
                <a:latin typeface="Times New Roman" panose="02020603050405020304" pitchFamily="18" charset="0"/>
                <a:cs typeface="Times New Roman" panose="02020603050405020304" pitchFamily="18" charset="0"/>
              </a:rPr>
              <a:t>đã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tuân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thủ</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về</a:t>
            </a:r>
            <a:r>
              <a:rPr lang="en-US" sz="2500" dirty="0">
                <a:latin typeface="Times New Roman" panose="02020603050405020304" pitchFamily="18" charset="0"/>
                <a:cs typeface="Times New Roman" panose="02020603050405020304" pitchFamily="18" charset="0"/>
              </a:rPr>
              <a:t> an </a:t>
            </a:r>
            <a:r>
              <a:rPr lang="en-US" sz="2500" dirty="0" err="1">
                <a:latin typeface="Times New Roman" panose="02020603050405020304" pitchFamily="18" charset="0"/>
                <a:cs typeface="Times New Roman" panose="02020603050405020304" pitchFamily="18" charset="0"/>
              </a:rPr>
              <a:t>toàn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đảm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bảo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đủ</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cần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đảm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bảo</a:t>
            </a:r>
            <a:r>
              <a:rPr lang="en-US" sz="2500" dirty="0">
                <a:latin typeface="Times New Roman" panose="02020603050405020304" pitchFamily="18" charset="0"/>
                <a:cs typeface="Times New Roman" panose="02020603050405020304" pitchFamily="18" charset="0"/>
              </a:rPr>
              <a:t> an </a:t>
            </a:r>
            <a:r>
              <a:rPr lang="en-US" sz="2500" dirty="0" err="1">
                <a:latin typeface="Times New Roman" panose="02020603050405020304" pitchFamily="18" charset="0"/>
                <a:cs typeface="Times New Roman" panose="02020603050405020304" pitchFamily="18" charset="0"/>
              </a:rPr>
              <a:t>toàn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phòng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cháy</a:t>
            </a:r>
            <a:r>
              <a:rPr lang="en-US" sz="2500" dirty="0">
                <a:latin typeface="Times New Roman" panose="02020603050405020304" pitchFamily="18" charset="0"/>
                <a:cs typeface="Times New Roman" panose="02020603050405020304" pitchFamily="18" charset="0"/>
              </a:rPr>
              <a:t>.</a:t>
            </a:r>
            <a:endParaRPr lang="vi-VN" sz="2500" dirty="0">
              <a:latin typeface="Times New Roman" panose="02020603050405020304" pitchFamily="18" charset="0"/>
              <a:cs typeface="Times New Roman" panose="02020603050405020304" pitchFamily="18" charset="0"/>
            </a:endParaRPr>
          </a:p>
        </p:txBody>
      </p:sp>
      <p:pic>
        <p:nvPicPr>
          <p:cNvPr id="34" name="Picture 33">
            <a:extLst>
              <a:ext uri="{FF2B5EF4-FFF2-40B4-BE49-F238E27FC236}">
                <a16:creationId xmlns:a16="http://schemas.microsoft.com/office/drawing/2014/main" xmlns="" id="{4741BB9D-E8B7-0C14-E822-CA5348664FB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10211612" y="2908463"/>
            <a:ext cx="2545503" cy="2553083"/>
          </a:xfrm>
          <a:prstGeom prst="rect">
            <a:avLst/>
          </a:prstGeom>
        </p:spPr>
      </p:pic>
    </p:spTree>
    <p:extLst>
      <p:ext uri="{BB962C8B-B14F-4D97-AF65-F5344CB8AC3E}">
        <p14:creationId xmlns:p14="http://schemas.microsoft.com/office/powerpoint/2010/main" val="71691022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anim calcmode="lin" valueType="num">
                                      <p:cBhvr>
                                        <p:cTn id="31" dur="750" fill="hold"/>
                                        <p:tgtEl>
                                          <p:spTgt spid="16"/>
                                        </p:tgtEl>
                                        <p:attrNameLst>
                                          <p:attrName>ppt_x</p:attrName>
                                        </p:attrNameLst>
                                      </p:cBhvr>
                                      <p:tavLst>
                                        <p:tav tm="0">
                                          <p:val>
                                            <p:strVal val="#ppt_x"/>
                                          </p:val>
                                        </p:tav>
                                        <p:tav tm="100000">
                                          <p:val>
                                            <p:strVal val="#ppt_x"/>
                                          </p:val>
                                        </p:tav>
                                      </p:tavLst>
                                    </p:anim>
                                    <p:anim calcmode="lin" valueType="num">
                                      <p:cBhvr>
                                        <p:cTn id="32" dur="75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2" presetClass="entr" presetSubtype="1"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par>
                                <p:cTn id="42" presetID="22" presetClass="entr" presetSubtype="1"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up)">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randombar(horizontal)">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up)">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190AF63-1D47-4DEB-BFEE-5ECC671D79D1}"/>
              </a:ext>
            </a:extLst>
          </p:cNvPr>
          <p:cNvGrpSpPr/>
          <p:nvPr/>
        </p:nvGrpSpPr>
        <p:grpSpPr>
          <a:xfrm>
            <a:off x="209668" y="726081"/>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6" name="图片 15">
            <a:extLst>
              <a:ext uri="{FF2B5EF4-FFF2-40B4-BE49-F238E27FC236}">
                <a16:creationId xmlns:a16="http://schemas.microsoft.com/office/drawing/2014/main" xmlns="" id="{1DA889A7-19E1-4EBE-8977-91B6557A0ADC}"/>
              </a:ext>
            </a:extLst>
          </p:cNvPr>
          <p:cNvPicPr>
            <a:picLocks noChangeAspect="1"/>
          </p:cNvPicPr>
          <p:nvPr/>
        </p:nvPicPr>
        <p:blipFill>
          <a:blip r:embed="rId7"/>
          <a:stretch>
            <a:fillRect/>
          </a:stretch>
        </p:blipFill>
        <p:spPr>
          <a:xfrm>
            <a:off x="6672880" y="583187"/>
            <a:ext cx="4621753" cy="5764450"/>
          </a:xfrm>
          <a:prstGeom prst="rect">
            <a:avLst/>
          </a:prstGeom>
        </p:spPr>
      </p:pic>
      <p:pic>
        <p:nvPicPr>
          <p:cNvPr id="17" name="图片 16">
            <a:extLst>
              <a:ext uri="{FF2B5EF4-FFF2-40B4-BE49-F238E27FC236}">
                <a16:creationId xmlns:a16="http://schemas.microsoft.com/office/drawing/2014/main" xmlns="" id="{3F663E3B-22D8-434C-803B-8E5FD2588FFD}"/>
              </a:ext>
            </a:extLst>
          </p:cNvPr>
          <p:cNvPicPr>
            <a:picLocks noChangeAspect="1"/>
          </p:cNvPicPr>
          <p:nvPr/>
        </p:nvPicPr>
        <p:blipFill>
          <a:blip r:embed="rId8"/>
          <a:stretch>
            <a:fillRect/>
          </a:stretch>
        </p:blipFill>
        <p:spPr>
          <a:xfrm>
            <a:off x="3897406" y="102798"/>
            <a:ext cx="676715" cy="707197"/>
          </a:xfrm>
          <a:prstGeom prst="rect">
            <a:avLst/>
          </a:prstGeom>
        </p:spPr>
      </p:pic>
      <p:pic>
        <p:nvPicPr>
          <p:cNvPr id="18" name="图片 17">
            <a:extLst>
              <a:ext uri="{FF2B5EF4-FFF2-40B4-BE49-F238E27FC236}">
                <a16:creationId xmlns:a16="http://schemas.microsoft.com/office/drawing/2014/main" xmlns="" id="{D4811393-123B-4E5E-ABA6-6E41F21BDAC5}"/>
              </a:ext>
            </a:extLst>
          </p:cNvPr>
          <p:cNvPicPr>
            <a:picLocks noChangeAspect="1"/>
          </p:cNvPicPr>
          <p:nvPr/>
        </p:nvPicPr>
        <p:blipFill>
          <a:blip r:embed="rId9"/>
          <a:stretch>
            <a:fillRect/>
          </a:stretch>
        </p:blipFill>
        <p:spPr>
          <a:xfrm>
            <a:off x="1353674" y="4185005"/>
            <a:ext cx="1286367" cy="1280271"/>
          </a:xfrm>
          <a:prstGeom prst="rect">
            <a:avLst/>
          </a:prstGeom>
        </p:spPr>
      </p:pic>
      <p:pic>
        <p:nvPicPr>
          <p:cNvPr id="19" name="图片 18">
            <a:extLst>
              <a:ext uri="{FF2B5EF4-FFF2-40B4-BE49-F238E27FC236}">
                <a16:creationId xmlns:a16="http://schemas.microsoft.com/office/drawing/2014/main" xmlns="" id="{AAF06224-66D5-4EDF-B567-735310A4C1C0}"/>
              </a:ext>
            </a:extLst>
          </p:cNvPr>
          <p:cNvPicPr>
            <a:picLocks noChangeAspect="1"/>
          </p:cNvPicPr>
          <p:nvPr/>
        </p:nvPicPr>
        <p:blipFill>
          <a:blip r:embed="rId10"/>
          <a:stretch>
            <a:fillRect/>
          </a:stretch>
        </p:blipFill>
        <p:spPr>
          <a:xfrm>
            <a:off x="10484997" y="1193682"/>
            <a:ext cx="1772597" cy="1759752"/>
          </a:xfrm>
          <a:prstGeom prst="rect">
            <a:avLst/>
          </a:prstGeom>
        </p:spPr>
      </p:pic>
      <p:pic>
        <p:nvPicPr>
          <p:cNvPr id="21" name="图片 20">
            <a:extLst>
              <a:ext uri="{FF2B5EF4-FFF2-40B4-BE49-F238E27FC236}">
                <a16:creationId xmlns:a16="http://schemas.microsoft.com/office/drawing/2014/main" xmlns="" id="{21C64A99-3D07-4E95-BDBD-4A2FD9F8B721}"/>
              </a:ext>
            </a:extLst>
          </p:cNvPr>
          <p:cNvPicPr>
            <a:picLocks noChangeAspect="1"/>
          </p:cNvPicPr>
          <p:nvPr/>
        </p:nvPicPr>
        <p:blipFill>
          <a:blip r:embed="rId11"/>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xmlns="" id="{2F06EBA9-0539-4CDB-B423-45758EBC76FF}"/>
              </a:ext>
            </a:extLst>
          </p:cNvPr>
          <p:cNvPicPr>
            <a:picLocks noChangeAspect="1"/>
          </p:cNvPicPr>
          <p:nvPr/>
        </p:nvPicPr>
        <p:blipFill>
          <a:blip r:embed="rId12"/>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xmlns="" id="{B798A7A3-DDB5-4F7C-A674-05D3720D241E}"/>
              </a:ext>
            </a:extLst>
          </p:cNvPr>
          <p:cNvPicPr>
            <a:picLocks noChangeAspect="1"/>
          </p:cNvPicPr>
          <p:nvPr/>
        </p:nvPicPr>
        <p:blipFill rotWithShape="1">
          <a:blip r:embed="rId13"/>
          <a:srcRect r="59575"/>
          <a:stretch/>
        </p:blipFill>
        <p:spPr>
          <a:xfrm>
            <a:off x="9806887" y="442291"/>
            <a:ext cx="1581397" cy="567580"/>
          </a:xfrm>
          <a:prstGeom prst="rect">
            <a:avLst/>
          </a:prstGeom>
        </p:spPr>
      </p:pic>
      <p:pic>
        <p:nvPicPr>
          <p:cNvPr id="26" name="图片 25">
            <a:extLst>
              <a:ext uri="{FF2B5EF4-FFF2-40B4-BE49-F238E27FC236}">
                <a16:creationId xmlns:a16="http://schemas.microsoft.com/office/drawing/2014/main" xmlns="" id="{2B579779-48D3-4F4C-8FC8-41E2AFBD0EB1}"/>
              </a:ext>
            </a:extLst>
          </p:cNvPr>
          <p:cNvPicPr>
            <a:picLocks noChangeAspect="1"/>
          </p:cNvPicPr>
          <p:nvPr/>
        </p:nvPicPr>
        <p:blipFill rotWithShape="1">
          <a:blip r:embed="rId13"/>
          <a:srcRect l="79894" t="-7176" r="-2213" b="34190"/>
          <a:stretch/>
        </p:blipFill>
        <p:spPr>
          <a:xfrm>
            <a:off x="958607" y="316074"/>
            <a:ext cx="1125990" cy="534227"/>
          </a:xfrm>
          <a:prstGeom prst="rect">
            <a:avLst/>
          </a:prstGeom>
        </p:spPr>
      </p:pic>
      <p:sp>
        <p:nvSpPr>
          <p:cNvPr id="31" name="Content Placeholder 2">
            <a:extLst>
              <a:ext uri="{FF2B5EF4-FFF2-40B4-BE49-F238E27FC236}">
                <a16:creationId xmlns:a16="http://schemas.microsoft.com/office/drawing/2014/main" xmlns="" id="{D8DA1E78-5084-9C70-0383-AEE0BA2E0AFB}"/>
              </a:ext>
            </a:extLst>
          </p:cNvPr>
          <p:cNvSpPr txBox="1">
            <a:spLocks/>
          </p:cNvSpPr>
          <p:nvPr/>
        </p:nvSpPr>
        <p:spPr>
          <a:xfrm>
            <a:off x="7422613" y="1427107"/>
            <a:ext cx="3231418" cy="2677232"/>
          </a:xfrm>
          <a:prstGeom prst="rect">
            <a:avLst/>
          </a:prstGeom>
          <a:solidFill>
            <a:schemeClr val="accent2">
              <a:lumMod val="40000"/>
              <a:lumOff val="60000"/>
            </a:schemeClr>
          </a:solidFill>
          <a:ln>
            <a:solidFill>
              <a:srgbClr val="00B0F0"/>
            </a:solidFill>
          </a:ln>
          <a:effectLst>
            <a:glow rad="101600">
              <a:schemeClr val="tx1">
                <a:lumMod val="40000"/>
                <a:lumOff val="60000"/>
                <a:alpha val="40000"/>
              </a:schemeClr>
            </a:glow>
            <a:softEdge rad="127000"/>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Raleway"/>
              <a:buChar char="●"/>
              <a:defRPr sz="12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160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1600"/>
              </a:spcBef>
              <a:spcAft>
                <a:spcPts val="160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pPr marL="127000" indent="0" algn="just">
              <a:buNone/>
            </a:pPr>
            <a:r>
              <a:rPr lang="en-US" sz="2300" b="1" dirty="0" err="1">
                <a:latin typeface="Times New Roman" panose="02020603050405020304" pitchFamily="18" charset="0"/>
                <a:cs typeface="Times New Roman" panose="02020603050405020304" pitchFamily="18" charset="0"/>
              </a:rPr>
              <a:t>Bài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tập</a:t>
            </a:r>
            <a:r>
              <a:rPr lang="en-US" sz="2300" b="1" dirty="0">
                <a:latin typeface="Times New Roman" panose="02020603050405020304" pitchFamily="18" charset="0"/>
                <a:cs typeface="Times New Roman" panose="02020603050405020304" pitchFamily="18" charset="0"/>
              </a:rPr>
              <a:t> 5: </a:t>
            </a:r>
            <a:r>
              <a:rPr lang="en-US" sz="2300" b="1" dirty="0" err="1">
                <a:latin typeface="Times New Roman" panose="02020603050405020304" pitchFamily="18" charset="0"/>
                <a:cs typeface="Times New Roman" panose="02020603050405020304" pitchFamily="18" charset="0"/>
              </a:rPr>
              <a:t>Em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hãy</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sưu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tầm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và</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kể</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về</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một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tấm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gương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dũng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cảm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trong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công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tác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phòng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ngừa</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cháy</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nổ</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Em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học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tập</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được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gì</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từ</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tấm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gương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đó</a:t>
            </a:r>
            <a:r>
              <a:rPr lang="en-US" sz="2300" b="1" dirty="0">
                <a:latin typeface="Times New Roman" panose="02020603050405020304" pitchFamily="18" charset="0"/>
                <a:cs typeface="Times New Roman" panose="02020603050405020304" pitchFamily="18" charset="0"/>
              </a:rPr>
              <a:t>?</a:t>
            </a:r>
            <a:endParaRPr lang="vi-VN" sz="2300" b="1" dirty="0">
              <a:latin typeface="Times New Roman" panose="02020603050405020304" pitchFamily="18" charset="0"/>
              <a:cs typeface="Times New Roman" panose="02020603050405020304" pitchFamily="18" charset="0"/>
            </a:endParaRPr>
          </a:p>
        </p:txBody>
      </p:sp>
      <p:pic>
        <p:nvPicPr>
          <p:cNvPr id="34" name="Picture 33">
            <a:extLst>
              <a:ext uri="{FF2B5EF4-FFF2-40B4-BE49-F238E27FC236}">
                <a16:creationId xmlns:a16="http://schemas.microsoft.com/office/drawing/2014/main" xmlns="" id="{4741BB9D-E8B7-0C14-E822-CA5348664FB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10211612" y="2908463"/>
            <a:ext cx="2545503" cy="2553083"/>
          </a:xfrm>
          <a:prstGeom prst="rect">
            <a:avLst/>
          </a:prstGeom>
        </p:spPr>
      </p:pic>
      <p:sp>
        <p:nvSpPr>
          <p:cNvPr id="3" name="Rectangle 2"/>
          <p:cNvSpPr/>
          <p:nvPr/>
        </p:nvSpPr>
        <p:spPr>
          <a:xfrm>
            <a:off x="1745450" y="961318"/>
            <a:ext cx="5230689" cy="5047536"/>
          </a:xfrm>
          <a:prstGeom prst="rect">
            <a:avLst/>
          </a:prstGeom>
        </p:spPr>
        <p:txBody>
          <a:bodyPr wrap="square">
            <a:spAutoFit/>
          </a:bodyPr>
          <a:lstStyle/>
          <a:p>
            <a:pPr algn="just"/>
            <a:r>
              <a:rPr lang="en-US" sz="2300" dirty="0" smtClean="0">
                <a:latin typeface="Times New Roman" panose="02020603050405020304" pitchFamily="18" charset="0"/>
                <a:ea typeface="Times New Roman" panose="02020603050405020304" pitchFamily="18" charset="0"/>
              </a:rPr>
              <a:t>	</a:t>
            </a:r>
            <a:r>
              <a:rPr lang="en-US" sz="2300" b="1" dirty="0" err="1" smtClean="0">
                <a:latin typeface="Times New Roman" panose="02020603050405020304" pitchFamily="18" charset="0"/>
                <a:ea typeface="Times New Roman" panose="02020603050405020304" pitchFamily="18" charset="0"/>
              </a:rPr>
              <a:t>Anh</a:t>
            </a:r>
            <a:r>
              <a:rPr lang="en-US" sz="2300" b="1" dirty="0" smtClean="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Trung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Văn</a:t>
            </a:r>
            <a:r>
              <a:rPr lang="en-US" sz="2300" b="1" dirty="0">
                <a:latin typeface="Times New Roman" panose="02020603050405020304" pitchFamily="18" charset="0"/>
                <a:ea typeface="Times New Roman" panose="02020603050405020304" pitchFamily="18" charset="0"/>
              </a:rPr>
              <a:t> Nam, </a:t>
            </a:r>
            <a:r>
              <a:rPr lang="en-US" sz="2300" b="1" dirty="0" err="1">
                <a:latin typeface="Times New Roman" panose="02020603050405020304" pitchFamily="18" charset="0"/>
                <a:ea typeface="Times New Roman" panose="02020603050405020304" pitchFamily="18" charset="0"/>
              </a:rPr>
              <a:t>quê</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quán</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xã</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Thăng</a:t>
            </a:r>
            <a:r>
              <a:rPr lang="en-US" sz="2300" b="1" dirty="0">
                <a:latin typeface="Times New Roman" panose="02020603050405020304" pitchFamily="18" charset="0"/>
                <a:ea typeface="Times New Roman" panose="02020603050405020304" pitchFamily="18" charset="0"/>
              </a:rPr>
              <a:t> Long, </a:t>
            </a:r>
            <a:r>
              <a:rPr lang="en-US" sz="2300" b="1" dirty="0" err="1">
                <a:latin typeface="Times New Roman" panose="02020603050405020304" pitchFamily="18" charset="0"/>
                <a:ea typeface="Times New Roman" panose="02020603050405020304" pitchFamily="18" charset="0"/>
              </a:rPr>
              <a:t>huyện</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Nông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Cống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tỉnh</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Thanh</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Hóa</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cư</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trú</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tại</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số</a:t>
            </a:r>
            <a:r>
              <a:rPr lang="en-US" sz="2300" b="1" dirty="0">
                <a:latin typeface="Times New Roman" panose="02020603050405020304" pitchFamily="18" charset="0"/>
                <a:ea typeface="Times New Roman" panose="02020603050405020304" pitchFamily="18" charset="0"/>
              </a:rPr>
              <a:t> 38, </a:t>
            </a:r>
            <a:r>
              <a:rPr lang="en-US" sz="2300" b="1" dirty="0" err="1">
                <a:latin typeface="Times New Roman" panose="02020603050405020304" pitchFamily="18" charset="0"/>
                <a:ea typeface="Times New Roman" panose="02020603050405020304" pitchFamily="18" charset="0"/>
              </a:rPr>
              <a:t>Ngõ</a:t>
            </a:r>
            <a:r>
              <a:rPr lang="en-US" sz="2300" b="1" dirty="0">
                <a:latin typeface="Times New Roman" panose="02020603050405020304" pitchFamily="18" charset="0"/>
                <a:ea typeface="Times New Roman" panose="02020603050405020304" pitchFamily="18" charset="0"/>
              </a:rPr>
              <a:t> 51, </a:t>
            </a:r>
            <a:r>
              <a:rPr lang="en-US" sz="2300" b="1" dirty="0" err="1">
                <a:latin typeface="Times New Roman" panose="02020603050405020304" pitchFamily="18" charset="0"/>
                <a:ea typeface="Times New Roman" panose="02020603050405020304" pitchFamily="18" charset="0"/>
              </a:rPr>
              <a:t>phố</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Lương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Khánh</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Thiện</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phường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Tương</a:t>
            </a:r>
            <a:r>
              <a:rPr lang="en-US" sz="2300" b="1" dirty="0">
                <a:latin typeface="Times New Roman" panose="02020603050405020304" pitchFamily="18" charset="0"/>
                <a:ea typeface="Times New Roman" panose="02020603050405020304" pitchFamily="18" charset="0"/>
              </a:rPr>
              <a:t> Mai, </a:t>
            </a:r>
            <a:r>
              <a:rPr lang="en-US" sz="2300" b="1" dirty="0" err="1">
                <a:latin typeface="Times New Roman" panose="02020603050405020304" pitchFamily="18" charset="0"/>
                <a:ea typeface="Times New Roman" panose="02020603050405020304" pitchFamily="18" charset="0"/>
              </a:rPr>
              <a:t>quận</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Hoàng</a:t>
            </a:r>
            <a:r>
              <a:rPr lang="en-US" sz="2300" b="1" dirty="0">
                <a:latin typeface="Times New Roman" panose="02020603050405020304" pitchFamily="18" charset="0"/>
                <a:ea typeface="Times New Roman" panose="02020603050405020304" pitchFamily="18" charset="0"/>
              </a:rPr>
              <a:t> Mai, </a:t>
            </a:r>
            <a:r>
              <a:rPr lang="en-US" sz="2300" b="1" dirty="0" err="1">
                <a:latin typeface="Times New Roman" panose="02020603050405020304" pitchFamily="18" charset="0"/>
                <a:ea typeface="Times New Roman" panose="02020603050405020304" pitchFamily="18" charset="0"/>
              </a:rPr>
              <a:t>thành</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phố</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Hà</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Nội</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đã</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dũng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cảm</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cứu</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cháu</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bé</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trong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đám</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cháy</a:t>
            </a:r>
            <a:r>
              <a:rPr lang="en-US" sz="2300" b="1" dirty="0">
                <a:latin typeface="Times New Roman" panose="02020603050405020304" pitchFamily="18" charset="0"/>
                <a:ea typeface="Times New Roman" panose="02020603050405020304" pitchFamily="18" charset="0"/>
              </a:rPr>
              <a:t>. </a:t>
            </a:r>
            <a:endParaRPr lang="vi-VN" sz="2300" b="1" dirty="0">
              <a:latin typeface="Times New Roman" panose="02020603050405020304" pitchFamily="18" charset="0"/>
              <a:ea typeface="Times New Roman" panose="02020603050405020304" pitchFamily="18" charset="0"/>
            </a:endParaRPr>
          </a:p>
          <a:p>
            <a:pPr algn="just">
              <a:spcAft>
                <a:spcPts val="0"/>
              </a:spcAft>
            </a:pPr>
            <a:r>
              <a:rPr lang="en-US" sz="2300" b="1" dirty="0" smtClean="0">
                <a:latin typeface="Times New Roman" panose="02020603050405020304" pitchFamily="18" charset="0"/>
                <a:ea typeface="Times New Roman" panose="02020603050405020304" pitchFamily="18" charset="0"/>
              </a:rPr>
              <a:t>	</a:t>
            </a:r>
            <a:r>
              <a:rPr lang="en-US" sz="2300" b="1" dirty="0" err="1" smtClean="0">
                <a:latin typeface="Times New Roman" panose="02020603050405020304" pitchFamily="18" charset="0"/>
                <a:ea typeface="Times New Roman" panose="02020603050405020304" pitchFamily="18" charset="0"/>
              </a:rPr>
              <a:t>Anh</a:t>
            </a:r>
            <a:r>
              <a:rPr lang="en-US" sz="2300" b="1" dirty="0" smtClean="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là</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tấm</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gương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tốt</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trong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xã</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hội</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hành</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động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dũng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cảm</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tốt</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bụng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của</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anh</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Trung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Văn</a:t>
            </a:r>
            <a:r>
              <a:rPr lang="en-US" sz="2300" b="1" dirty="0">
                <a:latin typeface="Times New Roman" panose="02020603050405020304" pitchFamily="18" charset="0"/>
                <a:ea typeface="Times New Roman" panose="02020603050405020304" pitchFamily="18" charset="0"/>
              </a:rPr>
              <a:t> Nam </a:t>
            </a:r>
            <a:r>
              <a:rPr lang="en-US" sz="2300" b="1" dirty="0" err="1">
                <a:latin typeface="Times New Roman" panose="02020603050405020304" pitchFamily="18" charset="0"/>
                <a:ea typeface="Times New Roman" panose="02020603050405020304" pitchFamily="18" charset="0"/>
              </a:rPr>
              <a:t>làm</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sáng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thêm</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truyền</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thống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đoàn</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kết</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tương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thân</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tương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ái</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thương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người</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như</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thể</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thương</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thân</a:t>
            </a:r>
            <a:r>
              <a:rPr lang="en-US" sz="2300" b="1" dirty="0">
                <a:latin typeface="Times New Roman" panose="02020603050405020304" pitchFamily="18" charset="0"/>
                <a:ea typeface="Times New Roman" panose="02020603050405020304" pitchFamily="18" charset="0"/>
              </a:rPr>
              <a:t> - </a:t>
            </a:r>
            <a:r>
              <a:rPr lang="en-US" sz="2300" b="1" dirty="0" err="1">
                <a:latin typeface="Times New Roman" panose="02020603050405020304" pitchFamily="18" charset="0"/>
                <a:ea typeface="Times New Roman" panose="02020603050405020304" pitchFamily="18" charset="0"/>
              </a:rPr>
              <a:t>vốn</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là</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cội</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nguồn</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sức</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mạnh</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của</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dân</a:t>
            </a:r>
            <a:r>
              <a:rPr lang="en-US" sz="2300" b="1" dirty="0">
                <a:latin typeface="Times New Roman" panose="02020603050405020304" pitchFamily="18" charset="0"/>
                <a:ea typeface="Times New Roman" panose="02020603050405020304" pitchFamily="18" charset="0"/>
              </a:rPr>
              <a:t> </a:t>
            </a:r>
            <a:r>
              <a:rPr lang="en-US" sz="2300" b="1" dirty="0" err="1">
                <a:latin typeface="Times New Roman" panose="02020603050405020304" pitchFamily="18" charset="0"/>
                <a:ea typeface="Times New Roman" panose="02020603050405020304" pitchFamily="18" charset="0"/>
              </a:rPr>
              <a:t>tộc</a:t>
            </a:r>
            <a:r>
              <a:rPr lang="en-US" sz="2300" b="1" dirty="0">
                <a:latin typeface="Times New Roman" panose="02020603050405020304" pitchFamily="18" charset="0"/>
                <a:ea typeface="Times New Roman" panose="02020603050405020304" pitchFamily="18" charset="0"/>
              </a:rPr>
              <a:t> ta.</a:t>
            </a:r>
            <a:endParaRPr lang="vi-VN" sz="23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5681760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anim calcmode="lin" valueType="num">
                                      <p:cBhvr>
                                        <p:cTn id="31" dur="750" fill="hold"/>
                                        <p:tgtEl>
                                          <p:spTgt spid="16"/>
                                        </p:tgtEl>
                                        <p:attrNameLst>
                                          <p:attrName>ppt_x</p:attrName>
                                        </p:attrNameLst>
                                      </p:cBhvr>
                                      <p:tavLst>
                                        <p:tav tm="0">
                                          <p:val>
                                            <p:strVal val="#ppt_x"/>
                                          </p:val>
                                        </p:tav>
                                        <p:tav tm="100000">
                                          <p:val>
                                            <p:strVal val="#ppt_x"/>
                                          </p:val>
                                        </p:tav>
                                      </p:tavLst>
                                    </p:anim>
                                    <p:anim calcmode="lin" valueType="num">
                                      <p:cBhvr>
                                        <p:cTn id="32" dur="75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2" presetClass="entr" presetSubtype="1"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par>
                                <p:cTn id="42" presetID="22" presetClass="entr" presetSubtype="1"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up)">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randombar(horizontal)">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up)">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190AF63-1D47-4DEB-BFEE-5ECC671D79D1}"/>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6" name="图片 15">
            <a:extLst>
              <a:ext uri="{FF2B5EF4-FFF2-40B4-BE49-F238E27FC236}">
                <a16:creationId xmlns:a16="http://schemas.microsoft.com/office/drawing/2014/main" xmlns="" id="{1DA889A7-19E1-4EBE-8977-91B6557A0ADC}"/>
              </a:ext>
            </a:extLst>
          </p:cNvPr>
          <p:cNvPicPr>
            <a:picLocks noChangeAspect="1"/>
          </p:cNvPicPr>
          <p:nvPr/>
        </p:nvPicPr>
        <p:blipFill>
          <a:blip r:embed="rId7"/>
          <a:stretch>
            <a:fillRect/>
          </a:stretch>
        </p:blipFill>
        <p:spPr>
          <a:xfrm>
            <a:off x="3937749" y="908769"/>
            <a:ext cx="4233851" cy="4558065"/>
          </a:xfrm>
          <a:prstGeom prst="rect">
            <a:avLst/>
          </a:prstGeom>
        </p:spPr>
      </p:pic>
      <p:pic>
        <p:nvPicPr>
          <p:cNvPr id="17" name="图片 16">
            <a:extLst>
              <a:ext uri="{FF2B5EF4-FFF2-40B4-BE49-F238E27FC236}">
                <a16:creationId xmlns:a16="http://schemas.microsoft.com/office/drawing/2014/main" xmlns=""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pic>
        <p:nvPicPr>
          <p:cNvPr id="18" name="图片 17">
            <a:extLst>
              <a:ext uri="{FF2B5EF4-FFF2-40B4-BE49-F238E27FC236}">
                <a16:creationId xmlns:a16="http://schemas.microsoft.com/office/drawing/2014/main" xmlns="" id="{D4811393-123B-4E5E-ABA6-6E41F21BDAC5}"/>
              </a:ext>
            </a:extLst>
          </p:cNvPr>
          <p:cNvPicPr>
            <a:picLocks noChangeAspect="1"/>
          </p:cNvPicPr>
          <p:nvPr/>
        </p:nvPicPr>
        <p:blipFill>
          <a:blip r:embed="rId9"/>
          <a:stretch>
            <a:fillRect/>
          </a:stretch>
        </p:blipFill>
        <p:spPr>
          <a:xfrm>
            <a:off x="3646329" y="1497556"/>
            <a:ext cx="1286367" cy="1280271"/>
          </a:xfrm>
          <a:prstGeom prst="rect">
            <a:avLst/>
          </a:prstGeom>
        </p:spPr>
      </p:pic>
      <p:sp>
        <p:nvSpPr>
          <p:cNvPr id="114" name="文本框 113">
            <a:extLst>
              <a:ext uri="{FF2B5EF4-FFF2-40B4-BE49-F238E27FC236}">
                <a16:creationId xmlns:a16="http://schemas.microsoft.com/office/drawing/2014/main" xmlns="" id="{20209AAE-7B10-467B-B114-249EE1FF1EE3}"/>
              </a:ext>
            </a:extLst>
          </p:cNvPr>
          <p:cNvSpPr txBox="1"/>
          <p:nvPr/>
        </p:nvSpPr>
        <p:spPr>
          <a:xfrm>
            <a:off x="4407686" y="1808540"/>
            <a:ext cx="3277738" cy="553998"/>
          </a:xfrm>
          <a:prstGeom prst="rect">
            <a:avLst/>
          </a:prstGeom>
          <a:noFill/>
        </p:spPr>
        <p:txBody>
          <a:bodyPr wrap="square" rtlCol="0">
            <a:spAutoFit/>
          </a:bodyPr>
          <a:lstStyle/>
          <a:p>
            <a:pPr algn="ctr"/>
            <a:r>
              <a:rPr lang="en-US" altLang="zh-CN" sz="3000" b="1" dirty="0" smtClean="0">
                <a:solidFill>
                  <a:schemeClr val="tx1">
                    <a:lumMod val="75000"/>
                    <a:lumOff val="25000"/>
                  </a:schemeClr>
                </a:solidFill>
                <a:latin typeface="Time new roman"/>
                <a:ea typeface="汉仪夏日体W" panose="00020600040101010101" pitchFamily="18" charset="-122"/>
              </a:rPr>
              <a:t>III. VẬN DỤNG </a:t>
            </a:r>
            <a:endParaRPr lang="zh-CN" altLang="en-US" sz="3000" b="1" dirty="0">
              <a:solidFill>
                <a:schemeClr val="tx1">
                  <a:lumMod val="75000"/>
                  <a:lumOff val="25000"/>
                </a:schemeClr>
              </a:solidFill>
              <a:latin typeface="Time new roman"/>
              <a:ea typeface="汉仪夏日体W" panose="00020600040101010101" pitchFamily="18" charset="-122"/>
            </a:endParaRPr>
          </a:p>
        </p:txBody>
      </p:sp>
      <p:pic>
        <p:nvPicPr>
          <p:cNvPr id="19" name="图片 18">
            <a:extLst>
              <a:ext uri="{FF2B5EF4-FFF2-40B4-BE49-F238E27FC236}">
                <a16:creationId xmlns:a16="http://schemas.microsoft.com/office/drawing/2014/main" xmlns="" id="{AAF06224-66D5-4EDF-B567-735310A4C1C0}"/>
              </a:ext>
            </a:extLst>
          </p:cNvPr>
          <p:cNvPicPr>
            <a:picLocks noChangeAspect="1"/>
          </p:cNvPicPr>
          <p:nvPr/>
        </p:nvPicPr>
        <p:blipFill>
          <a:blip r:embed="rId10"/>
          <a:stretch>
            <a:fillRect/>
          </a:stretch>
        </p:blipFill>
        <p:spPr>
          <a:xfrm>
            <a:off x="9431031" y="2078823"/>
            <a:ext cx="2523963" cy="2505673"/>
          </a:xfrm>
          <a:prstGeom prst="rect">
            <a:avLst/>
          </a:prstGeom>
        </p:spPr>
      </p:pic>
      <p:pic>
        <p:nvPicPr>
          <p:cNvPr id="20" name="图片 19">
            <a:extLst>
              <a:ext uri="{FF2B5EF4-FFF2-40B4-BE49-F238E27FC236}">
                <a16:creationId xmlns:a16="http://schemas.microsoft.com/office/drawing/2014/main" xmlns="" id="{F8185D55-0902-4A6D-B63F-DA65073A47BF}"/>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xmlns="" id="{21C64A99-3D07-4E95-BDBD-4A2FD9F8B721}"/>
              </a:ext>
            </a:extLst>
          </p:cNvPr>
          <p:cNvPicPr>
            <a:picLocks noChangeAspect="1"/>
          </p:cNvPicPr>
          <p:nvPr/>
        </p:nvPicPr>
        <p:blipFill>
          <a:blip r:embed="rId12"/>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xmlns="" id="{2F06EBA9-0539-4CDB-B423-45758EBC76FF}"/>
              </a:ext>
            </a:extLst>
          </p:cNvPr>
          <p:cNvPicPr>
            <a:picLocks noChangeAspect="1"/>
          </p:cNvPicPr>
          <p:nvPr/>
        </p:nvPicPr>
        <p:blipFill>
          <a:blip r:embed="rId13"/>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xmlns="" id="{B798A7A3-DDB5-4F7C-A674-05D3720D241E}"/>
              </a:ext>
            </a:extLst>
          </p:cNvPr>
          <p:cNvPicPr>
            <a:picLocks noChangeAspect="1"/>
          </p:cNvPicPr>
          <p:nvPr/>
        </p:nvPicPr>
        <p:blipFill rotWithShape="1">
          <a:blip r:embed="rId14"/>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xmlns="" id="{2B579779-48D3-4F4C-8FC8-41E2AFBD0EB1}"/>
              </a:ext>
            </a:extLst>
          </p:cNvPr>
          <p:cNvPicPr>
            <a:picLocks noChangeAspect="1"/>
          </p:cNvPicPr>
          <p:nvPr/>
        </p:nvPicPr>
        <p:blipFill rotWithShape="1">
          <a:blip r:embed="rId14"/>
          <a:srcRect l="79894" t="-7176" r="-2213" b="34190"/>
          <a:stretch/>
        </p:blipFill>
        <p:spPr>
          <a:xfrm>
            <a:off x="1688602" y="733680"/>
            <a:ext cx="1125990" cy="534227"/>
          </a:xfrm>
          <a:prstGeom prst="rect">
            <a:avLst/>
          </a:prstGeom>
        </p:spPr>
      </p:pic>
    </p:spTree>
    <p:extLst>
      <p:ext uri="{BB962C8B-B14F-4D97-AF65-F5344CB8AC3E}">
        <p14:creationId xmlns:p14="http://schemas.microsoft.com/office/powerpoint/2010/main" val="71765664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anim calcmode="lin" valueType="num">
                                      <p:cBhvr>
                                        <p:cTn id="31" dur="750" fill="hold"/>
                                        <p:tgtEl>
                                          <p:spTgt spid="16"/>
                                        </p:tgtEl>
                                        <p:attrNameLst>
                                          <p:attrName>ppt_x</p:attrName>
                                        </p:attrNameLst>
                                      </p:cBhvr>
                                      <p:tavLst>
                                        <p:tav tm="0">
                                          <p:val>
                                            <p:strVal val="#ppt_x"/>
                                          </p:val>
                                        </p:tav>
                                        <p:tav tm="100000">
                                          <p:val>
                                            <p:strVal val="#ppt_x"/>
                                          </p:val>
                                        </p:tav>
                                      </p:tavLst>
                                    </p:anim>
                                    <p:anim calcmode="lin" valueType="num">
                                      <p:cBhvr>
                                        <p:cTn id="32" dur="75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2750"/>
                            </p:stCondLst>
                            <p:childTnLst>
                              <p:par>
                                <p:cTn id="43" presetID="22" presetClass="entr" presetSubtype="1"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par>
                                <p:cTn id="46" presetID="22" presetClass="entr" presetSubtype="1"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childTnLst>
                          </p:cTn>
                        </p:par>
                        <p:par>
                          <p:cTn id="49" fill="hold">
                            <p:stCondLst>
                              <p:cond delay="3250"/>
                            </p:stCondLst>
                            <p:childTnLst>
                              <p:par>
                                <p:cTn id="50" presetID="38" presetClass="entr" presetSubtype="0" accel="50000" fill="hold" grpId="0" nodeType="afterEffect">
                                  <p:stCondLst>
                                    <p:cond delay="0"/>
                                  </p:stCondLst>
                                  <p:iterate type="lt">
                                    <p:tmPct val="50000"/>
                                  </p:iterate>
                                  <p:childTnLst>
                                    <p:set>
                                      <p:cBhvr>
                                        <p:cTn id="51" dur="1" fill="hold">
                                          <p:stCondLst>
                                            <p:cond delay="0"/>
                                          </p:stCondLst>
                                        </p:cTn>
                                        <p:tgtEl>
                                          <p:spTgt spid="114"/>
                                        </p:tgtEl>
                                        <p:attrNameLst>
                                          <p:attrName>style.visibility</p:attrName>
                                        </p:attrNameLst>
                                      </p:cBhvr>
                                      <p:to>
                                        <p:strVal val="visible"/>
                                      </p:to>
                                    </p:set>
                                    <p:set>
                                      <p:cBhvr>
                                        <p:cTn id="52" dur="227" fill="hold">
                                          <p:stCondLst>
                                            <p:cond delay="0"/>
                                          </p:stCondLst>
                                        </p:cTn>
                                        <p:tgtEl>
                                          <p:spTgt spid="114"/>
                                        </p:tgtEl>
                                        <p:attrNameLst>
                                          <p:attrName>style.rotation</p:attrName>
                                        </p:attrNameLst>
                                      </p:cBhvr>
                                      <p:to>
                                        <p:strVal val="-45.0"/>
                                      </p:to>
                                    </p:set>
                                    <p:anim calcmode="lin" valueType="num">
                                      <p:cBhvr>
                                        <p:cTn id="53" dur="227" fill="hold">
                                          <p:stCondLst>
                                            <p:cond delay="227"/>
                                          </p:stCondLst>
                                        </p:cTn>
                                        <p:tgtEl>
                                          <p:spTgt spid="114"/>
                                        </p:tgtEl>
                                        <p:attrNameLst>
                                          <p:attrName>style.rotation</p:attrName>
                                        </p:attrNameLst>
                                      </p:cBhvr>
                                      <p:tavLst>
                                        <p:tav tm="0">
                                          <p:val>
                                            <p:fltVal val="-45"/>
                                          </p:val>
                                        </p:tav>
                                        <p:tav tm="69900">
                                          <p:val>
                                            <p:fltVal val="45"/>
                                          </p:val>
                                        </p:tav>
                                        <p:tav tm="100000">
                                          <p:val>
                                            <p:fltVal val="0"/>
                                          </p:val>
                                        </p:tav>
                                      </p:tavLst>
                                    </p:anim>
                                    <p:anim calcmode="lin" valueType="num">
                                      <p:cBhvr>
                                        <p:cTn id="54" dur="227" fill="hold">
                                          <p:stCondLst>
                                            <p:cond delay="0"/>
                                          </p:stCondLst>
                                        </p:cTn>
                                        <p:tgtEl>
                                          <p:spTgt spid="114"/>
                                        </p:tgtEl>
                                        <p:attrNameLst>
                                          <p:attrName>ppt_y</p:attrName>
                                        </p:attrNameLst>
                                      </p:cBhvr>
                                      <p:tavLst>
                                        <p:tav tm="0">
                                          <p:val>
                                            <p:strVal val="#ppt_y-1"/>
                                          </p:val>
                                        </p:tav>
                                        <p:tav tm="100000">
                                          <p:val>
                                            <p:strVal val="#ppt_y-(0.354*#ppt_w-0.172*#ppt_h)"/>
                                          </p:val>
                                        </p:tav>
                                      </p:tavLst>
                                    </p:anim>
                                    <p:anim calcmode="lin" valueType="num">
                                      <p:cBhvr>
                                        <p:cTn id="55" dur="78" decel="50000" autoRev="1" fill="hold">
                                          <p:stCondLst>
                                            <p:cond delay="227"/>
                                          </p:stCondLst>
                                        </p:cTn>
                                        <p:tgtEl>
                                          <p:spTgt spid="114"/>
                                        </p:tgtEl>
                                        <p:attrNameLst>
                                          <p:attrName>ppt_y</p:attrName>
                                        </p:attrNameLst>
                                      </p:cBhvr>
                                      <p:tavLst>
                                        <p:tav tm="0">
                                          <p:val>
                                            <p:strVal val="#ppt_y-(0.354*#ppt_w-0.172*#ppt_h)"/>
                                          </p:val>
                                        </p:tav>
                                        <p:tav tm="100000">
                                          <p:val>
                                            <p:strVal val="#ppt_y-(0.354*#ppt_w-0.172*#ppt_h)-#ppt_h/2"/>
                                          </p:val>
                                        </p:tav>
                                      </p:tavLst>
                                    </p:anim>
                                    <p:anim calcmode="lin" valueType="num">
                                      <p:cBhvr>
                                        <p:cTn id="56" dur="68" fill="hold">
                                          <p:stCondLst>
                                            <p:cond delay="432"/>
                                          </p:stCondLst>
                                        </p:cTn>
                                        <p:tgtEl>
                                          <p:spTgt spid="1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A5AEC119-D292-4DE7-A603-35A5AA0E101E}"/>
              </a:ext>
            </a:extLst>
          </p:cNvPr>
          <p:cNvPicPr>
            <a:picLocks noChangeAspect="1"/>
          </p:cNvPicPr>
          <p:nvPr/>
        </p:nvPicPr>
        <p:blipFill>
          <a:blip r:embed="rId3"/>
          <a:stretch>
            <a:fillRect/>
          </a:stretch>
        </p:blipFill>
        <p:spPr>
          <a:xfrm>
            <a:off x="926144" y="788196"/>
            <a:ext cx="10339712" cy="115834"/>
          </a:xfrm>
          <a:prstGeom prst="rect">
            <a:avLst/>
          </a:prstGeom>
        </p:spPr>
      </p:pic>
      <p:pic>
        <p:nvPicPr>
          <p:cNvPr id="28" name="图片 27">
            <a:extLst>
              <a:ext uri="{FF2B5EF4-FFF2-40B4-BE49-F238E27FC236}">
                <a16:creationId xmlns:a16="http://schemas.microsoft.com/office/drawing/2014/main" xmlns="" id="{AA1DC7A3-816F-46E4-9100-846497B74238}"/>
              </a:ext>
            </a:extLst>
          </p:cNvPr>
          <p:cNvPicPr>
            <a:picLocks noChangeAspect="1"/>
          </p:cNvPicPr>
          <p:nvPr/>
        </p:nvPicPr>
        <p:blipFill>
          <a:blip r:embed="rId4"/>
          <a:stretch>
            <a:fillRect/>
          </a:stretch>
        </p:blipFill>
        <p:spPr>
          <a:xfrm>
            <a:off x="722352" y="297309"/>
            <a:ext cx="676715" cy="707197"/>
          </a:xfrm>
          <a:prstGeom prst="rect">
            <a:avLst/>
          </a:prstGeom>
        </p:spPr>
      </p:pic>
      <p:sp>
        <p:nvSpPr>
          <p:cNvPr id="24" name="文本框 23">
            <a:extLst>
              <a:ext uri="{FF2B5EF4-FFF2-40B4-BE49-F238E27FC236}">
                <a16:creationId xmlns:a16="http://schemas.microsoft.com/office/drawing/2014/main" xmlns="" id="{C983E5A2-B125-4DCA-A781-83D412BD2B9F}"/>
              </a:ext>
            </a:extLst>
          </p:cNvPr>
          <p:cNvSpPr txBox="1"/>
          <p:nvPr/>
        </p:nvSpPr>
        <p:spPr>
          <a:xfrm>
            <a:off x="1502371" y="261338"/>
            <a:ext cx="8108074" cy="584775"/>
          </a:xfrm>
          <a:prstGeom prst="rect">
            <a:avLst/>
          </a:prstGeom>
          <a:noFill/>
        </p:spPr>
        <p:txBody>
          <a:bodyPr wrap="square" rtlCol="0">
            <a:spAutoFit/>
          </a:bodyPr>
          <a:lstStyle/>
          <a:p>
            <a:r>
              <a:rPr lang="en-US" altLang="zh-CN" sz="3200" b="1" dirty="0" err="1" smtClean="0">
                <a:solidFill>
                  <a:srgbClr val="C00000"/>
                </a:solidFill>
                <a:latin typeface="Time new roman"/>
                <a:ea typeface="汉仪夏日体W" panose="00020600040101010101" pitchFamily="18" charset="-122"/>
              </a:rPr>
              <a:t>Quan</a:t>
            </a:r>
            <a:r>
              <a:rPr lang="en-US" altLang="zh-CN" sz="3200" b="1" dirty="0" smtClean="0">
                <a:solidFill>
                  <a:srgbClr val="C00000"/>
                </a:solidFill>
                <a:latin typeface="Time new roman"/>
                <a:ea typeface="汉仪夏日体W" panose="00020600040101010101" pitchFamily="18" charset="-122"/>
              </a:rPr>
              <a:t> </a:t>
            </a:r>
            <a:r>
              <a:rPr lang="en-US" altLang="zh-CN" sz="3200" b="1" dirty="0" err="1" smtClean="0">
                <a:solidFill>
                  <a:srgbClr val="C00000"/>
                </a:solidFill>
                <a:latin typeface="Time new roman"/>
                <a:ea typeface="汉仪夏日体W" panose="00020600040101010101" pitchFamily="18" charset="-122"/>
              </a:rPr>
              <a:t>sát</a:t>
            </a:r>
            <a:r>
              <a:rPr lang="en-US" altLang="zh-CN" sz="3200" b="1" dirty="0" smtClean="0">
                <a:solidFill>
                  <a:srgbClr val="C00000"/>
                </a:solidFill>
                <a:latin typeface="Time new roman"/>
                <a:ea typeface="汉仪夏日体W" panose="00020600040101010101" pitchFamily="18" charset="-122"/>
              </a:rPr>
              <a:t> </a:t>
            </a:r>
            <a:r>
              <a:rPr lang="en-US" altLang="zh-CN" sz="3200" b="1" dirty="0" err="1" smtClean="0">
                <a:solidFill>
                  <a:srgbClr val="C00000"/>
                </a:solidFill>
                <a:latin typeface="Time new roman"/>
                <a:ea typeface="汉仪夏日体W" panose="00020600040101010101" pitchFamily="18" charset="-122"/>
              </a:rPr>
              <a:t>các</a:t>
            </a:r>
            <a:r>
              <a:rPr lang="en-US" altLang="zh-CN" sz="3200" b="1" dirty="0" smtClean="0">
                <a:solidFill>
                  <a:srgbClr val="C00000"/>
                </a:solidFill>
                <a:latin typeface="Time new roman"/>
                <a:ea typeface="汉仪夏日体W" panose="00020600040101010101" pitchFamily="18" charset="-122"/>
              </a:rPr>
              <a:t> </a:t>
            </a:r>
            <a:r>
              <a:rPr lang="en-US" altLang="zh-CN" sz="3200" b="1" dirty="0" err="1" smtClean="0">
                <a:solidFill>
                  <a:srgbClr val="C00000"/>
                </a:solidFill>
                <a:latin typeface="Time new roman"/>
                <a:ea typeface="汉仪夏日体W" panose="00020600040101010101" pitchFamily="18" charset="-122"/>
              </a:rPr>
              <a:t>hình</a:t>
            </a:r>
            <a:r>
              <a:rPr lang="en-US" altLang="zh-CN" sz="3200" b="1" dirty="0" smtClean="0">
                <a:solidFill>
                  <a:srgbClr val="C00000"/>
                </a:solidFill>
                <a:latin typeface="Time new roman"/>
                <a:ea typeface="汉仪夏日体W" panose="00020600040101010101" pitchFamily="18" charset="-122"/>
              </a:rPr>
              <a:t> </a:t>
            </a:r>
            <a:r>
              <a:rPr lang="en-US" altLang="zh-CN" sz="3200" b="1" dirty="0" err="1" smtClean="0">
                <a:solidFill>
                  <a:srgbClr val="C00000"/>
                </a:solidFill>
                <a:latin typeface="Time new roman"/>
                <a:ea typeface="汉仪夏日体W" panose="00020600040101010101" pitchFamily="18" charset="-122"/>
              </a:rPr>
              <a:t>ảnh</a:t>
            </a:r>
            <a:r>
              <a:rPr lang="en-US" altLang="zh-CN" sz="3200" b="1" dirty="0" smtClean="0">
                <a:solidFill>
                  <a:srgbClr val="C00000"/>
                </a:solidFill>
                <a:latin typeface="Time new roman"/>
                <a:ea typeface="汉仪夏日体W" panose="00020600040101010101" pitchFamily="18" charset="-122"/>
              </a:rPr>
              <a:t> </a:t>
            </a:r>
            <a:r>
              <a:rPr lang="en-US" altLang="zh-CN" sz="3200" b="1" dirty="0" err="1" smtClean="0">
                <a:solidFill>
                  <a:srgbClr val="C00000"/>
                </a:solidFill>
                <a:latin typeface="Time new roman"/>
                <a:ea typeface="汉仪夏日体W" panose="00020600040101010101" pitchFamily="18" charset="-122"/>
              </a:rPr>
              <a:t>sau</a:t>
            </a:r>
            <a:r>
              <a:rPr lang="en-US" altLang="zh-CN" sz="3200" b="1" dirty="0" smtClean="0">
                <a:solidFill>
                  <a:srgbClr val="C00000"/>
                </a:solidFill>
                <a:latin typeface="Time new roman"/>
                <a:ea typeface="汉仪夏日体W" panose="00020600040101010101" pitchFamily="18" charset="-122"/>
              </a:rPr>
              <a:t>:  </a:t>
            </a:r>
            <a:endParaRPr lang="en-US" altLang="zh-CN" b="1" dirty="0">
              <a:solidFill>
                <a:srgbClr val="C00000"/>
              </a:solidFill>
              <a:latin typeface="Time new roman"/>
              <a:ea typeface="汉仪夏日体W" panose="00020600040101010101" pitchFamily="18" charset="-122"/>
            </a:endParaRPr>
          </a:p>
        </p:txBody>
      </p:sp>
      <p:sp>
        <p:nvSpPr>
          <p:cNvPr id="2" name="Rectangle 1"/>
          <p:cNvSpPr/>
          <p:nvPr/>
        </p:nvSpPr>
        <p:spPr>
          <a:xfrm>
            <a:off x="2356189" y="5416755"/>
            <a:ext cx="7254256" cy="954107"/>
          </a:xfrm>
          <a:prstGeom prst="rect">
            <a:avLst/>
          </a:prstGeom>
          <a:solidFill>
            <a:srgbClr val="D2E1F0"/>
          </a:solidFill>
        </p:spPr>
        <p:txBody>
          <a:bodyPr wrap="square">
            <a:spAutoFit/>
          </a:bodyPr>
          <a:lstStyle/>
          <a:p>
            <a:r>
              <a:rPr lang="en-US" sz="2800" b="1" dirty="0" err="1">
                <a:latin typeface="Times New Roman" panose="02020603050405020304" pitchFamily="18" charset="0"/>
                <a:cs typeface="Times New Roman" panose="02020603050405020304" pitchFamily="18" charset="0"/>
              </a:rPr>
              <a:t>V</a:t>
            </a:r>
            <a:r>
              <a:rPr lang="en-US" sz="2800" b="1" dirty="0" err="1" smtClean="0">
                <a:latin typeface="Times New Roman" panose="02020603050405020304" pitchFamily="18" charset="0"/>
                <a:cs typeface="Times New Roman" panose="02020603050405020304" pitchFamily="18" charset="0"/>
              </a:rPr>
              <a:t>iết</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ngắn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suy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HS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trên</a:t>
            </a:r>
            <a:r>
              <a:rPr lang="en-US" sz="2800" b="1" dirty="0" smtClean="0">
                <a:latin typeface="Times New Roman" panose="02020603050405020304" pitchFamily="18" charset="0"/>
                <a:cs typeface="Times New Roman" panose="02020603050405020304" pitchFamily="18" charset="0"/>
              </a:rPr>
              <a:t>? </a:t>
            </a:r>
            <a:endParaRPr lang="vi-VN" sz="2800" b="1" dirty="0">
              <a:latin typeface="Times New Roman" panose="02020603050405020304" pitchFamily="18" charset="0"/>
              <a:cs typeface="Times New Roman" panose="02020603050405020304" pitchFamily="18" charset="0"/>
            </a:endParaRPr>
          </a:p>
        </p:txBody>
      </p:sp>
      <p:pic>
        <p:nvPicPr>
          <p:cNvPr id="21" name="Picture 20"/>
          <p:cNvPicPr/>
          <p:nvPr/>
        </p:nvPicPr>
        <p:blipFill>
          <a:blip r:embed="rId5">
            <a:extLst>
              <a:ext uri="{28A0092B-C50C-407E-A947-70E740481C1C}">
                <a14:useLocalDpi xmlns:a14="http://schemas.microsoft.com/office/drawing/2010/main" val="0"/>
              </a:ext>
            </a:extLst>
          </a:blip>
          <a:srcRect/>
          <a:stretch>
            <a:fillRect/>
          </a:stretch>
        </p:blipFill>
        <p:spPr bwMode="auto">
          <a:xfrm>
            <a:off x="824248" y="1004506"/>
            <a:ext cx="10543504" cy="4311773"/>
          </a:xfrm>
          <a:prstGeom prst="rect">
            <a:avLst/>
          </a:prstGeom>
          <a:noFill/>
        </p:spPr>
      </p:pic>
    </p:spTree>
    <p:extLst>
      <p:ext uri="{BB962C8B-B14F-4D97-AF65-F5344CB8AC3E}">
        <p14:creationId xmlns:p14="http://schemas.microsoft.com/office/powerpoint/2010/main" val="282237535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41" presetClass="entr" presetSubtype="0" fill="hold" grpId="0" nodeType="withEffect">
                                  <p:stCondLst>
                                    <p:cond delay="0"/>
                                  </p:stCondLst>
                                  <p:iterate type="lt">
                                    <p:tmPct val="1905"/>
                                  </p:iterate>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4"/>
                                        </p:tgtEl>
                                        <p:attrNameLst>
                                          <p:attrName>ppt_y</p:attrName>
                                        </p:attrNameLst>
                                      </p:cBhvr>
                                      <p:tavLst>
                                        <p:tav tm="0">
                                          <p:val>
                                            <p:strVal val="#ppt_y"/>
                                          </p:val>
                                        </p:tav>
                                        <p:tav tm="100000">
                                          <p:val>
                                            <p:strVal val="#ppt_y"/>
                                          </p:val>
                                        </p:tav>
                                      </p:tavLst>
                                    </p:anim>
                                    <p:anim calcmode="lin" valueType="num">
                                      <p:cBhvr>
                                        <p:cTn id="1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4">
            <a:extLst>
              <a:ext uri="{FF2B5EF4-FFF2-40B4-BE49-F238E27FC236}">
                <a16:creationId xmlns:a16="http://schemas.microsoft.com/office/drawing/2014/main" xmlns="" id="{115EC2DD-0638-F591-EFA3-33100DAEED9C}"/>
              </a:ext>
            </a:extLst>
          </p:cNvPr>
          <p:cNvPicPr>
            <a:picLocks noChangeAspect="1"/>
          </p:cNvPicPr>
          <p:nvPr/>
        </p:nvPicPr>
        <p:blipFill>
          <a:blip r:embed="rId2"/>
          <a:stretch>
            <a:fillRect/>
          </a:stretch>
        </p:blipFill>
        <p:spPr>
          <a:xfrm>
            <a:off x="262785" y="3585620"/>
            <a:ext cx="11954911" cy="2458651"/>
          </a:xfrm>
          <a:prstGeom prst="rect">
            <a:avLst/>
          </a:prstGeom>
        </p:spPr>
      </p:pic>
      <p:pic>
        <p:nvPicPr>
          <p:cNvPr id="9" name="图片 13">
            <a:extLst>
              <a:ext uri="{FF2B5EF4-FFF2-40B4-BE49-F238E27FC236}">
                <a16:creationId xmlns:a16="http://schemas.microsoft.com/office/drawing/2014/main" xmlns="" id="{69DE1B44-F2B8-6225-AF68-CC76A151BB61}"/>
              </a:ext>
            </a:extLst>
          </p:cNvPr>
          <p:cNvPicPr>
            <a:picLocks noChangeAspect="1"/>
          </p:cNvPicPr>
          <p:nvPr/>
        </p:nvPicPr>
        <p:blipFill>
          <a:blip r:embed="rId3"/>
          <a:stretch>
            <a:fillRect/>
          </a:stretch>
        </p:blipFill>
        <p:spPr>
          <a:xfrm>
            <a:off x="2753626" y="2005395"/>
            <a:ext cx="6973231" cy="2239416"/>
          </a:xfrm>
          <a:prstGeom prst="rect">
            <a:avLst/>
          </a:prstGeom>
        </p:spPr>
      </p:pic>
      <p:sp>
        <p:nvSpPr>
          <p:cNvPr id="7" name="TextBox 6">
            <a:extLst>
              <a:ext uri="{FF2B5EF4-FFF2-40B4-BE49-F238E27FC236}">
                <a16:creationId xmlns:a16="http://schemas.microsoft.com/office/drawing/2014/main" xmlns="" id="{3846A19C-B8CD-6DA5-F907-B2231962AAE1}"/>
              </a:ext>
            </a:extLst>
          </p:cNvPr>
          <p:cNvSpPr txBox="1"/>
          <p:nvPr/>
        </p:nvSpPr>
        <p:spPr>
          <a:xfrm>
            <a:off x="3983556" y="102642"/>
            <a:ext cx="5312844" cy="584775"/>
          </a:xfrm>
          <a:prstGeom prst="rect">
            <a:avLst/>
          </a:prstGeom>
          <a:noFill/>
        </p:spPr>
        <p:txBody>
          <a:bodyPr wrap="square" rtlCol="0">
            <a:spAutoFit/>
          </a:bodyPr>
          <a:lstStyle/>
          <a:p>
            <a:r>
              <a:rPr lang="en-US" sz="3200" dirty="0">
                <a:solidFill>
                  <a:srgbClr val="FFC000"/>
                </a:solidFill>
                <a:effectLst>
                  <a:outerShdw blurRad="38100" dist="38100" dir="2700000" algn="tl">
                    <a:srgbClr val="000000">
                      <a:alpha val="43137"/>
                    </a:srgbClr>
                  </a:outerShdw>
                </a:effectLst>
                <a:latin typeface="SVN-Internation" panose="02040603050506020204" pitchFamily="18" charset="0"/>
              </a:rPr>
              <a:t>GIÁO DỤC CÔNG DÂN </a:t>
            </a:r>
            <a:r>
              <a:rPr lang="en-US" sz="3200" dirty="0" smtClean="0">
                <a:solidFill>
                  <a:srgbClr val="FFC000"/>
                </a:solidFill>
                <a:effectLst>
                  <a:outerShdw blurRad="38100" dist="38100" dir="2700000" algn="tl">
                    <a:srgbClr val="000000">
                      <a:alpha val="43137"/>
                    </a:srgbClr>
                  </a:outerShdw>
                </a:effectLst>
                <a:latin typeface="SVN-Internation" panose="02040603050506020204" pitchFamily="18" charset="0"/>
              </a:rPr>
              <a:t>8</a:t>
            </a:r>
            <a:endParaRPr lang="en-US" sz="3200" dirty="0">
              <a:solidFill>
                <a:srgbClr val="FFC000"/>
              </a:solidFill>
              <a:effectLst>
                <a:outerShdw blurRad="38100" dist="38100" dir="2700000" algn="tl">
                  <a:srgbClr val="000000">
                    <a:alpha val="43137"/>
                  </a:srgbClr>
                </a:outerShdw>
              </a:effectLst>
              <a:latin typeface="SVN-Internation" panose="02040603050506020204" pitchFamily="18" charset="0"/>
            </a:endParaRPr>
          </a:p>
        </p:txBody>
      </p:sp>
      <p:sp>
        <p:nvSpPr>
          <p:cNvPr id="8" name="文本框 15">
            <a:extLst>
              <a:ext uri="{FF2B5EF4-FFF2-40B4-BE49-F238E27FC236}">
                <a16:creationId xmlns:a16="http://schemas.microsoft.com/office/drawing/2014/main" xmlns="" id="{23C3C0E4-8725-8ADB-4FCF-637F34159E58}"/>
              </a:ext>
            </a:extLst>
          </p:cNvPr>
          <p:cNvSpPr txBox="1"/>
          <p:nvPr/>
        </p:nvSpPr>
        <p:spPr>
          <a:xfrm>
            <a:off x="5203642" y="834759"/>
            <a:ext cx="1976823" cy="1077218"/>
          </a:xfrm>
          <a:prstGeom prst="rect">
            <a:avLst/>
          </a:prstGeom>
          <a:noFill/>
        </p:spPr>
        <p:txBody>
          <a:bodyPr wrap="none" rtlCol="0">
            <a:spAutoFit/>
          </a:bodyPr>
          <a:lstStyle/>
          <a:p>
            <a:r>
              <a:rPr lang="en-US" altLang="zh-CN" sz="6400" dirty="0" err="1">
                <a:solidFill>
                  <a:srgbClr val="00B050"/>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6400" dirty="0">
                <a:solidFill>
                  <a:srgbClr val="00B050"/>
                </a:solidFill>
                <a:latin typeface="SVN-Internation" panose="02040603050506020204" pitchFamily="18" charset="0"/>
                <a:ea typeface="inpin heiti" panose="00000500000000000000" pitchFamily="2" charset="-122"/>
                <a:sym typeface="inpin heiti" panose="00000500000000000000" pitchFamily="2" charset="-122"/>
              </a:rPr>
              <a:t> </a:t>
            </a:r>
            <a:r>
              <a:rPr lang="en-US" altLang="zh-CN" sz="6400" dirty="0" smtClean="0">
                <a:solidFill>
                  <a:srgbClr val="00B050"/>
                </a:solidFill>
                <a:latin typeface="SVN-Internation" panose="02040603050506020204" pitchFamily="18" charset="0"/>
                <a:ea typeface="inpin heiti" panose="00000500000000000000" pitchFamily="2" charset="-122"/>
                <a:sym typeface="inpin heiti" panose="00000500000000000000" pitchFamily="2" charset="-122"/>
              </a:rPr>
              <a:t>9</a:t>
            </a:r>
            <a:endParaRPr lang="en-US" altLang="zh-CN" sz="6400" dirty="0">
              <a:solidFill>
                <a:srgbClr val="00B050"/>
              </a:solidFill>
              <a:latin typeface="SVN-Internation" panose="02040603050506020204" pitchFamily="18" charset="0"/>
              <a:ea typeface="inpin heiti" panose="00000500000000000000" pitchFamily="2" charset="-122"/>
              <a:sym typeface="inpin heiti" panose="00000500000000000000" pitchFamily="2" charset="-122"/>
            </a:endParaRPr>
          </a:p>
        </p:txBody>
      </p:sp>
      <p:pic>
        <p:nvPicPr>
          <p:cNvPr id="10" name="图片 3">
            <a:extLst>
              <a:ext uri="{FF2B5EF4-FFF2-40B4-BE49-F238E27FC236}">
                <a16:creationId xmlns:a16="http://schemas.microsoft.com/office/drawing/2014/main" xmlns="" id="{5899FEA0-D957-069C-39D2-A6353CCBD658}"/>
              </a:ext>
            </a:extLst>
          </p:cNvPr>
          <p:cNvPicPr>
            <a:picLocks noChangeAspect="1"/>
          </p:cNvPicPr>
          <p:nvPr/>
        </p:nvPicPr>
        <p:blipFill>
          <a:blip r:embed="rId4"/>
          <a:stretch>
            <a:fillRect/>
          </a:stretch>
        </p:blipFill>
        <p:spPr>
          <a:xfrm>
            <a:off x="124756" y="4886924"/>
            <a:ext cx="11712166" cy="1971076"/>
          </a:xfrm>
          <a:prstGeom prst="rect">
            <a:avLst/>
          </a:prstGeom>
        </p:spPr>
      </p:pic>
      <p:pic>
        <p:nvPicPr>
          <p:cNvPr id="12" name="图片 10">
            <a:extLst>
              <a:ext uri="{FF2B5EF4-FFF2-40B4-BE49-F238E27FC236}">
                <a16:creationId xmlns:a16="http://schemas.microsoft.com/office/drawing/2014/main" xmlns="" id="{7485E85B-ECAC-3E6F-35F3-A24C68094F9C}"/>
              </a:ext>
            </a:extLst>
          </p:cNvPr>
          <p:cNvPicPr>
            <a:picLocks noChangeAspect="1"/>
          </p:cNvPicPr>
          <p:nvPr/>
        </p:nvPicPr>
        <p:blipFill>
          <a:blip r:embed="rId5"/>
          <a:stretch>
            <a:fillRect/>
          </a:stretch>
        </p:blipFill>
        <p:spPr>
          <a:xfrm>
            <a:off x="6720682" y="6107531"/>
            <a:ext cx="1207289" cy="450179"/>
          </a:xfrm>
          <a:prstGeom prst="rect">
            <a:avLst/>
          </a:prstGeom>
        </p:spPr>
      </p:pic>
      <p:pic>
        <p:nvPicPr>
          <p:cNvPr id="13" name="图片 12">
            <a:extLst>
              <a:ext uri="{FF2B5EF4-FFF2-40B4-BE49-F238E27FC236}">
                <a16:creationId xmlns:a16="http://schemas.microsoft.com/office/drawing/2014/main" xmlns="" id="{B1EF943B-2E21-EB5D-BE59-0806AF53CCA0}"/>
              </a:ext>
            </a:extLst>
          </p:cNvPr>
          <p:cNvPicPr>
            <a:picLocks noChangeAspect="1"/>
          </p:cNvPicPr>
          <p:nvPr/>
        </p:nvPicPr>
        <p:blipFill>
          <a:blip r:embed="rId6"/>
          <a:stretch>
            <a:fillRect/>
          </a:stretch>
        </p:blipFill>
        <p:spPr>
          <a:xfrm>
            <a:off x="9597439" y="6066360"/>
            <a:ext cx="761807" cy="288251"/>
          </a:xfrm>
          <a:prstGeom prst="rect">
            <a:avLst/>
          </a:prstGeom>
        </p:spPr>
      </p:pic>
      <p:pic>
        <p:nvPicPr>
          <p:cNvPr id="14" name="图片 14">
            <a:extLst>
              <a:ext uri="{FF2B5EF4-FFF2-40B4-BE49-F238E27FC236}">
                <a16:creationId xmlns:a16="http://schemas.microsoft.com/office/drawing/2014/main" xmlns="" id="{E152F9D5-EA7D-C363-DD90-2518C8D0B0EB}"/>
              </a:ext>
            </a:extLst>
          </p:cNvPr>
          <p:cNvPicPr>
            <a:picLocks noChangeAspect="1"/>
          </p:cNvPicPr>
          <p:nvPr/>
        </p:nvPicPr>
        <p:blipFill>
          <a:blip r:embed="rId7"/>
          <a:stretch>
            <a:fillRect/>
          </a:stretch>
        </p:blipFill>
        <p:spPr>
          <a:xfrm>
            <a:off x="10653658" y="939099"/>
            <a:ext cx="1364823" cy="1931355"/>
          </a:xfrm>
          <a:prstGeom prst="rect">
            <a:avLst/>
          </a:prstGeom>
        </p:spPr>
      </p:pic>
      <p:pic>
        <p:nvPicPr>
          <p:cNvPr id="15" name="图片 16">
            <a:extLst>
              <a:ext uri="{FF2B5EF4-FFF2-40B4-BE49-F238E27FC236}">
                <a16:creationId xmlns:a16="http://schemas.microsoft.com/office/drawing/2014/main" xmlns="" id="{1E7ACFC4-BCBA-BBE3-CD13-48698F82BBC1}"/>
              </a:ext>
            </a:extLst>
          </p:cNvPr>
          <p:cNvPicPr>
            <a:picLocks noChangeAspect="1"/>
          </p:cNvPicPr>
          <p:nvPr/>
        </p:nvPicPr>
        <p:blipFill>
          <a:blip r:embed="rId8"/>
          <a:stretch>
            <a:fillRect/>
          </a:stretch>
        </p:blipFill>
        <p:spPr>
          <a:xfrm>
            <a:off x="1140482" y="2193350"/>
            <a:ext cx="703041" cy="483340"/>
          </a:xfrm>
          <a:prstGeom prst="rect">
            <a:avLst/>
          </a:prstGeom>
        </p:spPr>
      </p:pic>
      <p:pic>
        <p:nvPicPr>
          <p:cNvPr id="16" name="图片 17">
            <a:extLst>
              <a:ext uri="{FF2B5EF4-FFF2-40B4-BE49-F238E27FC236}">
                <a16:creationId xmlns:a16="http://schemas.microsoft.com/office/drawing/2014/main" xmlns="" id="{4AE98C8B-87D5-35A6-1E16-329FB7B18FF4}"/>
              </a:ext>
            </a:extLst>
          </p:cNvPr>
          <p:cNvPicPr>
            <a:picLocks noChangeAspect="1"/>
          </p:cNvPicPr>
          <p:nvPr/>
        </p:nvPicPr>
        <p:blipFill>
          <a:blip r:embed="rId9"/>
          <a:stretch>
            <a:fillRect/>
          </a:stretch>
        </p:blipFill>
        <p:spPr>
          <a:xfrm>
            <a:off x="10801817" y="141113"/>
            <a:ext cx="1035105" cy="546304"/>
          </a:xfrm>
          <a:prstGeom prst="rect">
            <a:avLst/>
          </a:prstGeom>
        </p:spPr>
      </p:pic>
      <p:pic>
        <p:nvPicPr>
          <p:cNvPr id="17" name="图片 18">
            <a:extLst>
              <a:ext uri="{FF2B5EF4-FFF2-40B4-BE49-F238E27FC236}">
                <a16:creationId xmlns:a16="http://schemas.microsoft.com/office/drawing/2014/main" xmlns="" id="{7969226F-42A6-D8B0-B0E6-F40ACF532116}"/>
              </a:ext>
            </a:extLst>
          </p:cNvPr>
          <p:cNvPicPr>
            <a:picLocks noChangeAspect="1"/>
          </p:cNvPicPr>
          <p:nvPr/>
        </p:nvPicPr>
        <p:blipFill>
          <a:blip r:embed="rId10"/>
          <a:stretch>
            <a:fillRect/>
          </a:stretch>
        </p:blipFill>
        <p:spPr>
          <a:xfrm>
            <a:off x="237089" y="50578"/>
            <a:ext cx="1679232" cy="1243069"/>
          </a:xfrm>
          <a:prstGeom prst="rect">
            <a:avLst/>
          </a:prstGeom>
        </p:spPr>
      </p:pic>
      <p:pic>
        <p:nvPicPr>
          <p:cNvPr id="18" name="图片 20">
            <a:extLst>
              <a:ext uri="{FF2B5EF4-FFF2-40B4-BE49-F238E27FC236}">
                <a16:creationId xmlns:a16="http://schemas.microsoft.com/office/drawing/2014/main" xmlns="" id="{437BF4C6-E478-C235-0937-8DCEB1527D14}"/>
              </a:ext>
            </a:extLst>
          </p:cNvPr>
          <p:cNvPicPr>
            <a:picLocks noChangeAspect="1"/>
          </p:cNvPicPr>
          <p:nvPr/>
        </p:nvPicPr>
        <p:blipFill>
          <a:blip r:embed="rId11"/>
          <a:stretch>
            <a:fillRect/>
          </a:stretch>
        </p:blipFill>
        <p:spPr>
          <a:xfrm>
            <a:off x="2077105" y="5604916"/>
            <a:ext cx="3481555" cy="856120"/>
          </a:xfrm>
          <a:prstGeom prst="rect">
            <a:avLst/>
          </a:prstGeom>
        </p:spPr>
      </p:pic>
      <p:pic>
        <p:nvPicPr>
          <p:cNvPr id="19" name="图片 9">
            <a:extLst>
              <a:ext uri="{FF2B5EF4-FFF2-40B4-BE49-F238E27FC236}">
                <a16:creationId xmlns:a16="http://schemas.microsoft.com/office/drawing/2014/main" xmlns="" id="{0B186686-20DA-9D2D-6A58-36D429C7535A}"/>
              </a:ext>
            </a:extLst>
          </p:cNvPr>
          <p:cNvPicPr>
            <a:picLocks noChangeAspect="1"/>
          </p:cNvPicPr>
          <p:nvPr/>
        </p:nvPicPr>
        <p:blipFill>
          <a:blip r:embed="rId12"/>
          <a:stretch>
            <a:fillRect/>
          </a:stretch>
        </p:blipFill>
        <p:spPr>
          <a:xfrm>
            <a:off x="6946907" y="5279000"/>
            <a:ext cx="467117" cy="1016667"/>
          </a:xfrm>
          <a:prstGeom prst="rect">
            <a:avLst/>
          </a:prstGeom>
        </p:spPr>
      </p:pic>
      <p:pic>
        <p:nvPicPr>
          <p:cNvPr id="20" name="图片 8">
            <a:extLst>
              <a:ext uri="{FF2B5EF4-FFF2-40B4-BE49-F238E27FC236}">
                <a16:creationId xmlns:a16="http://schemas.microsoft.com/office/drawing/2014/main" xmlns="" id="{3CA281B9-764E-B885-8AB5-F77A5BDC6CB5}"/>
              </a:ext>
            </a:extLst>
          </p:cNvPr>
          <p:cNvPicPr>
            <a:picLocks noChangeAspect="1"/>
          </p:cNvPicPr>
          <p:nvPr/>
        </p:nvPicPr>
        <p:blipFill>
          <a:blip r:embed="rId13"/>
          <a:stretch>
            <a:fillRect/>
          </a:stretch>
        </p:blipFill>
        <p:spPr>
          <a:xfrm>
            <a:off x="7394006" y="5214010"/>
            <a:ext cx="522071" cy="1126573"/>
          </a:xfrm>
          <a:prstGeom prst="rect">
            <a:avLst/>
          </a:prstGeom>
        </p:spPr>
      </p:pic>
      <p:pic>
        <p:nvPicPr>
          <p:cNvPr id="21" name="图片 11">
            <a:extLst>
              <a:ext uri="{FF2B5EF4-FFF2-40B4-BE49-F238E27FC236}">
                <a16:creationId xmlns:a16="http://schemas.microsoft.com/office/drawing/2014/main" xmlns="" id="{7C1CB58D-8D5A-C1C9-CC43-BB8667E55794}"/>
              </a:ext>
            </a:extLst>
          </p:cNvPr>
          <p:cNvPicPr>
            <a:picLocks noChangeAspect="1"/>
          </p:cNvPicPr>
          <p:nvPr/>
        </p:nvPicPr>
        <p:blipFill>
          <a:blip r:embed="rId14"/>
          <a:stretch>
            <a:fillRect/>
          </a:stretch>
        </p:blipFill>
        <p:spPr>
          <a:xfrm rot="20947108">
            <a:off x="9460261" y="5127831"/>
            <a:ext cx="686936" cy="1044141"/>
          </a:xfrm>
          <a:prstGeom prst="rect">
            <a:avLst/>
          </a:prstGeom>
        </p:spPr>
      </p:pic>
      <p:pic>
        <p:nvPicPr>
          <p:cNvPr id="22" name="图片 7">
            <a:extLst>
              <a:ext uri="{FF2B5EF4-FFF2-40B4-BE49-F238E27FC236}">
                <a16:creationId xmlns:a16="http://schemas.microsoft.com/office/drawing/2014/main" xmlns="" id="{15F9A609-118F-8400-5BD6-87D4A178209D}"/>
              </a:ext>
            </a:extLst>
          </p:cNvPr>
          <p:cNvPicPr>
            <a:picLocks noChangeAspect="1"/>
          </p:cNvPicPr>
          <p:nvPr/>
        </p:nvPicPr>
        <p:blipFill>
          <a:blip r:embed="rId15"/>
          <a:stretch>
            <a:fillRect/>
          </a:stretch>
        </p:blipFill>
        <p:spPr>
          <a:xfrm>
            <a:off x="2483266" y="5525341"/>
            <a:ext cx="631981" cy="906759"/>
          </a:xfrm>
          <a:prstGeom prst="rect">
            <a:avLst/>
          </a:prstGeom>
        </p:spPr>
      </p:pic>
      <p:pic>
        <p:nvPicPr>
          <p:cNvPr id="23" name="图片 5">
            <a:extLst>
              <a:ext uri="{FF2B5EF4-FFF2-40B4-BE49-F238E27FC236}">
                <a16:creationId xmlns:a16="http://schemas.microsoft.com/office/drawing/2014/main" xmlns="" id="{190CFE00-3081-9E0C-44DD-2613AC444BE6}"/>
              </a:ext>
            </a:extLst>
          </p:cNvPr>
          <p:cNvPicPr>
            <a:picLocks noChangeAspect="1"/>
          </p:cNvPicPr>
          <p:nvPr/>
        </p:nvPicPr>
        <p:blipFill>
          <a:blip r:embed="rId16"/>
          <a:stretch>
            <a:fillRect/>
          </a:stretch>
        </p:blipFill>
        <p:spPr>
          <a:xfrm>
            <a:off x="237089" y="3413156"/>
            <a:ext cx="2448670" cy="3355162"/>
          </a:xfrm>
          <a:prstGeom prst="rect">
            <a:avLst/>
          </a:prstGeom>
        </p:spPr>
      </p:pic>
      <p:sp>
        <p:nvSpPr>
          <p:cNvPr id="24" name="文本框 21">
            <a:extLst>
              <a:ext uri="{FF2B5EF4-FFF2-40B4-BE49-F238E27FC236}">
                <a16:creationId xmlns:a16="http://schemas.microsoft.com/office/drawing/2014/main" xmlns="" id="{D2479991-0654-3E50-A640-B4D72640DABA}"/>
              </a:ext>
            </a:extLst>
          </p:cNvPr>
          <p:cNvSpPr txBox="1"/>
          <p:nvPr/>
        </p:nvSpPr>
        <p:spPr>
          <a:xfrm>
            <a:off x="4947441" y="-13600937"/>
            <a:ext cx="6752097" cy="14056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267" b="1" dirty="0">
                <a:solidFill>
                  <a:srgbClr val="000033"/>
                </a:solidFill>
                <a:latin typeface="幼圆" panose="02010509060101010101" pitchFamily="49" charset="-122"/>
                <a:ea typeface="幼圆" panose="02010509060101010101" pitchFamily="49" charset="-122"/>
              </a:rPr>
              <a:t>CARTOON CHILDREN'S EDUCATION AND TEACHING</a:t>
            </a:r>
          </a:p>
        </p:txBody>
      </p:sp>
      <p:sp>
        <p:nvSpPr>
          <p:cNvPr id="2" name="Title 1"/>
          <p:cNvSpPr>
            <a:spLocks noGrp="1"/>
          </p:cNvSpPr>
          <p:nvPr>
            <p:ph type="ctrTitle"/>
          </p:nvPr>
        </p:nvSpPr>
        <p:spPr>
          <a:xfrm>
            <a:off x="669851" y="1933211"/>
            <a:ext cx="11348630" cy="1468686"/>
          </a:xfrm>
        </p:spPr>
        <p:txBody>
          <a:bodyPr>
            <a:normAutofit fontScale="90000"/>
          </a:bodyPr>
          <a:lstStyle/>
          <a:p>
            <a:r>
              <a:rPr lang="en-US"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
            </a:r>
            <a:br>
              <a:rPr lang="en-US"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Times New Roman" pitchFamily="18" charset="0"/>
                <a:cs typeface="Times New Roman" pitchFamily="18" charset="0"/>
              </a:rPr>
            </a:br>
            <a:r>
              <a:rPr lang="en-US" sz="5000" dirty="0" smtClean="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PHÒNG NGỪA TAI NẠN VŨ KHÍ ,</a:t>
            </a:r>
            <a:br>
              <a:rPr lang="en-US" sz="5000" dirty="0" smtClean="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Times New Roman" pitchFamily="18" charset="0"/>
                <a:cs typeface="Times New Roman" pitchFamily="18" charset="0"/>
              </a:rPr>
            </a:br>
            <a:r>
              <a:rPr lang="en-US" sz="5000" dirty="0" smtClean="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CHÁY, NỔ VÀ CÁC CHẤT ĐỘC HẠI </a:t>
            </a:r>
            <a:endParaRPr lang="en-US" sz="5000" b="0" dirty="0">
              <a:ln w="19050">
                <a:solidFill>
                  <a:srgbClr val="002060"/>
                </a:solidFill>
              </a:ln>
              <a:gradFill>
                <a:gsLst>
                  <a:gs pos="97279">
                    <a:schemeClr val="accent2"/>
                  </a:gs>
                  <a:gs pos="33000">
                    <a:schemeClr val="tx2"/>
                  </a:gs>
                </a:gsLst>
                <a:lin ang="5400000"/>
              </a:gradFill>
              <a:effectLst>
                <a:outerShdw blurRad="60007" dist="200025" dir="15000000" sy="30000" kx="-1800000" algn="bl" rotWithShape="0">
                  <a:prstClr val="black">
                    <a:alpha val="32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894092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0.0 0.0 L 0.0 -0.07213" pathEditMode="relative" ptsTypes="">
                                      <p:cBhvr>
                                        <p:cTn id="11" dur="375" accel="50000" decel="50000" autoRev="1" fill="hold">
                                          <p:stCondLst>
                                            <p:cond delay="0"/>
                                          </p:stCondLst>
                                        </p:cTn>
                                        <p:tgtEl>
                                          <p:spTgt spid="2"/>
                                        </p:tgtEl>
                                        <p:attrNameLst>
                                          <p:attrName>ppt_x</p:attrName>
                                          <p:attrName>ppt_y</p:attrName>
                                        </p:attrNameLst>
                                      </p:cBhvr>
                                    </p:animMotion>
                                    <p:animRot by="1500000">
                                      <p:cBhvr>
                                        <p:cTn id="12" dur="188" fill="hold">
                                          <p:stCondLst>
                                            <p:cond delay="0"/>
                                          </p:stCondLst>
                                        </p:cTn>
                                        <p:tgtEl>
                                          <p:spTgt spid="2"/>
                                        </p:tgtEl>
                                        <p:attrNameLst>
                                          <p:attrName>r</p:attrName>
                                        </p:attrNameLst>
                                      </p:cBhvr>
                                    </p:animRot>
                                    <p:animRot by="-1500000">
                                      <p:cBhvr>
                                        <p:cTn id="13" dur="188" fill="hold">
                                          <p:stCondLst>
                                            <p:cond delay="188"/>
                                          </p:stCondLst>
                                        </p:cTn>
                                        <p:tgtEl>
                                          <p:spTgt spid="2"/>
                                        </p:tgtEl>
                                        <p:attrNameLst>
                                          <p:attrName>r</p:attrName>
                                        </p:attrNameLst>
                                      </p:cBhvr>
                                    </p:animRot>
                                    <p:animRot by="-1500000">
                                      <p:cBhvr>
                                        <p:cTn id="14" dur="188" fill="hold">
                                          <p:stCondLst>
                                            <p:cond delay="375"/>
                                          </p:stCondLst>
                                        </p:cTn>
                                        <p:tgtEl>
                                          <p:spTgt spid="2"/>
                                        </p:tgtEl>
                                        <p:attrNameLst>
                                          <p:attrName>r</p:attrName>
                                        </p:attrNameLst>
                                      </p:cBhvr>
                                    </p:animRot>
                                    <p:animRot by="1500000">
                                      <p:cBhvr>
                                        <p:cTn id="15" dur="188" fill="hold">
                                          <p:stCondLst>
                                            <p:cond delay="563"/>
                                          </p:stCondLst>
                                        </p:cTn>
                                        <p:tgtEl>
                                          <p:spTgt spid="2"/>
                                        </p:tgtEl>
                                        <p:attrNameLst>
                                          <p:attrName>r</p:attrName>
                                        </p:attrNameLst>
                                      </p:cBhvr>
                                    </p:animRot>
                                  </p:childTnLst>
                                </p:cTn>
                              </p:par>
                              <p:par>
                                <p:cTn id="16" presetID="45"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500"/>
                                        <p:tgtEl>
                                          <p:spTgt spid="17"/>
                                        </p:tgtEl>
                                      </p:cBhvr>
                                    </p:animEffect>
                                    <p:anim calcmode="lin" valueType="num">
                                      <p:cBhvr>
                                        <p:cTn id="19" dur="1500" fill="hold"/>
                                        <p:tgtEl>
                                          <p:spTgt spid="17"/>
                                        </p:tgtEl>
                                        <p:attrNameLst>
                                          <p:attrName>ppt_w</p:attrName>
                                        </p:attrNameLst>
                                      </p:cBhvr>
                                      <p:tavLst>
                                        <p:tav tm="0" fmla="#ppt_w*sin(2.5*pi*$)">
                                          <p:val>
                                            <p:fltVal val="0"/>
                                          </p:val>
                                        </p:tav>
                                        <p:tav tm="100000">
                                          <p:val>
                                            <p:fltVal val="1"/>
                                          </p:val>
                                        </p:tav>
                                      </p:tavLst>
                                    </p:anim>
                                    <p:anim calcmode="lin" valueType="num">
                                      <p:cBhvr>
                                        <p:cTn id="20" dur="1500" fill="hold"/>
                                        <p:tgtEl>
                                          <p:spTgt spid="17"/>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anim calcmode="lin" valueType="num">
                                      <p:cBhvr>
                                        <p:cTn id="24" dur="2000" fill="hold"/>
                                        <p:tgtEl>
                                          <p:spTgt spid="14"/>
                                        </p:tgtEl>
                                        <p:attrNameLst>
                                          <p:attrName>ppt_w</p:attrName>
                                        </p:attrNameLst>
                                      </p:cBhvr>
                                      <p:tavLst>
                                        <p:tav tm="0" fmla="#ppt_w*sin(2.5*pi*$)">
                                          <p:val>
                                            <p:fltVal val="0"/>
                                          </p:val>
                                        </p:tav>
                                        <p:tav tm="100000">
                                          <p:val>
                                            <p:fltVal val="1"/>
                                          </p:val>
                                        </p:tav>
                                      </p:tavLst>
                                    </p:anim>
                                    <p:anim calcmode="lin" valueType="num">
                                      <p:cBhvr>
                                        <p:cTn id="25" dur="2000" fill="hold"/>
                                        <p:tgtEl>
                                          <p:spTgt spid="14"/>
                                        </p:tgtEl>
                                        <p:attrNameLst>
                                          <p:attrName>ppt_h</p:attrName>
                                        </p:attrNameLst>
                                      </p:cBhvr>
                                      <p:tavLst>
                                        <p:tav tm="0">
                                          <p:val>
                                            <p:strVal val="#ppt_h"/>
                                          </p:val>
                                        </p:tav>
                                        <p:tav tm="100000">
                                          <p:val>
                                            <p:strVal val="#ppt_h"/>
                                          </p:val>
                                        </p:tav>
                                      </p:tavLst>
                                    </p:anim>
                                  </p:childTnLst>
                                </p:cTn>
                              </p:par>
                              <p:par>
                                <p:cTn id="26" presetID="45"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0"/>
                                        <p:tgtEl>
                                          <p:spTgt spid="16"/>
                                        </p:tgtEl>
                                      </p:cBhvr>
                                    </p:animEffect>
                                    <p:anim calcmode="lin" valueType="num">
                                      <p:cBhvr>
                                        <p:cTn id="29" dur="2000" fill="hold"/>
                                        <p:tgtEl>
                                          <p:spTgt spid="16"/>
                                        </p:tgtEl>
                                        <p:attrNameLst>
                                          <p:attrName>ppt_w</p:attrName>
                                        </p:attrNameLst>
                                      </p:cBhvr>
                                      <p:tavLst>
                                        <p:tav tm="0" fmla="#ppt_w*sin(2.5*pi*$)">
                                          <p:val>
                                            <p:fltVal val="0"/>
                                          </p:val>
                                        </p:tav>
                                        <p:tav tm="100000">
                                          <p:val>
                                            <p:fltVal val="1"/>
                                          </p:val>
                                        </p:tav>
                                      </p:tavLst>
                                    </p:anim>
                                    <p:anim calcmode="lin" valueType="num">
                                      <p:cBhvr>
                                        <p:cTn id="30" dur="2000" fill="hold"/>
                                        <p:tgtEl>
                                          <p:spTgt spid="16"/>
                                        </p:tgtEl>
                                        <p:attrNameLst>
                                          <p:attrName>ppt_h</p:attrName>
                                        </p:attrNameLst>
                                      </p:cBhvr>
                                      <p:tavLst>
                                        <p:tav tm="0">
                                          <p:val>
                                            <p:strVal val="#ppt_h"/>
                                          </p:val>
                                        </p:tav>
                                        <p:tav tm="100000">
                                          <p:val>
                                            <p:strVal val="#ppt_h"/>
                                          </p:val>
                                        </p:tav>
                                      </p:tavLst>
                                    </p:anim>
                                  </p:childTnLst>
                                </p:cTn>
                              </p:par>
                              <p:par>
                                <p:cTn id="31" presetID="45"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2000"/>
                                        <p:tgtEl>
                                          <p:spTgt spid="15"/>
                                        </p:tgtEl>
                                      </p:cBhvr>
                                    </p:animEffect>
                                    <p:anim calcmode="lin" valueType="num">
                                      <p:cBhvr>
                                        <p:cTn id="34" dur="2000" fill="hold"/>
                                        <p:tgtEl>
                                          <p:spTgt spid="15"/>
                                        </p:tgtEl>
                                        <p:attrNameLst>
                                          <p:attrName>ppt_w</p:attrName>
                                        </p:attrNameLst>
                                      </p:cBhvr>
                                      <p:tavLst>
                                        <p:tav tm="0" fmla="#ppt_w*sin(2.5*pi*$)">
                                          <p:val>
                                            <p:fltVal val="0"/>
                                          </p:val>
                                        </p:tav>
                                        <p:tav tm="100000">
                                          <p:val>
                                            <p:fltVal val="1"/>
                                          </p:val>
                                        </p:tav>
                                      </p:tavLst>
                                    </p:anim>
                                    <p:anim calcmode="lin" valueType="num">
                                      <p:cBhvr>
                                        <p:cTn id="35" dur="2000" fill="hold"/>
                                        <p:tgtEl>
                                          <p:spTgt spid="15"/>
                                        </p:tgtEl>
                                        <p:attrNameLst>
                                          <p:attrName>ppt_h</p:attrName>
                                        </p:attrNameLst>
                                      </p:cBhvr>
                                      <p:tavLst>
                                        <p:tav tm="0">
                                          <p:val>
                                            <p:strVal val="#ppt_h"/>
                                          </p:val>
                                        </p:tav>
                                        <p:tav tm="100000">
                                          <p:val>
                                            <p:strVal val="#ppt_h"/>
                                          </p:val>
                                        </p:tav>
                                      </p:tavLst>
                                    </p:anim>
                                  </p:childTnLst>
                                </p:cTn>
                              </p:par>
                              <p:par>
                                <p:cTn id="36" presetID="45"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500"/>
                                        <p:tgtEl>
                                          <p:spTgt spid="23"/>
                                        </p:tgtEl>
                                      </p:cBhvr>
                                    </p:animEffect>
                                    <p:anim calcmode="lin" valueType="num">
                                      <p:cBhvr>
                                        <p:cTn id="39" dur="1500" fill="hold"/>
                                        <p:tgtEl>
                                          <p:spTgt spid="23"/>
                                        </p:tgtEl>
                                        <p:attrNameLst>
                                          <p:attrName>ppt_w</p:attrName>
                                        </p:attrNameLst>
                                      </p:cBhvr>
                                      <p:tavLst>
                                        <p:tav tm="0" fmla="#ppt_w*sin(2.5*pi*$)">
                                          <p:val>
                                            <p:fltVal val="0"/>
                                          </p:val>
                                        </p:tav>
                                        <p:tav tm="100000">
                                          <p:val>
                                            <p:fltVal val="1"/>
                                          </p:val>
                                        </p:tav>
                                      </p:tavLst>
                                    </p:anim>
                                    <p:anim calcmode="lin" valueType="num">
                                      <p:cBhvr>
                                        <p:cTn id="40" dur="1500" fill="hold"/>
                                        <p:tgtEl>
                                          <p:spTgt spid="23"/>
                                        </p:tgtEl>
                                        <p:attrNameLst>
                                          <p:attrName>ppt_h</p:attrName>
                                        </p:attrNameLst>
                                      </p:cBhvr>
                                      <p:tavLst>
                                        <p:tav tm="0">
                                          <p:val>
                                            <p:strVal val="#ppt_h"/>
                                          </p:val>
                                        </p:tav>
                                        <p:tav tm="100000">
                                          <p:val>
                                            <p:strVal val="#ppt_h"/>
                                          </p:val>
                                        </p:tav>
                                      </p:tavLst>
                                    </p:anim>
                                  </p:childTnLst>
                                </p:cTn>
                              </p:par>
                              <p:par>
                                <p:cTn id="41" presetID="26"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7">
                                          <p:stCondLst>
                                            <p:cond delay="0"/>
                                          </p:stCondLst>
                                        </p:cTn>
                                        <p:tgtEl>
                                          <p:spTgt spid="22"/>
                                        </p:tgtEl>
                                      </p:cBhvr>
                                    </p:animEffect>
                                    <p:anim calcmode="lin" valueType="num">
                                      <p:cBhvr>
                                        <p:cTn id="44" dur="1594"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581"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581" tmFilter="0, 0; 0.125,0.2665; 0.25,0.4; 0.375,0.465; 0.5,0.5;  0.625,0.535; 0.75,0.6; 0.875,0.7335; 1,1">
                                          <p:stCondLst>
                                            <p:cond delay="581"/>
                                          </p:stCondLst>
                                        </p:cTn>
                                        <p:tgtEl>
                                          <p:spTgt spid="22"/>
                                        </p:tgtEl>
                                        <p:attrNameLst>
                                          <p:attrName>ppt_y</p:attrName>
                                        </p:attrNameLst>
                                      </p:cBhvr>
                                      <p:tavLst>
                                        <p:tav tm="0" fmla="#ppt_y-sin(pi*$)/9">
                                          <p:val>
                                            <p:fltVal val="0"/>
                                          </p:val>
                                        </p:tav>
                                        <p:tav tm="100000">
                                          <p:val>
                                            <p:fltVal val="1"/>
                                          </p:val>
                                        </p:tav>
                                      </p:tavLst>
                                    </p:anim>
                                    <p:anim calcmode="lin" valueType="num">
                                      <p:cBhvr>
                                        <p:cTn id="47" dur="290" tmFilter="0, 0; 0.125,0.2665; 0.25,0.4; 0.375,0.465; 0.5,0.5;  0.625,0.535; 0.75,0.6; 0.875,0.7335; 1,1">
                                          <p:stCondLst>
                                            <p:cond delay="1159"/>
                                          </p:stCondLst>
                                        </p:cTn>
                                        <p:tgtEl>
                                          <p:spTgt spid="22"/>
                                        </p:tgtEl>
                                        <p:attrNameLst>
                                          <p:attrName>ppt_y</p:attrName>
                                        </p:attrNameLst>
                                      </p:cBhvr>
                                      <p:tavLst>
                                        <p:tav tm="0" fmla="#ppt_y-sin(pi*$)/27">
                                          <p:val>
                                            <p:fltVal val="0"/>
                                          </p:val>
                                        </p:tav>
                                        <p:tav tm="100000">
                                          <p:val>
                                            <p:fltVal val="1"/>
                                          </p:val>
                                        </p:tav>
                                      </p:tavLst>
                                    </p:anim>
                                    <p:anim calcmode="lin" valueType="num">
                                      <p:cBhvr>
                                        <p:cTn id="48" dur="144" tmFilter="0, 0; 0.125,0.2665; 0.25,0.4; 0.375,0.465; 0.5,0.5;  0.625,0.535; 0.75,0.6; 0.875,0.7335; 1,1">
                                          <p:stCondLst>
                                            <p:cond delay="1449"/>
                                          </p:stCondLst>
                                        </p:cTn>
                                        <p:tgtEl>
                                          <p:spTgt spid="22"/>
                                        </p:tgtEl>
                                        <p:attrNameLst>
                                          <p:attrName>ppt_y</p:attrName>
                                        </p:attrNameLst>
                                      </p:cBhvr>
                                      <p:tavLst>
                                        <p:tav tm="0" fmla="#ppt_y-sin(pi*$)/81">
                                          <p:val>
                                            <p:fltVal val="0"/>
                                          </p:val>
                                        </p:tav>
                                        <p:tav tm="100000">
                                          <p:val>
                                            <p:fltVal val="1"/>
                                          </p:val>
                                        </p:tav>
                                      </p:tavLst>
                                    </p:anim>
                                    <p:animScale>
                                      <p:cBhvr>
                                        <p:cTn id="49" dur="23">
                                          <p:stCondLst>
                                            <p:cond delay="569"/>
                                          </p:stCondLst>
                                        </p:cTn>
                                        <p:tgtEl>
                                          <p:spTgt spid="22"/>
                                        </p:tgtEl>
                                      </p:cBhvr>
                                      <p:to x="100000" y="60000"/>
                                    </p:animScale>
                                    <p:animScale>
                                      <p:cBhvr>
                                        <p:cTn id="50" dur="145" decel="50000">
                                          <p:stCondLst>
                                            <p:cond delay="592"/>
                                          </p:stCondLst>
                                        </p:cTn>
                                        <p:tgtEl>
                                          <p:spTgt spid="22"/>
                                        </p:tgtEl>
                                      </p:cBhvr>
                                      <p:to x="100000" y="100000"/>
                                    </p:animScale>
                                    <p:animScale>
                                      <p:cBhvr>
                                        <p:cTn id="51" dur="23">
                                          <p:stCondLst>
                                            <p:cond delay="1148"/>
                                          </p:stCondLst>
                                        </p:cTn>
                                        <p:tgtEl>
                                          <p:spTgt spid="22"/>
                                        </p:tgtEl>
                                      </p:cBhvr>
                                      <p:to x="100000" y="80000"/>
                                    </p:animScale>
                                    <p:animScale>
                                      <p:cBhvr>
                                        <p:cTn id="52" dur="145" decel="50000">
                                          <p:stCondLst>
                                            <p:cond delay="1171"/>
                                          </p:stCondLst>
                                        </p:cTn>
                                        <p:tgtEl>
                                          <p:spTgt spid="22"/>
                                        </p:tgtEl>
                                      </p:cBhvr>
                                      <p:to x="100000" y="100000"/>
                                    </p:animScale>
                                    <p:animScale>
                                      <p:cBhvr>
                                        <p:cTn id="53" dur="23">
                                          <p:stCondLst>
                                            <p:cond delay="1437"/>
                                          </p:stCondLst>
                                        </p:cTn>
                                        <p:tgtEl>
                                          <p:spTgt spid="22"/>
                                        </p:tgtEl>
                                      </p:cBhvr>
                                      <p:to x="100000" y="90000"/>
                                    </p:animScale>
                                    <p:animScale>
                                      <p:cBhvr>
                                        <p:cTn id="54" dur="145" decel="50000">
                                          <p:stCondLst>
                                            <p:cond delay="1459"/>
                                          </p:stCondLst>
                                        </p:cTn>
                                        <p:tgtEl>
                                          <p:spTgt spid="22"/>
                                        </p:tgtEl>
                                      </p:cBhvr>
                                      <p:to x="100000" y="100000"/>
                                    </p:animScale>
                                    <p:animScale>
                                      <p:cBhvr>
                                        <p:cTn id="55" dur="23">
                                          <p:stCondLst>
                                            <p:cond delay="1582"/>
                                          </p:stCondLst>
                                        </p:cTn>
                                        <p:tgtEl>
                                          <p:spTgt spid="22"/>
                                        </p:tgtEl>
                                      </p:cBhvr>
                                      <p:to x="100000" y="95000"/>
                                    </p:animScale>
                                    <p:animScale>
                                      <p:cBhvr>
                                        <p:cTn id="56" dur="145" decel="50000">
                                          <p:stCondLst>
                                            <p:cond delay="1605"/>
                                          </p:stCondLst>
                                        </p:cTn>
                                        <p:tgtEl>
                                          <p:spTgt spid="22"/>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580">
                                          <p:stCondLst>
                                            <p:cond delay="0"/>
                                          </p:stCondLst>
                                        </p:cTn>
                                        <p:tgtEl>
                                          <p:spTgt spid="19"/>
                                        </p:tgtEl>
                                      </p:cBhvr>
                                    </p:animEffect>
                                    <p:anim calcmode="lin" valueType="num">
                                      <p:cBhvr>
                                        <p:cTn id="6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5" dur="26">
                                          <p:stCondLst>
                                            <p:cond delay="650"/>
                                          </p:stCondLst>
                                        </p:cTn>
                                        <p:tgtEl>
                                          <p:spTgt spid="19"/>
                                        </p:tgtEl>
                                      </p:cBhvr>
                                      <p:to x="100000" y="60000"/>
                                    </p:animScale>
                                    <p:animScale>
                                      <p:cBhvr>
                                        <p:cTn id="66" dur="166" decel="50000">
                                          <p:stCondLst>
                                            <p:cond delay="676"/>
                                          </p:stCondLst>
                                        </p:cTn>
                                        <p:tgtEl>
                                          <p:spTgt spid="19"/>
                                        </p:tgtEl>
                                      </p:cBhvr>
                                      <p:to x="100000" y="100000"/>
                                    </p:animScale>
                                    <p:animScale>
                                      <p:cBhvr>
                                        <p:cTn id="67" dur="26">
                                          <p:stCondLst>
                                            <p:cond delay="1312"/>
                                          </p:stCondLst>
                                        </p:cTn>
                                        <p:tgtEl>
                                          <p:spTgt spid="19"/>
                                        </p:tgtEl>
                                      </p:cBhvr>
                                      <p:to x="100000" y="80000"/>
                                    </p:animScale>
                                    <p:animScale>
                                      <p:cBhvr>
                                        <p:cTn id="68" dur="166" decel="50000">
                                          <p:stCondLst>
                                            <p:cond delay="1338"/>
                                          </p:stCondLst>
                                        </p:cTn>
                                        <p:tgtEl>
                                          <p:spTgt spid="19"/>
                                        </p:tgtEl>
                                      </p:cBhvr>
                                      <p:to x="100000" y="100000"/>
                                    </p:animScale>
                                    <p:animScale>
                                      <p:cBhvr>
                                        <p:cTn id="69" dur="26">
                                          <p:stCondLst>
                                            <p:cond delay="1642"/>
                                          </p:stCondLst>
                                        </p:cTn>
                                        <p:tgtEl>
                                          <p:spTgt spid="19"/>
                                        </p:tgtEl>
                                      </p:cBhvr>
                                      <p:to x="100000" y="90000"/>
                                    </p:animScale>
                                    <p:animScale>
                                      <p:cBhvr>
                                        <p:cTn id="70" dur="166" decel="50000">
                                          <p:stCondLst>
                                            <p:cond delay="1668"/>
                                          </p:stCondLst>
                                        </p:cTn>
                                        <p:tgtEl>
                                          <p:spTgt spid="19"/>
                                        </p:tgtEl>
                                      </p:cBhvr>
                                      <p:to x="100000" y="100000"/>
                                    </p:animScale>
                                    <p:animScale>
                                      <p:cBhvr>
                                        <p:cTn id="71" dur="26">
                                          <p:stCondLst>
                                            <p:cond delay="1808"/>
                                          </p:stCondLst>
                                        </p:cTn>
                                        <p:tgtEl>
                                          <p:spTgt spid="19"/>
                                        </p:tgtEl>
                                      </p:cBhvr>
                                      <p:to x="100000" y="95000"/>
                                    </p:animScale>
                                    <p:animScale>
                                      <p:cBhvr>
                                        <p:cTn id="72" dur="166" decel="50000">
                                          <p:stCondLst>
                                            <p:cond delay="1834"/>
                                          </p:stCondLst>
                                        </p:cTn>
                                        <p:tgtEl>
                                          <p:spTgt spid="19"/>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80">
                                          <p:stCondLst>
                                            <p:cond delay="0"/>
                                          </p:stCondLst>
                                        </p:cTn>
                                        <p:tgtEl>
                                          <p:spTgt spid="20"/>
                                        </p:tgtEl>
                                      </p:cBhvr>
                                    </p:animEffect>
                                    <p:anim calcmode="lin" valueType="num">
                                      <p:cBhvr>
                                        <p:cTn id="7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81" dur="26">
                                          <p:stCondLst>
                                            <p:cond delay="650"/>
                                          </p:stCondLst>
                                        </p:cTn>
                                        <p:tgtEl>
                                          <p:spTgt spid="20"/>
                                        </p:tgtEl>
                                      </p:cBhvr>
                                      <p:to x="100000" y="60000"/>
                                    </p:animScale>
                                    <p:animScale>
                                      <p:cBhvr>
                                        <p:cTn id="82" dur="166" decel="50000">
                                          <p:stCondLst>
                                            <p:cond delay="676"/>
                                          </p:stCondLst>
                                        </p:cTn>
                                        <p:tgtEl>
                                          <p:spTgt spid="20"/>
                                        </p:tgtEl>
                                      </p:cBhvr>
                                      <p:to x="100000" y="100000"/>
                                    </p:animScale>
                                    <p:animScale>
                                      <p:cBhvr>
                                        <p:cTn id="83" dur="26">
                                          <p:stCondLst>
                                            <p:cond delay="1312"/>
                                          </p:stCondLst>
                                        </p:cTn>
                                        <p:tgtEl>
                                          <p:spTgt spid="20"/>
                                        </p:tgtEl>
                                      </p:cBhvr>
                                      <p:to x="100000" y="80000"/>
                                    </p:animScale>
                                    <p:animScale>
                                      <p:cBhvr>
                                        <p:cTn id="84" dur="166" decel="50000">
                                          <p:stCondLst>
                                            <p:cond delay="1338"/>
                                          </p:stCondLst>
                                        </p:cTn>
                                        <p:tgtEl>
                                          <p:spTgt spid="20"/>
                                        </p:tgtEl>
                                      </p:cBhvr>
                                      <p:to x="100000" y="100000"/>
                                    </p:animScale>
                                    <p:animScale>
                                      <p:cBhvr>
                                        <p:cTn id="85" dur="26">
                                          <p:stCondLst>
                                            <p:cond delay="1642"/>
                                          </p:stCondLst>
                                        </p:cTn>
                                        <p:tgtEl>
                                          <p:spTgt spid="20"/>
                                        </p:tgtEl>
                                      </p:cBhvr>
                                      <p:to x="100000" y="90000"/>
                                    </p:animScale>
                                    <p:animScale>
                                      <p:cBhvr>
                                        <p:cTn id="86" dur="166" decel="50000">
                                          <p:stCondLst>
                                            <p:cond delay="1668"/>
                                          </p:stCondLst>
                                        </p:cTn>
                                        <p:tgtEl>
                                          <p:spTgt spid="20"/>
                                        </p:tgtEl>
                                      </p:cBhvr>
                                      <p:to x="100000" y="100000"/>
                                    </p:animScale>
                                    <p:animScale>
                                      <p:cBhvr>
                                        <p:cTn id="87" dur="26">
                                          <p:stCondLst>
                                            <p:cond delay="1808"/>
                                          </p:stCondLst>
                                        </p:cTn>
                                        <p:tgtEl>
                                          <p:spTgt spid="20"/>
                                        </p:tgtEl>
                                      </p:cBhvr>
                                      <p:to x="100000" y="95000"/>
                                    </p:animScale>
                                    <p:animScale>
                                      <p:cBhvr>
                                        <p:cTn id="88" dur="166" decel="50000">
                                          <p:stCondLst>
                                            <p:cond delay="1834"/>
                                          </p:stCondLst>
                                        </p:cTn>
                                        <p:tgtEl>
                                          <p:spTgt spid="20"/>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down)">
                                      <p:cBhvr>
                                        <p:cTn id="91" dur="580">
                                          <p:stCondLst>
                                            <p:cond delay="0"/>
                                          </p:stCondLst>
                                        </p:cTn>
                                        <p:tgtEl>
                                          <p:spTgt spid="21"/>
                                        </p:tgtEl>
                                      </p:cBhvr>
                                    </p:animEffect>
                                    <p:anim calcmode="lin" valueType="num">
                                      <p:cBhvr>
                                        <p:cTn id="9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97" dur="26">
                                          <p:stCondLst>
                                            <p:cond delay="650"/>
                                          </p:stCondLst>
                                        </p:cTn>
                                        <p:tgtEl>
                                          <p:spTgt spid="21"/>
                                        </p:tgtEl>
                                      </p:cBhvr>
                                      <p:to x="100000" y="60000"/>
                                    </p:animScale>
                                    <p:animScale>
                                      <p:cBhvr>
                                        <p:cTn id="98" dur="166" decel="50000">
                                          <p:stCondLst>
                                            <p:cond delay="676"/>
                                          </p:stCondLst>
                                        </p:cTn>
                                        <p:tgtEl>
                                          <p:spTgt spid="21"/>
                                        </p:tgtEl>
                                      </p:cBhvr>
                                      <p:to x="100000" y="100000"/>
                                    </p:animScale>
                                    <p:animScale>
                                      <p:cBhvr>
                                        <p:cTn id="99" dur="26">
                                          <p:stCondLst>
                                            <p:cond delay="1312"/>
                                          </p:stCondLst>
                                        </p:cTn>
                                        <p:tgtEl>
                                          <p:spTgt spid="21"/>
                                        </p:tgtEl>
                                      </p:cBhvr>
                                      <p:to x="100000" y="80000"/>
                                    </p:animScale>
                                    <p:animScale>
                                      <p:cBhvr>
                                        <p:cTn id="100" dur="166" decel="50000">
                                          <p:stCondLst>
                                            <p:cond delay="1338"/>
                                          </p:stCondLst>
                                        </p:cTn>
                                        <p:tgtEl>
                                          <p:spTgt spid="21"/>
                                        </p:tgtEl>
                                      </p:cBhvr>
                                      <p:to x="100000" y="100000"/>
                                    </p:animScale>
                                    <p:animScale>
                                      <p:cBhvr>
                                        <p:cTn id="101" dur="26">
                                          <p:stCondLst>
                                            <p:cond delay="1642"/>
                                          </p:stCondLst>
                                        </p:cTn>
                                        <p:tgtEl>
                                          <p:spTgt spid="21"/>
                                        </p:tgtEl>
                                      </p:cBhvr>
                                      <p:to x="100000" y="90000"/>
                                    </p:animScale>
                                    <p:animScale>
                                      <p:cBhvr>
                                        <p:cTn id="102" dur="166" decel="50000">
                                          <p:stCondLst>
                                            <p:cond delay="1668"/>
                                          </p:stCondLst>
                                        </p:cTn>
                                        <p:tgtEl>
                                          <p:spTgt spid="21"/>
                                        </p:tgtEl>
                                      </p:cBhvr>
                                      <p:to x="100000" y="100000"/>
                                    </p:animScale>
                                    <p:animScale>
                                      <p:cBhvr>
                                        <p:cTn id="103" dur="26">
                                          <p:stCondLst>
                                            <p:cond delay="1808"/>
                                          </p:stCondLst>
                                        </p:cTn>
                                        <p:tgtEl>
                                          <p:spTgt spid="21"/>
                                        </p:tgtEl>
                                      </p:cBhvr>
                                      <p:to x="100000" y="95000"/>
                                    </p:animScale>
                                    <p:animScale>
                                      <p:cBhvr>
                                        <p:cTn id="104"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B949A565-F083-4ED1-A28E-C3C22692CFCA}"/>
              </a:ext>
            </a:extLst>
          </p:cNvPr>
          <p:cNvGrpSpPr/>
          <p:nvPr/>
        </p:nvGrpSpPr>
        <p:grpSpPr>
          <a:xfrm>
            <a:off x="341926" y="208486"/>
            <a:ext cx="11441759" cy="5883467"/>
            <a:chOff x="341926" y="208486"/>
            <a:chExt cx="11441759" cy="588346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9038821" y="512495"/>
            <a:ext cx="2208207" cy="792549"/>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9105402" y="4651976"/>
            <a:ext cx="2316681" cy="1268078"/>
          </a:xfrm>
          <a:prstGeom prst="rect">
            <a:avLst/>
          </a:prstGeom>
        </p:spPr>
      </p:pic>
      <p:pic>
        <p:nvPicPr>
          <p:cNvPr id="140" name="图片 139">
            <a:extLst>
              <a:ext uri="{FF2B5EF4-FFF2-40B4-BE49-F238E27FC236}">
                <a16:creationId xmlns:a16="http://schemas.microsoft.com/office/drawing/2014/main" xmlns="" id="{956C086E-2C2F-4A37-806D-C7AC01E835BE}"/>
              </a:ext>
            </a:extLst>
          </p:cNvPr>
          <p:cNvPicPr>
            <a:picLocks noChangeAspect="1"/>
          </p:cNvPicPr>
          <p:nvPr/>
        </p:nvPicPr>
        <p:blipFill>
          <a:blip r:embed="rId9"/>
          <a:stretch>
            <a:fillRect/>
          </a:stretch>
        </p:blipFill>
        <p:spPr>
          <a:xfrm>
            <a:off x="9431031" y="2078823"/>
            <a:ext cx="2523963" cy="2505673"/>
          </a:xfrm>
          <a:prstGeom prst="rect">
            <a:avLst/>
          </a:prstGeom>
        </p:spPr>
      </p:pic>
      <p:pic>
        <p:nvPicPr>
          <p:cNvPr id="141" name="图片 140">
            <a:extLst>
              <a:ext uri="{FF2B5EF4-FFF2-40B4-BE49-F238E27FC236}">
                <a16:creationId xmlns:a16="http://schemas.microsoft.com/office/drawing/2014/main" xmlns="" id="{C7841B54-9F73-4DED-A8BA-EC1305A0BB9C}"/>
              </a:ext>
            </a:extLst>
          </p:cNvPr>
          <p:cNvPicPr>
            <a:picLocks noChangeAspect="1"/>
          </p:cNvPicPr>
          <p:nvPr/>
        </p:nvPicPr>
        <p:blipFill>
          <a:blip r:embed="rId10"/>
          <a:stretch>
            <a:fillRect/>
          </a:stretch>
        </p:blipFill>
        <p:spPr>
          <a:xfrm>
            <a:off x="1506599" y="4214720"/>
            <a:ext cx="3145809" cy="2505673"/>
          </a:xfrm>
          <a:prstGeom prst="rect">
            <a:avLst/>
          </a:prstGeom>
        </p:spPr>
      </p:pic>
      <p:pic>
        <p:nvPicPr>
          <p:cNvPr id="142" name="图片 141">
            <a:extLst>
              <a:ext uri="{FF2B5EF4-FFF2-40B4-BE49-F238E27FC236}">
                <a16:creationId xmlns:a16="http://schemas.microsoft.com/office/drawing/2014/main" xmlns="" id="{6A9AAE3E-8C65-49C5-8093-BFCE4DB36291}"/>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148" name="图片 147">
            <a:extLst>
              <a:ext uri="{FF2B5EF4-FFF2-40B4-BE49-F238E27FC236}">
                <a16:creationId xmlns:a16="http://schemas.microsoft.com/office/drawing/2014/main" xmlns="" id="{65303F87-9F21-44CB-9E31-B19C35B8D171}"/>
              </a:ext>
            </a:extLst>
          </p:cNvPr>
          <p:cNvPicPr>
            <a:picLocks noChangeAspect="1"/>
          </p:cNvPicPr>
          <p:nvPr/>
        </p:nvPicPr>
        <p:blipFill>
          <a:blip r:embed="rId12"/>
          <a:stretch>
            <a:fillRect/>
          </a:stretch>
        </p:blipFill>
        <p:spPr>
          <a:xfrm>
            <a:off x="2589195" y="2200410"/>
            <a:ext cx="457240" cy="481626"/>
          </a:xfrm>
          <a:prstGeom prst="rect">
            <a:avLst/>
          </a:prstGeom>
        </p:spPr>
      </p:pic>
      <p:pic>
        <p:nvPicPr>
          <p:cNvPr id="149" name="图片 148">
            <a:extLst>
              <a:ext uri="{FF2B5EF4-FFF2-40B4-BE49-F238E27FC236}">
                <a16:creationId xmlns:a16="http://schemas.microsoft.com/office/drawing/2014/main" xmlns="" id="{9D8778BF-9B1C-41EA-B558-7D67D5A0FA86}"/>
              </a:ext>
            </a:extLst>
          </p:cNvPr>
          <p:cNvPicPr>
            <a:picLocks noChangeAspect="1"/>
          </p:cNvPicPr>
          <p:nvPr/>
        </p:nvPicPr>
        <p:blipFill>
          <a:blip r:embed="rId13"/>
          <a:stretch>
            <a:fillRect/>
          </a:stretch>
        </p:blipFill>
        <p:spPr>
          <a:xfrm>
            <a:off x="2308442" y="2737407"/>
            <a:ext cx="1030313" cy="1024217"/>
          </a:xfrm>
          <a:prstGeom prst="rect">
            <a:avLst/>
          </a:prstGeom>
        </p:spPr>
      </p:pic>
      <p:grpSp>
        <p:nvGrpSpPr>
          <p:cNvPr id="7" name="组合 6">
            <a:extLst>
              <a:ext uri="{FF2B5EF4-FFF2-40B4-BE49-F238E27FC236}">
                <a16:creationId xmlns:a16="http://schemas.microsoft.com/office/drawing/2014/main" xmlns="" id="{0106CC76-29AA-4155-BE1F-91F89FF8C09C}"/>
              </a:ext>
            </a:extLst>
          </p:cNvPr>
          <p:cNvGrpSpPr/>
          <p:nvPr/>
        </p:nvGrpSpPr>
        <p:grpSpPr>
          <a:xfrm>
            <a:off x="4213950" y="751796"/>
            <a:ext cx="896190" cy="1012024"/>
            <a:chOff x="4312426" y="962812"/>
            <a:chExt cx="896190" cy="1012024"/>
          </a:xfrm>
        </p:grpSpPr>
        <p:pic>
          <p:nvPicPr>
            <p:cNvPr id="144" name="图片 143">
              <a:extLst>
                <a:ext uri="{FF2B5EF4-FFF2-40B4-BE49-F238E27FC236}">
                  <a16:creationId xmlns:a16="http://schemas.microsoft.com/office/drawing/2014/main" xmlns="" id="{18EA0D29-E2A5-47C0-9743-CBE90632D5C0}"/>
                </a:ext>
              </a:extLst>
            </p:cNvPr>
            <p:cNvPicPr>
              <a:picLocks noChangeAspect="1"/>
            </p:cNvPicPr>
            <p:nvPr/>
          </p:nvPicPr>
          <p:blipFill>
            <a:blip r:embed="rId14"/>
            <a:stretch>
              <a:fillRect/>
            </a:stretch>
          </p:blipFill>
          <p:spPr>
            <a:xfrm>
              <a:off x="4312426" y="962812"/>
              <a:ext cx="896190" cy="1012024"/>
            </a:xfrm>
            <a:prstGeom prst="rect">
              <a:avLst/>
            </a:prstGeom>
          </p:spPr>
        </p:pic>
        <p:sp>
          <p:nvSpPr>
            <p:cNvPr id="117" name="文本框 116">
              <a:extLst>
                <a:ext uri="{FF2B5EF4-FFF2-40B4-BE49-F238E27FC236}">
                  <a16:creationId xmlns:a16="http://schemas.microsoft.com/office/drawing/2014/main" xmlns="" id="{00B3E71D-A69A-4BC3-A2BA-62C4358EBE52}"/>
                </a:ext>
              </a:extLst>
            </p:cNvPr>
            <p:cNvSpPr txBox="1"/>
            <p:nvPr/>
          </p:nvSpPr>
          <p:spPr>
            <a:xfrm>
              <a:off x="4541583" y="1059708"/>
              <a:ext cx="483435" cy="769441"/>
            </a:xfrm>
            <a:prstGeom prst="rect">
              <a:avLst/>
            </a:prstGeom>
            <a:noFill/>
          </p:spPr>
          <p:txBody>
            <a:bodyPr wrap="square" rtlCol="0">
              <a:spAutoFit/>
            </a:bodyPr>
            <a:lstStyle/>
            <a:p>
              <a:r>
                <a:rPr lang="en-US" altLang="zh-CN" sz="4400" b="1" dirty="0">
                  <a:solidFill>
                    <a:schemeClr val="bg1"/>
                  </a:solidFill>
                </a:rPr>
                <a:t>2</a:t>
              </a:r>
              <a:endParaRPr lang="zh-CN" altLang="en-US" sz="4400" b="1" dirty="0">
                <a:solidFill>
                  <a:schemeClr val="bg1"/>
                </a:solidFill>
              </a:endParaRPr>
            </a:p>
          </p:txBody>
        </p:sp>
      </p:grpSp>
      <p:grpSp>
        <p:nvGrpSpPr>
          <p:cNvPr id="6" name="组合 5">
            <a:extLst>
              <a:ext uri="{FF2B5EF4-FFF2-40B4-BE49-F238E27FC236}">
                <a16:creationId xmlns:a16="http://schemas.microsoft.com/office/drawing/2014/main" xmlns="" id="{EB637EEC-697A-4846-99CE-4EE5F3398728}"/>
              </a:ext>
            </a:extLst>
          </p:cNvPr>
          <p:cNvGrpSpPr/>
          <p:nvPr/>
        </p:nvGrpSpPr>
        <p:grpSpPr>
          <a:xfrm>
            <a:off x="5241342" y="703014"/>
            <a:ext cx="969348" cy="1091279"/>
            <a:chOff x="5339818" y="914030"/>
            <a:chExt cx="969348" cy="1091279"/>
          </a:xfrm>
        </p:grpSpPr>
        <p:pic>
          <p:nvPicPr>
            <p:cNvPr id="147" name="图片 146">
              <a:extLst>
                <a:ext uri="{FF2B5EF4-FFF2-40B4-BE49-F238E27FC236}">
                  <a16:creationId xmlns:a16="http://schemas.microsoft.com/office/drawing/2014/main" xmlns="" id="{A1053DDF-CC48-447B-911C-2E9EDC90EFE3}"/>
                </a:ext>
              </a:extLst>
            </p:cNvPr>
            <p:cNvPicPr>
              <a:picLocks noChangeAspect="1"/>
            </p:cNvPicPr>
            <p:nvPr/>
          </p:nvPicPr>
          <p:blipFill>
            <a:blip r:embed="rId15"/>
            <a:stretch>
              <a:fillRect/>
            </a:stretch>
          </p:blipFill>
          <p:spPr>
            <a:xfrm>
              <a:off x="5339818" y="914030"/>
              <a:ext cx="969348" cy="1091279"/>
            </a:xfrm>
            <a:prstGeom prst="rect">
              <a:avLst/>
            </a:prstGeom>
          </p:spPr>
        </p:pic>
        <p:sp>
          <p:nvSpPr>
            <p:cNvPr id="125" name="文本框 124">
              <a:extLst>
                <a:ext uri="{FF2B5EF4-FFF2-40B4-BE49-F238E27FC236}">
                  <a16:creationId xmlns:a16="http://schemas.microsoft.com/office/drawing/2014/main" xmlns="" id="{7911EDDA-A01A-497B-8E48-4432FFDAA674}"/>
                </a:ext>
              </a:extLst>
            </p:cNvPr>
            <p:cNvSpPr txBox="1"/>
            <p:nvPr/>
          </p:nvSpPr>
          <p:spPr>
            <a:xfrm>
              <a:off x="5567070" y="1059708"/>
              <a:ext cx="483435" cy="769441"/>
            </a:xfrm>
            <a:prstGeom prst="rect">
              <a:avLst/>
            </a:prstGeom>
            <a:noFill/>
          </p:spPr>
          <p:txBody>
            <a:bodyPr wrap="square" rtlCol="0">
              <a:spAutoFit/>
            </a:bodyPr>
            <a:lstStyle/>
            <a:p>
              <a:r>
                <a:rPr lang="en-US" altLang="zh-CN" sz="4400" b="1" dirty="0">
                  <a:solidFill>
                    <a:schemeClr val="bg1"/>
                  </a:solidFill>
                </a:rPr>
                <a:t>0</a:t>
              </a:r>
              <a:endParaRPr lang="zh-CN" altLang="en-US" sz="4400" b="1" dirty="0">
                <a:solidFill>
                  <a:schemeClr val="bg1"/>
                </a:solidFill>
              </a:endParaRPr>
            </a:p>
          </p:txBody>
        </p:sp>
      </p:grpSp>
      <p:grpSp>
        <p:nvGrpSpPr>
          <p:cNvPr id="5" name="组合 4">
            <a:extLst>
              <a:ext uri="{FF2B5EF4-FFF2-40B4-BE49-F238E27FC236}">
                <a16:creationId xmlns:a16="http://schemas.microsoft.com/office/drawing/2014/main" xmlns="" id="{25609BCC-87D3-4013-97A3-D3C4BE105AA4}"/>
              </a:ext>
            </a:extLst>
          </p:cNvPr>
          <p:cNvGrpSpPr/>
          <p:nvPr/>
        </p:nvGrpSpPr>
        <p:grpSpPr>
          <a:xfrm>
            <a:off x="6381819" y="830313"/>
            <a:ext cx="768163" cy="883997"/>
            <a:chOff x="6480295" y="1041329"/>
            <a:chExt cx="768163" cy="883997"/>
          </a:xfrm>
        </p:grpSpPr>
        <p:pic>
          <p:nvPicPr>
            <p:cNvPr id="146" name="图片 145">
              <a:extLst>
                <a:ext uri="{FF2B5EF4-FFF2-40B4-BE49-F238E27FC236}">
                  <a16:creationId xmlns:a16="http://schemas.microsoft.com/office/drawing/2014/main" xmlns="" id="{01A1158D-CF21-45B3-A99B-B7C8C7E18CB6}"/>
                </a:ext>
              </a:extLst>
            </p:cNvPr>
            <p:cNvPicPr>
              <a:picLocks noChangeAspect="1"/>
            </p:cNvPicPr>
            <p:nvPr/>
          </p:nvPicPr>
          <p:blipFill>
            <a:blip r:embed="rId16"/>
            <a:stretch>
              <a:fillRect/>
            </a:stretch>
          </p:blipFill>
          <p:spPr>
            <a:xfrm>
              <a:off x="6480295" y="1041329"/>
              <a:ext cx="768163" cy="883997"/>
            </a:xfrm>
            <a:prstGeom prst="rect">
              <a:avLst/>
            </a:prstGeom>
          </p:spPr>
        </p:pic>
        <p:sp>
          <p:nvSpPr>
            <p:cNvPr id="126" name="文本框 125">
              <a:extLst>
                <a:ext uri="{FF2B5EF4-FFF2-40B4-BE49-F238E27FC236}">
                  <a16:creationId xmlns:a16="http://schemas.microsoft.com/office/drawing/2014/main" xmlns="" id="{69CA917A-E37A-4868-997E-E431F2228313}"/>
                </a:ext>
              </a:extLst>
            </p:cNvPr>
            <p:cNvSpPr txBox="1"/>
            <p:nvPr/>
          </p:nvSpPr>
          <p:spPr>
            <a:xfrm>
              <a:off x="6635097" y="1059708"/>
              <a:ext cx="483435" cy="769441"/>
            </a:xfrm>
            <a:prstGeom prst="rect">
              <a:avLst/>
            </a:prstGeom>
            <a:noFill/>
          </p:spPr>
          <p:txBody>
            <a:bodyPr wrap="square" rtlCol="0">
              <a:spAutoFit/>
            </a:bodyPr>
            <a:lstStyle/>
            <a:p>
              <a:r>
                <a:rPr lang="en-US" altLang="zh-CN" sz="4400" b="1" dirty="0">
                  <a:solidFill>
                    <a:schemeClr val="bg1"/>
                  </a:solidFill>
                </a:rPr>
                <a:t>2</a:t>
              </a:r>
              <a:endParaRPr lang="zh-CN" altLang="en-US" sz="4400" b="1" dirty="0">
                <a:solidFill>
                  <a:schemeClr val="bg1"/>
                </a:solidFill>
              </a:endParaRPr>
            </a:p>
          </p:txBody>
        </p:sp>
      </p:grpSp>
      <p:grpSp>
        <p:nvGrpSpPr>
          <p:cNvPr id="4" name="组合 3">
            <a:extLst>
              <a:ext uri="{FF2B5EF4-FFF2-40B4-BE49-F238E27FC236}">
                <a16:creationId xmlns:a16="http://schemas.microsoft.com/office/drawing/2014/main" xmlns="" id="{6D212787-0927-44F6-9A76-ACBE4F7329D1}"/>
              </a:ext>
            </a:extLst>
          </p:cNvPr>
          <p:cNvGrpSpPr/>
          <p:nvPr/>
        </p:nvGrpSpPr>
        <p:grpSpPr>
          <a:xfrm>
            <a:off x="7444058" y="805538"/>
            <a:ext cx="768163" cy="1489704"/>
            <a:chOff x="7542534" y="1016554"/>
            <a:chExt cx="768163" cy="1489704"/>
          </a:xfrm>
        </p:grpSpPr>
        <p:pic>
          <p:nvPicPr>
            <p:cNvPr id="145" name="图片 144">
              <a:extLst>
                <a:ext uri="{FF2B5EF4-FFF2-40B4-BE49-F238E27FC236}">
                  <a16:creationId xmlns:a16="http://schemas.microsoft.com/office/drawing/2014/main" xmlns="" id="{EFDC83D8-2D66-4388-BF7A-63138D839866}"/>
                </a:ext>
              </a:extLst>
            </p:cNvPr>
            <p:cNvPicPr>
              <a:picLocks noChangeAspect="1"/>
            </p:cNvPicPr>
            <p:nvPr/>
          </p:nvPicPr>
          <p:blipFill>
            <a:blip r:embed="rId17"/>
            <a:stretch>
              <a:fillRect/>
            </a:stretch>
          </p:blipFill>
          <p:spPr>
            <a:xfrm>
              <a:off x="7542534" y="1016554"/>
              <a:ext cx="768163" cy="890093"/>
            </a:xfrm>
            <a:prstGeom prst="rect">
              <a:avLst/>
            </a:prstGeom>
          </p:spPr>
        </p:pic>
        <p:sp>
          <p:nvSpPr>
            <p:cNvPr id="127" name="文本框 126">
              <a:extLst>
                <a:ext uri="{FF2B5EF4-FFF2-40B4-BE49-F238E27FC236}">
                  <a16:creationId xmlns:a16="http://schemas.microsoft.com/office/drawing/2014/main" xmlns="" id="{491E861E-1A3E-46A2-BC7C-D956D9FC302C}"/>
                </a:ext>
              </a:extLst>
            </p:cNvPr>
            <p:cNvSpPr txBox="1"/>
            <p:nvPr/>
          </p:nvSpPr>
          <p:spPr>
            <a:xfrm>
              <a:off x="7666431" y="1059708"/>
              <a:ext cx="483435" cy="1446550"/>
            </a:xfrm>
            <a:prstGeom prst="rect">
              <a:avLst/>
            </a:prstGeom>
            <a:noFill/>
          </p:spPr>
          <p:txBody>
            <a:bodyPr wrap="square" rtlCol="0">
              <a:spAutoFit/>
            </a:bodyPr>
            <a:lstStyle/>
            <a:p>
              <a:r>
                <a:rPr lang="en-US" altLang="zh-CN" sz="4400" b="1" dirty="0">
                  <a:solidFill>
                    <a:schemeClr val="bg1"/>
                  </a:solidFill>
                </a:rPr>
                <a:t>5</a:t>
              </a:r>
              <a:endParaRPr lang="en-US" altLang="zh-CN" sz="4400" b="1" dirty="0" smtClean="0">
                <a:solidFill>
                  <a:schemeClr val="bg1"/>
                </a:solidFill>
              </a:endParaRPr>
            </a:p>
            <a:p>
              <a:endParaRPr lang="zh-CN" altLang="en-US" sz="4400" b="1" dirty="0">
                <a:solidFill>
                  <a:schemeClr val="bg1"/>
                </a:solidFill>
              </a:endParaRPr>
            </a:p>
          </p:txBody>
        </p:sp>
      </p:grpSp>
      <p:sp>
        <p:nvSpPr>
          <p:cNvPr id="114" name="文本框 113">
            <a:extLst>
              <a:ext uri="{FF2B5EF4-FFF2-40B4-BE49-F238E27FC236}">
                <a16:creationId xmlns:a16="http://schemas.microsoft.com/office/drawing/2014/main" xmlns="" id="{20209AAE-7B10-467B-B114-249EE1FF1EE3}"/>
              </a:ext>
            </a:extLst>
          </p:cNvPr>
          <p:cNvSpPr txBox="1"/>
          <p:nvPr/>
        </p:nvSpPr>
        <p:spPr>
          <a:xfrm>
            <a:off x="3193009" y="2042166"/>
            <a:ext cx="6690586" cy="1200329"/>
          </a:xfrm>
          <a:prstGeom prst="rect">
            <a:avLst/>
          </a:prstGeom>
          <a:noFill/>
        </p:spPr>
        <p:txBody>
          <a:bodyPr wrap="square" rtlCol="0">
            <a:spAutoFit/>
          </a:bodyPr>
          <a:lstStyle/>
          <a:p>
            <a:pPr algn="ctr"/>
            <a:r>
              <a:rPr lang="zh-CN" altLang="en-US" sz="3600"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Thanks for listening.</a:t>
            </a:r>
            <a:endParaRPr lang="en-US" altLang="zh-CN" sz="3600"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endParaRPr>
          </a:p>
          <a:p>
            <a:pPr algn="ctr"/>
            <a:r>
              <a:rPr lang="zh-CN" altLang="en-US" sz="3600" dirty="0">
                <a:solidFill>
                  <a:schemeClr val="tx1">
                    <a:lumMod val="75000"/>
                    <a:lumOff val="25000"/>
                  </a:schemeClr>
                </a:solidFill>
                <a:latin typeface="Times New Roman" pitchFamily="18" charset="0"/>
                <a:ea typeface="汉仪夏日体W" panose="00020600040101010101" pitchFamily="18" charset="-122"/>
                <a:cs typeface="Times New Roman" pitchFamily="18" charset="0"/>
              </a:rPr>
              <a:t>Welcome to ask questions</a:t>
            </a:r>
          </a:p>
        </p:txBody>
      </p:sp>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851329" y="763818"/>
            <a:ext cx="1219200" cy="578451"/>
          </a:xfrm>
          <a:prstGeom prst="rect">
            <a:avLst/>
          </a:prstGeom>
        </p:spPr>
      </p:pic>
    </p:spTree>
    <p:extLst>
      <p:ext uri="{BB962C8B-B14F-4D97-AF65-F5344CB8AC3E}">
        <p14:creationId xmlns:p14="http://schemas.microsoft.com/office/powerpoint/2010/main" val="150498890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1"/>
                                        </p:tgtEl>
                                        <p:attrNameLst>
                                          <p:attrName>style.visibility</p:attrName>
                                        </p:attrNameLst>
                                      </p:cBhvr>
                                      <p:to>
                                        <p:strVal val="visible"/>
                                      </p:to>
                                    </p:set>
                                    <p:animEffect transition="in" filter="fade">
                                      <p:cBhvr>
                                        <p:cTn id="11" dur="750"/>
                                        <p:tgtEl>
                                          <p:spTgt spid="141"/>
                                        </p:tgtEl>
                                      </p:cBhvr>
                                    </p:animEffect>
                                  </p:childTnLst>
                                </p:cTn>
                              </p:par>
                              <p:par>
                                <p:cTn id="12" presetID="10" presetClass="entr" presetSubtype="0" fill="hold" nodeType="withEffect">
                                  <p:stCondLst>
                                    <p:cond delay="0"/>
                                  </p:stCondLst>
                                  <p:childTnLst>
                                    <p:set>
                                      <p:cBhvr>
                                        <p:cTn id="13" dur="1" fill="hold">
                                          <p:stCondLst>
                                            <p:cond delay="0"/>
                                          </p:stCondLst>
                                        </p:cTn>
                                        <p:tgtEl>
                                          <p:spTgt spid="139"/>
                                        </p:tgtEl>
                                        <p:attrNameLst>
                                          <p:attrName>style.visibility</p:attrName>
                                        </p:attrNameLst>
                                      </p:cBhvr>
                                      <p:to>
                                        <p:strVal val="visible"/>
                                      </p:to>
                                    </p:set>
                                    <p:animEffect transition="in" filter="fade">
                                      <p:cBhvr>
                                        <p:cTn id="14" dur="750"/>
                                        <p:tgtEl>
                                          <p:spTgt spid="139"/>
                                        </p:tgtEl>
                                      </p:cBhvr>
                                    </p:animEffect>
                                  </p:childTnLst>
                                </p:cTn>
                              </p:par>
                              <p:par>
                                <p:cTn id="15" presetID="2" presetClass="entr" presetSubtype="8" fill="hold" nodeType="withEffect">
                                  <p:stCondLst>
                                    <p:cond delay="250"/>
                                  </p:stCondLst>
                                  <p:childTnLst>
                                    <p:set>
                                      <p:cBhvr>
                                        <p:cTn id="16" dur="1" fill="hold">
                                          <p:stCondLst>
                                            <p:cond delay="0"/>
                                          </p:stCondLst>
                                        </p:cTn>
                                        <p:tgtEl>
                                          <p:spTgt spid="150"/>
                                        </p:tgtEl>
                                        <p:attrNameLst>
                                          <p:attrName>style.visibility</p:attrName>
                                        </p:attrNameLst>
                                      </p:cBhvr>
                                      <p:to>
                                        <p:strVal val="visible"/>
                                      </p:to>
                                    </p:set>
                                    <p:anim calcmode="lin" valueType="num">
                                      <p:cBhvr additive="base">
                                        <p:cTn id="17" dur="500" fill="hold"/>
                                        <p:tgtEl>
                                          <p:spTgt spid="150"/>
                                        </p:tgtEl>
                                        <p:attrNameLst>
                                          <p:attrName>ppt_x</p:attrName>
                                        </p:attrNameLst>
                                      </p:cBhvr>
                                      <p:tavLst>
                                        <p:tav tm="0">
                                          <p:val>
                                            <p:strVal val="0-#ppt_w/2"/>
                                          </p:val>
                                        </p:tav>
                                        <p:tav tm="100000">
                                          <p:val>
                                            <p:strVal val="#ppt_x"/>
                                          </p:val>
                                        </p:tav>
                                      </p:tavLst>
                                    </p:anim>
                                    <p:anim calcmode="lin" valueType="num">
                                      <p:cBhvr additive="base">
                                        <p:cTn id="18" dur="500" fill="hold"/>
                                        <p:tgtEl>
                                          <p:spTgt spid="15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50"/>
                                  </p:stCondLst>
                                  <p:childTnLst>
                                    <p:set>
                                      <p:cBhvr>
                                        <p:cTn id="20" dur="1" fill="hold">
                                          <p:stCondLst>
                                            <p:cond delay="0"/>
                                          </p:stCondLst>
                                        </p:cTn>
                                        <p:tgtEl>
                                          <p:spTgt spid="138"/>
                                        </p:tgtEl>
                                        <p:attrNameLst>
                                          <p:attrName>style.visibility</p:attrName>
                                        </p:attrNameLst>
                                      </p:cBhvr>
                                      <p:to>
                                        <p:strVal val="visible"/>
                                      </p:to>
                                    </p:set>
                                    <p:anim calcmode="lin" valueType="num">
                                      <p:cBhvr additive="base">
                                        <p:cTn id="21" dur="500" fill="hold"/>
                                        <p:tgtEl>
                                          <p:spTgt spid="138"/>
                                        </p:tgtEl>
                                        <p:attrNameLst>
                                          <p:attrName>ppt_x</p:attrName>
                                        </p:attrNameLst>
                                      </p:cBhvr>
                                      <p:tavLst>
                                        <p:tav tm="0">
                                          <p:val>
                                            <p:strVal val="1+#ppt_w/2"/>
                                          </p:val>
                                        </p:tav>
                                        <p:tav tm="100000">
                                          <p:val>
                                            <p:strVal val="#ppt_x"/>
                                          </p:val>
                                        </p:tav>
                                      </p:tavLst>
                                    </p:anim>
                                    <p:anim calcmode="lin" valueType="num">
                                      <p:cBhvr additive="base">
                                        <p:cTn id="22" dur="500" fill="hold"/>
                                        <p:tgtEl>
                                          <p:spTgt spid="138"/>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7"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750"/>
                                        <p:tgtEl>
                                          <p:spTgt spid="7"/>
                                        </p:tgtEl>
                                      </p:cBhvr>
                                    </p:animEffect>
                                    <p:anim calcmode="lin" valueType="num">
                                      <p:cBhvr>
                                        <p:cTn id="27" dur="750" fill="hold"/>
                                        <p:tgtEl>
                                          <p:spTgt spid="7"/>
                                        </p:tgtEl>
                                        <p:attrNameLst>
                                          <p:attrName>ppt_x</p:attrName>
                                        </p:attrNameLst>
                                      </p:cBhvr>
                                      <p:tavLst>
                                        <p:tav tm="0">
                                          <p:val>
                                            <p:strVal val="#ppt_x"/>
                                          </p:val>
                                        </p:tav>
                                        <p:tav tm="100000">
                                          <p:val>
                                            <p:strVal val="#ppt_x"/>
                                          </p:val>
                                        </p:tav>
                                      </p:tavLst>
                                    </p:anim>
                                    <p:anim calcmode="lin" valueType="num">
                                      <p:cBhvr>
                                        <p:cTn id="28" dur="675" decel="100000" fill="hold"/>
                                        <p:tgtEl>
                                          <p:spTgt spid="7"/>
                                        </p:tgtEl>
                                        <p:attrNameLst>
                                          <p:attrName>ppt_y</p:attrName>
                                        </p:attrNameLst>
                                      </p:cBhvr>
                                      <p:tavLst>
                                        <p:tav tm="0">
                                          <p:val>
                                            <p:strVal val="#ppt_y+1"/>
                                          </p:val>
                                        </p:tav>
                                        <p:tav tm="100000">
                                          <p:val>
                                            <p:strVal val="#ppt_y-.03"/>
                                          </p:val>
                                        </p:tav>
                                      </p:tavLst>
                                    </p:anim>
                                    <p:anim calcmode="lin" valueType="num">
                                      <p:cBhvr>
                                        <p:cTn id="29"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25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750"/>
                                        <p:tgtEl>
                                          <p:spTgt spid="5"/>
                                        </p:tgtEl>
                                      </p:cBhvr>
                                    </p:animEffect>
                                    <p:anim calcmode="lin" valueType="num">
                                      <p:cBhvr>
                                        <p:cTn id="39" dur="750" fill="hold"/>
                                        <p:tgtEl>
                                          <p:spTgt spid="5"/>
                                        </p:tgtEl>
                                        <p:attrNameLst>
                                          <p:attrName>ppt_x</p:attrName>
                                        </p:attrNameLst>
                                      </p:cBhvr>
                                      <p:tavLst>
                                        <p:tav tm="0">
                                          <p:val>
                                            <p:strVal val="#ppt_x"/>
                                          </p:val>
                                        </p:tav>
                                        <p:tav tm="100000">
                                          <p:val>
                                            <p:strVal val="#ppt_x"/>
                                          </p:val>
                                        </p:tav>
                                      </p:tavLst>
                                    </p:anim>
                                    <p:anim calcmode="lin" valueType="num">
                                      <p:cBhvr>
                                        <p:cTn id="40" dur="675" decel="100000" fill="hold"/>
                                        <p:tgtEl>
                                          <p:spTgt spid="5"/>
                                        </p:tgtEl>
                                        <p:attrNameLst>
                                          <p:attrName>ppt_y</p:attrName>
                                        </p:attrNameLst>
                                      </p:cBhvr>
                                      <p:tavLst>
                                        <p:tav tm="0">
                                          <p:val>
                                            <p:strVal val="#ppt_y+1"/>
                                          </p:val>
                                        </p:tav>
                                        <p:tav tm="100000">
                                          <p:val>
                                            <p:strVal val="#ppt_y-.03"/>
                                          </p:val>
                                        </p:tav>
                                      </p:tavLst>
                                    </p:anim>
                                    <p:anim calcmode="lin" valueType="num">
                                      <p:cBhvr>
                                        <p:cTn id="41"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75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750"/>
                                        <p:tgtEl>
                                          <p:spTgt spid="4"/>
                                        </p:tgtEl>
                                      </p:cBhvr>
                                    </p:animEffect>
                                    <p:anim calcmode="lin" valueType="num">
                                      <p:cBhvr>
                                        <p:cTn id="45" dur="750" fill="hold"/>
                                        <p:tgtEl>
                                          <p:spTgt spid="4"/>
                                        </p:tgtEl>
                                        <p:attrNameLst>
                                          <p:attrName>ppt_x</p:attrName>
                                        </p:attrNameLst>
                                      </p:cBhvr>
                                      <p:tavLst>
                                        <p:tav tm="0">
                                          <p:val>
                                            <p:strVal val="#ppt_x"/>
                                          </p:val>
                                        </p:tav>
                                        <p:tav tm="100000">
                                          <p:val>
                                            <p:strVal val="#ppt_x"/>
                                          </p:val>
                                        </p:tav>
                                      </p:tavLst>
                                    </p:anim>
                                    <p:anim calcmode="lin" valueType="num">
                                      <p:cBhvr>
                                        <p:cTn id="46" dur="675" decel="100000" fill="hold"/>
                                        <p:tgtEl>
                                          <p:spTgt spid="4"/>
                                        </p:tgtEl>
                                        <p:attrNameLst>
                                          <p:attrName>ppt_y</p:attrName>
                                        </p:attrNameLst>
                                      </p:cBhvr>
                                      <p:tavLst>
                                        <p:tav tm="0">
                                          <p:val>
                                            <p:strVal val="#ppt_y+1"/>
                                          </p:val>
                                        </p:tav>
                                        <p:tav tm="100000">
                                          <p:val>
                                            <p:strVal val="#ppt_y-.03"/>
                                          </p:val>
                                        </p:tav>
                                      </p:tavLst>
                                    </p:anim>
                                    <p:anim calcmode="lin" valueType="num">
                                      <p:cBhvr>
                                        <p:cTn id="47"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48" fill="hold">
                            <p:stCondLst>
                              <p:cond delay="3000"/>
                            </p:stCondLst>
                            <p:childTnLst>
                              <p:par>
                                <p:cTn id="49" presetID="2" presetClass="entr" presetSubtype="8" fill="hold" nodeType="afterEffect">
                                  <p:stCondLst>
                                    <p:cond delay="0"/>
                                  </p:stCondLst>
                                  <p:childTnLst>
                                    <p:set>
                                      <p:cBhvr>
                                        <p:cTn id="50" dur="1" fill="hold">
                                          <p:stCondLst>
                                            <p:cond delay="0"/>
                                          </p:stCondLst>
                                        </p:cTn>
                                        <p:tgtEl>
                                          <p:spTgt spid="148"/>
                                        </p:tgtEl>
                                        <p:attrNameLst>
                                          <p:attrName>style.visibility</p:attrName>
                                        </p:attrNameLst>
                                      </p:cBhvr>
                                      <p:to>
                                        <p:strVal val="visible"/>
                                      </p:to>
                                    </p:set>
                                    <p:anim calcmode="lin" valueType="num">
                                      <p:cBhvr additive="base">
                                        <p:cTn id="51" dur="750" fill="hold"/>
                                        <p:tgtEl>
                                          <p:spTgt spid="148"/>
                                        </p:tgtEl>
                                        <p:attrNameLst>
                                          <p:attrName>ppt_x</p:attrName>
                                        </p:attrNameLst>
                                      </p:cBhvr>
                                      <p:tavLst>
                                        <p:tav tm="0">
                                          <p:val>
                                            <p:strVal val="0-#ppt_w/2"/>
                                          </p:val>
                                        </p:tav>
                                        <p:tav tm="100000">
                                          <p:val>
                                            <p:strVal val="#ppt_x"/>
                                          </p:val>
                                        </p:tav>
                                      </p:tavLst>
                                    </p:anim>
                                    <p:anim calcmode="lin" valueType="num">
                                      <p:cBhvr additive="base">
                                        <p:cTn id="52" dur="750" fill="hold"/>
                                        <p:tgtEl>
                                          <p:spTgt spid="148"/>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42"/>
                                        </p:tgtEl>
                                        <p:attrNameLst>
                                          <p:attrName>style.visibility</p:attrName>
                                        </p:attrNameLst>
                                      </p:cBhvr>
                                      <p:to>
                                        <p:strVal val="visible"/>
                                      </p:to>
                                    </p:set>
                                    <p:anim calcmode="lin" valueType="num">
                                      <p:cBhvr additive="base">
                                        <p:cTn id="55" dur="750" fill="hold"/>
                                        <p:tgtEl>
                                          <p:spTgt spid="142"/>
                                        </p:tgtEl>
                                        <p:attrNameLst>
                                          <p:attrName>ppt_x</p:attrName>
                                        </p:attrNameLst>
                                      </p:cBhvr>
                                      <p:tavLst>
                                        <p:tav tm="0">
                                          <p:val>
                                            <p:strVal val="1+#ppt_w/2"/>
                                          </p:val>
                                        </p:tav>
                                        <p:tav tm="100000">
                                          <p:val>
                                            <p:strVal val="#ppt_x"/>
                                          </p:val>
                                        </p:tav>
                                      </p:tavLst>
                                    </p:anim>
                                    <p:anim calcmode="lin" valueType="num">
                                      <p:cBhvr additive="base">
                                        <p:cTn id="56" dur="750" fill="hold"/>
                                        <p:tgtEl>
                                          <p:spTgt spid="142"/>
                                        </p:tgtEl>
                                        <p:attrNameLst>
                                          <p:attrName>ppt_y</p:attrName>
                                        </p:attrNameLst>
                                      </p:cBhvr>
                                      <p:tavLst>
                                        <p:tav tm="0">
                                          <p:val>
                                            <p:strVal val="#ppt_y"/>
                                          </p:val>
                                        </p:tav>
                                        <p:tav tm="100000">
                                          <p:val>
                                            <p:strVal val="#ppt_y"/>
                                          </p:val>
                                        </p:tav>
                                      </p:tavLst>
                                    </p:anim>
                                  </p:childTnLst>
                                </p:cTn>
                              </p:par>
                            </p:childTnLst>
                          </p:cTn>
                        </p:par>
                        <p:par>
                          <p:cTn id="57" fill="hold">
                            <p:stCondLst>
                              <p:cond delay="3750"/>
                            </p:stCondLst>
                            <p:childTnLst>
                              <p:par>
                                <p:cTn id="58" presetID="22" presetClass="entr" presetSubtype="1" fill="hold" nodeType="afterEffect">
                                  <p:stCondLst>
                                    <p:cond delay="0"/>
                                  </p:stCondLst>
                                  <p:childTnLst>
                                    <p:set>
                                      <p:cBhvr>
                                        <p:cTn id="59" dur="1" fill="hold">
                                          <p:stCondLst>
                                            <p:cond delay="0"/>
                                          </p:stCondLst>
                                        </p:cTn>
                                        <p:tgtEl>
                                          <p:spTgt spid="140"/>
                                        </p:tgtEl>
                                        <p:attrNameLst>
                                          <p:attrName>style.visibility</p:attrName>
                                        </p:attrNameLst>
                                      </p:cBhvr>
                                      <p:to>
                                        <p:strVal val="visible"/>
                                      </p:to>
                                    </p:set>
                                    <p:animEffect transition="in" filter="wipe(up)">
                                      <p:cBhvr>
                                        <p:cTn id="60" dur="500"/>
                                        <p:tgtEl>
                                          <p:spTgt spid="140"/>
                                        </p:tgtEl>
                                      </p:cBhvr>
                                    </p:animEffect>
                                  </p:childTnLst>
                                </p:cTn>
                              </p:par>
                              <p:par>
                                <p:cTn id="61" presetID="22" presetClass="entr" presetSubtype="1" fill="hold" nodeType="withEffect">
                                  <p:stCondLst>
                                    <p:cond delay="0"/>
                                  </p:stCondLst>
                                  <p:childTnLst>
                                    <p:set>
                                      <p:cBhvr>
                                        <p:cTn id="62" dur="1" fill="hold">
                                          <p:stCondLst>
                                            <p:cond delay="0"/>
                                          </p:stCondLst>
                                        </p:cTn>
                                        <p:tgtEl>
                                          <p:spTgt spid="149"/>
                                        </p:tgtEl>
                                        <p:attrNameLst>
                                          <p:attrName>style.visibility</p:attrName>
                                        </p:attrNameLst>
                                      </p:cBhvr>
                                      <p:to>
                                        <p:strVal val="visible"/>
                                      </p:to>
                                    </p:set>
                                    <p:animEffect transition="in" filter="wipe(up)">
                                      <p:cBhvr>
                                        <p:cTn id="63" dur="500"/>
                                        <p:tgtEl>
                                          <p:spTgt spid="149"/>
                                        </p:tgtEl>
                                      </p:cBhvr>
                                    </p:animEffect>
                                  </p:childTnLst>
                                </p:cTn>
                              </p:par>
                            </p:childTnLst>
                          </p:cTn>
                        </p:par>
                        <p:par>
                          <p:cTn id="64" fill="hold">
                            <p:stCondLst>
                              <p:cond delay="425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114"/>
                                        </p:tgtEl>
                                        <p:attrNameLst>
                                          <p:attrName>style.visibility</p:attrName>
                                        </p:attrNameLst>
                                      </p:cBhvr>
                                      <p:to>
                                        <p:strVal val="visible"/>
                                      </p:to>
                                    </p:set>
                                    <p:anim calcmode="lin" valueType="num">
                                      <p:cBhvr>
                                        <p:cTn id="67" dur="500" fill="hold"/>
                                        <p:tgtEl>
                                          <p:spTgt spid="114"/>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14"/>
                                        </p:tgtEl>
                                        <p:attrNameLst>
                                          <p:attrName>ppt_y</p:attrName>
                                        </p:attrNameLst>
                                      </p:cBhvr>
                                      <p:tavLst>
                                        <p:tav tm="0">
                                          <p:val>
                                            <p:strVal val="#ppt_y"/>
                                          </p:val>
                                        </p:tav>
                                        <p:tav tm="100000">
                                          <p:val>
                                            <p:strVal val="#ppt_y"/>
                                          </p:val>
                                        </p:tav>
                                      </p:tavLst>
                                    </p:anim>
                                    <p:anim calcmode="lin" valueType="num">
                                      <p:cBhvr>
                                        <p:cTn id="69" dur="500" fill="hold"/>
                                        <p:tgtEl>
                                          <p:spTgt spid="114"/>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14"/>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190AF63-1D47-4DEB-BFEE-5ECC671D79D1}"/>
              </a:ext>
            </a:extLst>
          </p:cNvPr>
          <p:cNvGrpSpPr/>
          <p:nvPr/>
        </p:nvGrpSpPr>
        <p:grpSpPr>
          <a:xfrm>
            <a:off x="-65032" y="156558"/>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6" name="图片 15">
            <a:extLst>
              <a:ext uri="{FF2B5EF4-FFF2-40B4-BE49-F238E27FC236}">
                <a16:creationId xmlns:a16="http://schemas.microsoft.com/office/drawing/2014/main" xmlns="" id="{1DA889A7-19E1-4EBE-8977-91B6557A0ADC}"/>
              </a:ext>
            </a:extLst>
          </p:cNvPr>
          <p:cNvPicPr>
            <a:picLocks noChangeAspect="1"/>
          </p:cNvPicPr>
          <p:nvPr/>
        </p:nvPicPr>
        <p:blipFill>
          <a:blip r:embed="rId7"/>
          <a:stretch>
            <a:fillRect/>
          </a:stretch>
        </p:blipFill>
        <p:spPr>
          <a:xfrm>
            <a:off x="3937749" y="908769"/>
            <a:ext cx="4233851" cy="4558065"/>
          </a:xfrm>
          <a:prstGeom prst="rect">
            <a:avLst/>
          </a:prstGeom>
        </p:spPr>
      </p:pic>
      <p:pic>
        <p:nvPicPr>
          <p:cNvPr id="17" name="图片 16">
            <a:extLst>
              <a:ext uri="{FF2B5EF4-FFF2-40B4-BE49-F238E27FC236}">
                <a16:creationId xmlns:a16="http://schemas.microsoft.com/office/drawing/2014/main" xmlns="" id="{3F663E3B-22D8-434C-803B-8E5FD2588FFD}"/>
              </a:ext>
            </a:extLst>
          </p:cNvPr>
          <p:cNvPicPr>
            <a:picLocks noChangeAspect="1"/>
          </p:cNvPicPr>
          <p:nvPr/>
        </p:nvPicPr>
        <p:blipFill>
          <a:blip r:embed="rId8"/>
          <a:stretch>
            <a:fillRect/>
          </a:stretch>
        </p:blipFill>
        <p:spPr>
          <a:xfrm>
            <a:off x="3793895" y="655034"/>
            <a:ext cx="676715" cy="707197"/>
          </a:xfrm>
          <a:prstGeom prst="rect">
            <a:avLst/>
          </a:prstGeom>
        </p:spPr>
      </p:pic>
      <p:pic>
        <p:nvPicPr>
          <p:cNvPr id="18" name="图片 17">
            <a:extLst>
              <a:ext uri="{FF2B5EF4-FFF2-40B4-BE49-F238E27FC236}">
                <a16:creationId xmlns:a16="http://schemas.microsoft.com/office/drawing/2014/main" xmlns="" id="{D4811393-123B-4E5E-ABA6-6E41F21BDAC5}"/>
              </a:ext>
            </a:extLst>
          </p:cNvPr>
          <p:cNvPicPr>
            <a:picLocks noChangeAspect="1"/>
          </p:cNvPicPr>
          <p:nvPr/>
        </p:nvPicPr>
        <p:blipFill>
          <a:blip r:embed="rId9"/>
          <a:stretch>
            <a:fillRect/>
          </a:stretch>
        </p:blipFill>
        <p:spPr>
          <a:xfrm>
            <a:off x="3646329" y="1497556"/>
            <a:ext cx="1286367" cy="1280271"/>
          </a:xfrm>
          <a:prstGeom prst="rect">
            <a:avLst/>
          </a:prstGeom>
        </p:spPr>
      </p:pic>
      <p:sp>
        <p:nvSpPr>
          <p:cNvPr id="114" name="文本框 113">
            <a:extLst>
              <a:ext uri="{FF2B5EF4-FFF2-40B4-BE49-F238E27FC236}">
                <a16:creationId xmlns:a16="http://schemas.microsoft.com/office/drawing/2014/main" xmlns="" id="{20209AAE-7B10-467B-B114-249EE1FF1EE3}"/>
              </a:ext>
            </a:extLst>
          </p:cNvPr>
          <p:cNvSpPr txBox="1"/>
          <p:nvPr/>
        </p:nvSpPr>
        <p:spPr>
          <a:xfrm>
            <a:off x="4755767" y="2069941"/>
            <a:ext cx="2833231" cy="707886"/>
          </a:xfrm>
          <a:prstGeom prst="rect">
            <a:avLst/>
          </a:prstGeom>
          <a:noFill/>
        </p:spPr>
        <p:txBody>
          <a:bodyPr wrap="square" rtlCol="0">
            <a:spAutoFit/>
          </a:bodyPr>
          <a:lstStyle/>
          <a:p>
            <a:pPr algn="ctr"/>
            <a:r>
              <a:rPr lang="en-US" altLang="zh-CN" sz="4000" dirty="0" smtClean="0">
                <a:solidFill>
                  <a:schemeClr val="tx1">
                    <a:lumMod val="75000"/>
                    <a:lumOff val="25000"/>
                  </a:schemeClr>
                </a:solidFill>
                <a:latin typeface="Impact" panose="020B0806030902050204" pitchFamily="34" charset="0"/>
                <a:ea typeface="汉仪夏日体W" panose="00020600040101010101" pitchFamily="18" charset="-122"/>
              </a:rPr>
              <a:t>I. KHÁM PHÁ</a:t>
            </a:r>
            <a:endParaRPr lang="zh-CN" altLang="en-US" sz="4000" dirty="0">
              <a:solidFill>
                <a:schemeClr val="tx1">
                  <a:lumMod val="75000"/>
                  <a:lumOff val="25000"/>
                </a:schemeClr>
              </a:solidFill>
              <a:latin typeface="Impact" panose="020B0806030902050204" pitchFamily="34" charset="0"/>
              <a:ea typeface="汉仪夏日体W" panose="00020600040101010101" pitchFamily="18" charset="-122"/>
            </a:endParaRPr>
          </a:p>
        </p:txBody>
      </p:sp>
      <p:pic>
        <p:nvPicPr>
          <p:cNvPr id="19" name="图片 18">
            <a:extLst>
              <a:ext uri="{FF2B5EF4-FFF2-40B4-BE49-F238E27FC236}">
                <a16:creationId xmlns:a16="http://schemas.microsoft.com/office/drawing/2014/main" xmlns="" id="{AAF06224-66D5-4EDF-B567-735310A4C1C0}"/>
              </a:ext>
            </a:extLst>
          </p:cNvPr>
          <p:cNvPicPr>
            <a:picLocks noChangeAspect="1"/>
          </p:cNvPicPr>
          <p:nvPr/>
        </p:nvPicPr>
        <p:blipFill>
          <a:blip r:embed="rId10"/>
          <a:stretch>
            <a:fillRect/>
          </a:stretch>
        </p:blipFill>
        <p:spPr>
          <a:xfrm>
            <a:off x="9431031" y="2078823"/>
            <a:ext cx="2523963" cy="2505673"/>
          </a:xfrm>
          <a:prstGeom prst="rect">
            <a:avLst/>
          </a:prstGeom>
        </p:spPr>
      </p:pic>
      <p:pic>
        <p:nvPicPr>
          <p:cNvPr id="20" name="图片 19">
            <a:extLst>
              <a:ext uri="{FF2B5EF4-FFF2-40B4-BE49-F238E27FC236}">
                <a16:creationId xmlns:a16="http://schemas.microsoft.com/office/drawing/2014/main" xmlns="" id="{F8185D55-0902-4A6D-B63F-DA65073A47BF}"/>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xmlns="" id="{21C64A99-3D07-4E95-BDBD-4A2FD9F8B721}"/>
              </a:ext>
            </a:extLst>
          </p:cNvPr>
          <p:cNvPicPr>
            <a:picLocks noChangeAspect="1"/>
          </p:cNvPicPr>
          <p:nvPr/>
        </p:nvPicPr>
        <p:blipFill>
          <a:blip r:embed="rId12"/>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xmlns="" id="{2F06EBA9-0539-4CDB-B423-45758EBC76FF}"/>
              </a:ext>
            </a:extLst>
          </p:cNvPr>
          <p:cNvPicPr>
            <a:picLocks noChangeAspect="1"/>
          </p:cNvPicPr>
          <p:nvPr/>
        </p:nvPicPr>
        <p:blipFill>
          <a:blip r:embed="rId13"/>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xmlns="" id="{B798A7A3-DDB5-4F7C-A674-05D3720D241E}"/>
              </a:ext>
            </a:extLst>
          </p:cNvPr>
          <p:cNvPicPr>
            <a:picLocks noChangeAspect="1"/>
          </p:cNvPicPr>
          <p:nvPr/>
        </p:nvPicPr>
        <p:blipFill rotWithShape="1">
          <a:blip r:embed="rId14"/>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xmlns="" id="{2B579779-48D3-4F4C-8FC8-41E2AFBD0EB1}"/>
              </a:ext>
            </a:extLst>
          </p:cNvPr>
          <p:cNvPicPr>
            <a:picLocks noChangeAspect="1"/>
          </p:cNvPicPr>
          <p:nvPr/>
        </p:nvPicPr>
        <p:blipFill rotWithShape="1">
          <a:blip r:embed="rId14"/>
          <a:srcRect l="79894" t="-7176" r="-2213" b="34190"/>
          <a:stretch/>
        </p:blipFill>
        <p:spPr>
          <a:xfrm>
            <a:off x="1688602" y="733680"/>
            <a:ext cx="1125990" cy="534227"/>
          </a:xfrm>
          <a:prstGeom prst="rect">
            <a:avLst/>
          </a:prstGeom>
        </p:spPr>
      </p:pic>
    </p:spTree>
    <p:extLst>
      <p:ext uri="{BB962C8B-B14F-4D97-AF65-F5344CB8AC3E}">
        <p14:creationId xmlns:p14="http://schemas.microsoft.com/office/powerpoint/2010/main" val="8896756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anim calcmode="lin" valueType="num">
                                      <p:cBhvr>
                                        <p:cTn id="31" dur="750" fill="hold"/>
                                        <p:tgtEl>
                                          <p:spTgt spid="16"/>
                                        </p:tgtEl>
                                        <p:attrNameLst>
                                          <p:attrName>ppt_x</p:attrName>
                                        </p:attrNameLst>
                                      </p:cBhvr>
                                      <p:tavLst>
                                        <p:tav tm="0">
                                          <p:val>
                                            <p:strVal val="#ppt_x"/>
                                          </p:val>
                                        </p:tav>
                                        <p:tav tm="100000">
                                          <p:val>
                                            <p:strVal val="#ppt_x"/>
                                          </p:val>
                                        </p:tav>
                                      </p:tavLst>
                                    </p:anim>
                                    <p:anim calcmode="lin" valueType="num">
                                      <p:cBhvr>
                                        <p:cTn id="32" dur="75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2750"/>
                            </p:stCondLst>
                            <p:childTnLst>
                              <p:par>
                                <p:cTn id="43" presetID="22" presetClass="entr" presetSubtype="1"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par>
                                <p:cTn id="46" presetID="22" presetClass="entr" presetSubtype="1"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childTnLst>
                          </p:cTn>
                        </p:par>
                        <p:par>
                          <p:cTn id="49" fill="hold">
                            <p:stCondLst>
                              <p:cond delay="3250"/>
                            </p:stCondLst>
                            <p:childTnLst>
                              <p:par>
                                <p:cTn id="50" presetID="38" presetClass="entr" presetSubtype="0" accel="50000" fill="hold" grpId="0" nodeType="afterEffect">
                                  <p:stCondLst>
                                    <p:cond delay="0"/>
                                  </p:stCondLst>
                                  <p:iterate type="lt">
                                    <p:tmPct val="50000"/>
                                  </p:iterate>
                                  <p:childTnLst>
                                    <p:set>
                                      <p:cBhvr>
                                        <p:cTn id="51" dur="1" fill="hold">
                                          <p:stCondLst>
                                            <p:cond delay="0"/>
                                          </p:stCondLst>
                                        </p:cTn>
                                        <p:tgtEl>
                                          <p:spTgt spid="114"/>
                                        </p:tgtEl>
                                        <p:attrNameLst>
                                          <p:attrName>style.visibility</p:attrName>
                                        </p:attrNameLst>
                                      </p:cBhvr>
                                      <p:to>
                                        <p:strVal val="visible"/>
                                      </p:to>
                                    </p:set>
                                    <p:set>
                                      <p:cBhvr>
                                        <p:cTn id="52" dur="227" fill="hold">
                                          <p:stCondLst>
                                            <p:cond delay="0"/>
                                          </p:stCondLst>
                                        </p:cTn>
                                        <p:tgtEl>
                                          <p:spTgt spid="114"/>
                                        </p:tgtEl>
                                        <p:attrNameLst>
                                          <p:attrName>style.rotation</p:attrName>
                                        </p:attrNameLst>
                                      </p:cBhvr>
                                      <p:to>
                                        <p:strVal val="-45.0"/>
                                      </p:to>
                                    </p:set>
                                    <p:anim calcmode="lin" valueType="num">
                                      <p:cBhvr>
                                        <p:cTn id="53" dur="227" fill="hold">
                                          <p:stCondLst>
                                            <p:cond delay="227"/>
                                          </p:stCondLst>
                                        </p:cTn>
                                        <p:tgtEl>
                                          <p:spTgt spid="114"/>
                                        </p:tgtEl>
                                        <p:attrNameLst>
                                          <p:attrName>style.rotation</p:attrName>
                                        </p:attrNameLst>
                                      </p:cBhvr>
                                      <p:tavLst>
                                        <p:tav tm="0">
                                          <p:val>
                                            <p:fltVal val="-45"/>
                                          </p:val>
                                        </p:tav>
                                        <p:tav tm="69900">
                                          <p:val>
                                            <p:fltVal val="45"/>
                                          </p:val>
                                        </p:tav>
                                        <p:tav tm="100000">
                                          <p:val>
                                            <p:fltVal val="0"/>
                                          </p:val>
                                        </p:tav>
                                      </p:tavLst>
                                    </p:anim>
                                    <p:anim calcmode="lin" valueType="num">
                                      <p:cBhvr>
                                        <p:cTn id="54" dur="227" fill="hold">
                                          <p:stCondLst>
                                            <p:cond delay="0"/>
                                          </p:stCondLst>
                                        </p:cTn>
                                        <p:tgtEl>
                                          <p:spTgt spid="114"/>
                                        </p:tgtEl>
                                        <p:attrNameLst>
                                          <p:attrName>ppt_y</p:attrName>
                                        </p:attrNameLst>
                                      </p:cBhvr>
                                      <p:tavLst>
                                        <p:tav tm="0">
                                          <p:val>
                                            <p:strVal val="#ppt_y-1"/>
                                          </p:val>
                                        </p:tav>
                                        <p:tav tm="100000">
                                          <p:val>
                                            <p:strVal val="#ppt_y-(0.354*#ppt_w-0.172*#ppt_h)"/>
                                          </p:val>
                                        </p:tav>
                                      </p:tavLst>
                                    </p:anim>
                                    <p:anim calcmode="lin" valueType="num">
                                      <p:cBhvr>
                                        <p:cTn id="55" dur="78" decel="50000" autoRev="1" fill="hold">
                                          <p:stCondLst>
                                            <p:cond delay="227"/>
                                          </p:stCondLst>
                                        </p:cTn>
                                        <p:tgtEl>
                                          <p:spTgt spid="114"/>
                                        </p:tgtEl>
                                        <p:attrNameLst>
                                          <p:attrName>ppt_y</p:attrName>
                                        </p:attrNameLst>
                                      </p:cBhvr>
                                      <p:tavLst>
                                        <p:tav tm="0">
                                          <p:val>
                                            <p:strVal val="#ppt_y-(0.354*#ppt_w-0.172*#ppt_h)"/>
                                          </p:val>
                                        </p:tav>
                                        <p:tav tm="100000">
                                          <p:val>
                                            <p:strVal val="#ppt_y-(0.354*#ppt_w-0.172*#ppt_h)-#ppt_h/2"/>
                                          </p:val>
                                        </p:tav>
                                      </p:tavLst>
                                    </p:anim>
                                    <p:anim calcmode="lin" valueType="num">
                                      <p:cBhvr>
                                        <p:cTn id="56" dur="68" fill="hold">
                                          <p:stCondLst>
                                            <p:cond delay="432"/>
                                          </p:stCondLst>
                                        </p:cTn>
                                        <p:tgtEl>
                                          <p:spTgt spid="1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10055138" y="5646534"/>
            <a:ext cx="2316681" cy="1268078"/>
          </a:xfrm>
          <a:prstGeom prst="rect">
            <a:avLst/>
          </a:prstGeom>
        </p:spPr>
      </p:pic>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0" y="5686955"/>
            <a:ext cx="1237657" cy="1042238"/>
          </a:xfrm>
          <a:prstGeom prst="rect">
            <a:avLst/>
          </a:prstGeom>
        </p:spPr>
      </p:pic>
      <p:grpSp>
        <p:nvGrpSpPr>
          <p:cNvPr id="10" name="组合 9">
            <a:extLst>
              <a:ext uri="{FF2B5EF4-FFF2-40B4-BE49-F238E27FC236}">
                <a16:creationId xmlns:a16="http://schemas.microsoft.com/office/drawing/2014/main" xmlns=""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xmlns=""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xmlns=""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sp>
        <p:nvSpPr>
          <p:cNvPr id="27" name="Content Placeholder 2">
            <a:extLst>
              <a:ext uri="{FF2B5EF4-FFF2-40B4-BE49-F238E27FC236}">
                <a16:creationId xmlns:a16="http://schemas.microsoft.com/office/drawing/2014/main" xmlns="" id="{787DA2BA-6CF7-3ACD-71B6-17797C9B06B9}"/>
              </a:ext>
            </a:extLst>
          </p:cNvPr>
          <p:cNvSpPr txBox="1">
            <a:spLocks/>
          </p:cNvSpPr>
          <p:nvPr/>
        </p:nvSpPr>
        <p:spPr>
          <a:xfrm>
            <a:off x="1610101" y="1803297"/>
            <a:ext cx="9659431" cy="3121105"/>
          </a:xfrm>
          <a:prstGeom prst="rect">
            <a:avLst/>
          </a:prstGeom>
          <a:pattFill prst="pct25">
            <a:fgClr>
              <a:srgbClr val="FF9999"/>
            </a:fgClr>
            <a:bgClr>
              <a:schemeClr val="bg1"/>
            </a:bgClr>
          </a:patt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1pPr>
            <a:lvl2pPr marL="914400" marR="0" lvl="1" indent="-330200" algn="ctr" rtl="0">
              <a:lnSpc>
                <a:spcPct val="100000"/>
              </a:lnSpc>
              <a:spcBef>
                <a:spcPts val="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2pPr>
            <a:lvl3pPr marL="1371600" marR="0" lvl="2"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3pPr>
            <a:lvl4pPr marL="1828800" marR="0" lvl="3"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4pPr>
            <a:lvl5pPr marL="2286000" marR="0" lvl="4"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5pPr>
            <a:lvl6pPr marL="2743200" marR="0" lvl="5"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6pPr>
            <a:lvl7pPr marL="3200400" marR="0" lvl="6"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7pPr>
            <a:lvl8pPr marL="3657600" marR="0" lvl="7" indent="-330200" algn="ctr" rtl="0">
              <a:lnSpc>
                <a:spcPct val="100000"/>
              </a:lnSpc>
              <a:spcBef>
                <a:spcPts val="1600"/>
              </a:spcBef>
              <a:spcAft>
                <a:spcPts val="0"/>
              </a:spcAft>
              <a:buClr>
                <a:schemeClr val="dk1"/>
              </a:buClr>
              <a:buSzPts val="1600"/>
              <a:buFont typeface="Raleway"/>
              <a:buNone/>
              <a:defRPr sz="1600" b="0" i="0" u="none" strike="noStrike" cap="none">
                <a:solidFill>
                  <a:schemeClr val="dk1"/>
                </a:solidFill>
                <a:latin typeface="Raleway"/>
                <a:ea typeface="Raleway"/>
                <a:cs typeface="Raleway"/>
                <a:sym typeface="Raleway"/>
              </a:defRPr>
            </a:lvl8pPr>
            <a:lvl9pPr marL="4114800" marR="0" lvl="8" indent="-330200" algn="ctr" rtl="0">
              <a:lnSpc>
                <a:spcPct val="100000"/>
              </a:lnSpc>
              <a:spcBef>
                <a:spcPts val="1600"/>
              </a:spcBef>
              <a:spcAft>
                <a:spcPts val="1600"/>
              </a:spcAft>
              <a:buClr>
                <a:schemeClr val="dk1"/>
              </a:buClr>
              <a:buSzPts val="1600"/>
              <a:buFont typeface="Raleway"/>
              <a:buNone/>
              <a:defRPr sz="1600" b="0" i="0" u="none" strike="noStrike" cap="none">
                <a:solidFill>
                  <a:schemeClr val="dk1"/>
                </a:solidFill>
                <a:latin typeface="Raleway"/>
                <a:ea typeface="Raleway"/>
                <a:cs typeface="Raleway"/>
                <a:sym typeface="Raleway"/>
              </a:defRPr>
            </a:lvl9pPr>
          </a:lstStyle>
          <a:p>
            <a:pPr marL="0" indent="0" algn="l"/>
            <a:r>
              <a:rPr lang="en-US" sz="2500" b="1" dirty="0" smtClean="0">
                <a:solidFill>
                  <a:schemeClr val="accent4">
                    <a:lumMod val="10000"/>
                  </a:schemeClr>
                </a:solidFill>
                <a:latin typeface="Times New Roman" pitchFamily="18" charset="0"/>
                <a:cs typeface="Times New Roman" pitchFamily="18" charset="0"/>
              </a:rPr>
              <a:t>  </a:t>
            </a:r>
            <a:r>
              <a:rPr lang="en-US" sz="2500" b="1" dirty="0" err="1" smtClean="0">
                <a:solidFill>
                  <a:schemeClr val="accent4">
                    <a:lumMod val="10000"/>
                  </a:schemeClr>
                </a:solidFill>
                <a:latin typeface="Time new roman"/>
                <a:cs typeface="Times New Roman" pitchFamily="18" charset="0"/>
              </a:rPr>
              <a:t>Em</a:t>
            </a:r>
            <a:r>
              <a:rPr lang="en-US" sz="2500" b="1" dirty="0" smtClean="0">
                <a:solidFill>
                  <a:schemeClr val="accent4">
                    <a:lumMod val="10000"/>
                  </a:schemeClr>
                </a:solidFill>
                <a:latin typeface="Time new roman"/>
                <a:cs typeface="Times New Roman" pitchFamily="18" charset="0"/>
              </a:rPr>
              <a:t> </a:t>
            </a:r>
            <a:r>
              <a:rPr lang="en-US" sz="2500" b="1" dirty="0" err="1" smtClean="0">
                <a:solidFill>
                  <a:schemeClr val="accent4">
                    <a:lumMod val="10000"/>
                  </a:schemeClr>
                </a:solidFill>
                <a:latin typeface="Time new roman"/>
                <a:cs typeface="Times New Roman" pitchFamily="18" charset="0"/>
              </a:rPr>
              <a:t>hãy</a:t>
            </a:r>
            <a:r>
              <a:rPr lang="en-US" sz="2500" b="1" dirty="0" smtClean="0">
                <a:solidFill>
                  <a:schemeClr val="accent4">
                    <a:lumMod val="10000"/>
                  </a:schemeClr>
                </a:solidFill>
                <a:latin typeface="Time new roman"/>
                <a:cs typeface="Times New Roman" pitchFamily="18" charset="0"/>
              </a:rPr>
              <a:t> </a:t>
            </a:r>
            <a:r>
              <a:rPr lang="en-US" sz="2500" b="1" dirty="0" err="1" smtClean="0">
                <a:solidFill>
                  <a:schemeClr val="accent4">
                    <a:lumMod val="10000"/>
                  </a:schemeClr>
                </a:solidFill>
                <a:latin typeface="Time new roman"/>
                <a:cs typeface="Times New Roman" pitchFamily="18" charset="0"/>
              </a:rPr>
              <a:t>quan</a:t>
            </a:r>
            <a:r>
              <a:rPr lang="en-US" sz="2500" b="1" dirty="0" smtClean="0">
                <a:solidFill>
                  <a:schemeClr val="accent4">
                    <a:lumMod val="10000"/>
                  </a:schemeClr>
                </a:solidFill>
                <a:latin typeface="Time new roman"/>
                <a:cs typeface="Times New Roman" pitchFamily="18" charset="0"/>
              </a:rPr>
              <a:t> </a:t>
            </a:r>
            <a:r>
              <a:rPr lang="en-US" sz="2500" b="1" dirty="0" err="1" smtClean="0">
                <a:solidFill>
                  <a:schemeClr val="accent4">
                    <a:lumMod val="10000"/>
                  </a:schemeClr>
                </a:solidFill>
                <a:latin typeface="Time new roman"/>
                <a:cs typeface="Times New Roman" pitchFamily="18" charset="0"/>
              </a:rPr>
              <a:t>sát</a:t>
            </a:r>
            <a:r>
              <a:rPr lang="en-US" sz="2500" b="1" dirty="0" smtClean="0">
                <a:solidFill>
                  <a:schemeClr val="accent4">
                    <a:lumMod val="10000"/>
                  </a:schemeClr>
                </a:solidFill>
                <a:latin typeface="Time new roman"/>
                <a:cs typeface="Times New Roman" pitchFamily="18" charset="0"/>
              </a:rPr>
              <a:t> </a:t>
            </a:r>
            <a:r>
              <a:rPr lang="en-US" sz="2500" b="1" dirty="0" err="1" smtClean="0">
                <a:solidFill>
                  <a:schemeClr val="accent4">
                    <a:lumMod val="10000"/>
                  </a:schemeClr>
                </a:solidFill>
                <a:latin typeface="Time new roman"/>
                <a:cs typeface="Times New Roman" pitchFamily="18" charset="0"/>
              </a:rPr>
              <a:t>cách</a:t>
            </a:r>
            <a:r>
              <a:rPr lang="en-US" sz="2500" b="1" dirty="0" smtClean="0">
                <a:solidFill>
                  <a:schemeClr val="accent4">
                    <a:lumMod val="10000"/>
                  </a:schemeClr>
                </a:solidFill>
                <a:latin typeface="Time new roman"/>
                <a:cs typeface="Times New Roman" pitchFamily="18" charset="0"/>
              </a:rPr>
              <a:t> </a:t>
            </a:r>
            <a:r>
              <a:rPr lang="en-US" sz="2500" b="1" dirty="0" err="1" smtClean="0">
                <a:solidFill>
                  <a:schemeClr val="accent4">
                    <a:lumMod val="10000"/>
                  </a:schemeClr>
                </a:solidFill>
                <a:latin typeface="Time new roman"/>
                <a:cs typeface="Times New Roman" pitchFamily="18" charset="0"/>
              </a:rPr>
              <a:t>hình</a:t>
            </a:r>
            <a:r>
              <a:rPr lang="en-US" sz="2500" b="1" dirty="0" smtClean="0">
                <a:solidFill>
                  <a:schemeClr val="accent4">
                    <a:lumMod val="10000"/>
                  </a:schemeClr>
                </a:solidFill>
                <a:latin typeface="Time new roman"/>
                <a:cs typeface="Times New Roman" pitchFamily="18" charset="0"/>
              </a:rPr>
              <a:t> </a:t>
            </a:r>
            <a:r>
              <a:rPr lang="en-US" sz="2500" b="1" dirty="0" err="1" smtClean="0">
                <a:solidFill>
                  <a:schemeClr val="accent4">
                    <a:lumMod val="10000"/>
                  </a:schemeClr>
                </a:solidFill>
                <a:latin typeface="Time new roman"/>
                <a:cs typeface="Times New Roman" pitchFamily="18" charset="0"/>
              </a:rPr>
              <a:t>ảnh</a:t>
            </a:r>
            <a:r>
              <a:rPr lang="en-US" sz="2500" b="1" dirty="0" smtClean="0">
                <a:solidFill>
                  <a:schemeClr val="accent4">
                    <a:lumMod val="10000"/>
                  </a:schemeClr>
                </a:solidFill>
                <a:latin typeface="Time new roman"/>
                <a:cs typeface="Times New Roman" pitchFamily="18" charset="0"/>
              </a:rPr>
              <a:t> </a:t>
            </a:r>
            <a:r>
              <a:rPr lang="en-US" sz="2500" b="1" dirty="0" err="1" smtClean="0">
                <a:solidFill>
                  <a:schemeClr val="accent4">
                    <a:lumMod val="10000"/>
                  </a:schemeClr>
                </a:solidFill>
                <a:latin typeface="Time new roman"/>
                <a:cs typeface="Times New Roman" pitchFamily="18" charset="0"/>
              </a:rPr>
              <a:t>và</a:t>
            </a:r>
            <a:r>
              <a:rPr lang="en-US" sz="2500" b="1" dirty="0" smtClean="0">
                <a:solidFill>
                  <a:schemeClr val="accent4">
                    <a:lumMod val="10000"/>
                  </a:schemeClr>
                </a:solidFill>
                <a:latin typeface="Time new roman"/>
                <a:cs typeface="Times New Roman" pitchFamily="18" charset="0"/>
              </a:rPr>
              <a:t> </a:t>
            </a:r>
            <a:r>
              <a:rPr lang="en-US" sz="2500" b="1" dirty="0" err="1" smtClean="0">
                <a:solidFill>
                  <a:schemeClr val="accent4">
                    <a:lumMod val="10000"/>
                  </a:schemeClr>
                </a:solidFill>
                <a:latin typeface="Time new roman"/>
                <a:cs typeface="Times New Roman" pitchFamily="18" charset="0"/>
              </a:rPr>
              <a:t>trả</a:t>
            </a:r>
            <a:r>
              <a:rPr lang="en-US" sz="2500" b="1" dirty="0" smtClean="0">
                <a:solidFill>
                  <a:schemeClr val="accent4">
                    <a:lumMod val="10000"/>
                  </a:schemeClr>
                </a:solidFill>
                <a:latin typeface="Time new roman"/>
                <a:cs typeface="Times New Roman" pitchFamily="18" charset="0"/>
              </a:rPr>
              <a:t> </a:t>
            </a:r>
            <a:r>
              <a:rPr lang="en-US" sz="2500" b="1" dirty="0" err="1" smtClean="0">
                <a:solidFill>
                  <a:schemeClr val="accent4">
                    <a:lumMod val="10000"/>
                  </a:schemeClr>
                </a:solidFill>
                <a:latin typeface="Time new roman"/>
                <a:cs typeface="Times New Roman" pitchFamily="18" charset="0"/>
              </a:rPr>
              <a:t>lời</a:t>
            </a:r>
            <a:r>
              <a:rPr lang="en-US" sz="2500" b="1" dirty="0" smtClean="0">
                <a:solidFill>
                  <a:schemeClr val="accent4">
                    <a:lumMod val="10000"/>
                  </a:schemeClr>
                </a:solidFill>
                <a:latin typeface="Time new roman"/>
                <a:cs typeface="Times New Roman" pitchFamily="18" charset="0"/>
              </a:rPr>
              <a:t> </a:t>
            </a:r>
            <a:r>
              <a:rPr lang="en-US" sz="2500" b="1" dirty="0" err="1" smtClean="0">
                <a:solidFill>
                  <a:schemeClr val="accent4">
                    <a:lumMod val="10000"/>
                  </a:schemeClr>
                </a:solidFill>
                <a:latin typeface="Time new roman"/>
                <a:cs typeface="Times New Roman" pitchFamily="18" charset="0"/>
              </a:rPr>
              <a:t>câu</a:t>
            </a:r>
            <a:r>
              <a:rPr lang="en-US" sz="2500" b="1" dirty="0" smtClean="0">
                <a:solidFill>
                  <a:schemeClr val="accent4">
                    <a:lumMod val="10000"/>
                  </a:schemeClr>
                </a:solidFill>
                <a:latin typeface="Time new roman"/>
                <a:cs typeface="Times New Roman" pitchFamily="18" charset="0"/>
              </a:rPr>
              <a:t> </a:t>
            </a:r>
            <a:r>
              <a:rPr lang="en-US" sz="2500" b="1" dirty="0" err="1" smtClean="0">
                <a:solidFill>
                  <a:schemeClr val="accent4">
                    <a:lumMod val="10000"/>
                  </a:schemeClr>
                </a:solidFill>
                <a:latin typeface="Time new roman"/>
                <a:cs typeface="Times New Roman" pitchFamily="18" charset="0"/>
              </a:rPr>
              <a:t>hỏi</a:t>
            </a:r>
            <a:r>
              <a:rPr lang="en-US" sz="2500" b="1" dirty="0" smtClean="0">
                <a:solidFill>
                  <a:schemeClr val="accent4">
                    <a:lumMod val="10000"/>
                  </a:schemeClr>
                </a:solidFill>
                <a:latin typeface="Time new roman"/>
                <a:cs typeface="Times New Roman" pitchFamily="18" charset="0"/>
              </a:rPr>
              <a:t>:</a:t>
            </a:r>
          </a:p>
          <a:p>
            <a:pPr algn="l" fontAlgn="base"/>
            <a:endParaRPr lang="nl-NL" sz="2500" b="1" dirty="0" smtClean="0">
              <a:latin typeface="Time new roman"/>
            </a:endParaRPr>
          </a:p>
          <a:p>
            <a:pPr algn="l" fontAlgn="base"/>
            <a:r>
              <a:rPr lang="nl-NL" sz="2500" b="1" dirty="0" smtClean="0">
                <a:latin typeface="Time new roman"/>
              </a:rPr>
              <a:t>a. Em </a:t>
            </a:r>
            <a:r>
              <a:rPr lang="nl-NL" sz="2500" b="1" dirty="0">
                <a:latin typeface="Time new roman"/>
              </a:rPr>
              <a:t>hãy xác đinh các nguy cơ có thể dẫn đến tai nạn trong từng hình ảnh trên</a:t>
            </a:r>
            <a:r>
              <a:rPr lang="nl-NL" sz="2500" b="1" dirty="0" smtClean="0">
                <a:latin typeface="Time new roman"/>
              </a:rPr>
              <a:t>?</a:t>
            </a:r>
          </a:p>
          <a:p>
            <a:pPr algn="l" fontAlgn="base"/>
            <a:endParaRPr lang="vi-VN" sz="2500" b="1" dirty="0">
              <a:latin typeface="Time new roman"/>
            </a:endParaRPr>
          </a:p>
          <a:p>
            <a:pPr algn="l" fontAlgn="base"/>
            <a:r>
              <a:rPr lang="nl-NL" sz="2500" b="1" dirty="0">
                <a:latin typeface="Time new roman"/>
              </a:rPr>
              <a:t>b. Em hãy kể thêm các hành động khác có nguy cơ xảy ra tai nạn do vũ khí, cháy, nổ và chất độc hại</a:t>
            </a:r>
            <a:r>
              <a:rPr lang="nl-NL" sz="2500" b="1" dirty="0" smtClean="0">
                <a:latin typeface="Time new roman"/>
              </a:rPr>
              <a:t>.</a:t>
            </a:r>
            <a:r>
              <a:rPr lang="en-US" sz="2500" b="1" dirty="0" smtClean="0">
                <a:solidFill>
                  <a:schemeClr val="accent4">
                    <a:lumMod val="10000"/>
                  </a:schemeClr>
                </a:solidFill>
                <a:latin typeface="Times New Roman" pitchFamily="18" charset="0"/>
                <a:cs typeface="Times New Roman" pitchFamily="18" charset="0"/>
              </a:rPr>
              <a:t> </a:t>
            </a:r>
            <a:endParaRPr lang="en-US" sz="2500" b="1" dirty="0">
              <a:solidFill>
                <a:schemeClr val="accent4">
                  <a:lumMod val="10000"/>
                </a:schemeClr>
              </a:solidFill>
              <a:latin typeface="Times New Roman" pitchFamily="18" charset="0"/>
              <a:cs typeface="Times New Roman" pitchFamily="18" charset="0"/>
            </a:endParaRPr>
          </a:p>
        </p:txBody>
      </p:sp>
      <p:pic>
        <p:nvPicPr>
          <p:cNvPr id="20" name="图片 27">
            <a:extLst>
              <a:ext uri="{FF2B5EF4-FFF2-40B4-BE49-F238E27FC236}">
                <a16:creationId xmlns:a16="http://schemas.microsoft.com/office/drawing/2014/main" xmlns="" id="{AA1DC7A3-816F-46E4-9100-846497B74238}"/>
              </a:ext>
            </a:extLst>
          </p:cNvPr>
          <p:cNvPicPr>
            <a:picLocks noChangeAspect="1"/>
          </p:cNvPicPr>
          <p:nvPr/>
        </p:nvPicPr>
        <p:blipFill>
          <a:blip r:embed="rId11"/>
          <a:stretch>
            <a:fillRect/>
          </a:stretch>
        </p:blipFill>
        <p:spPr>
          <a:xfrm>
            <a:off x="2559489" y="260970"/>
            <a:ext cx="511701" cy="707197"/>
          </a:xfrm>
          <a:prstGeom prst="rect">
            <a:avLst/>
          </a:prstGeom>
        </p:spPr>
      </p:pic>
      <p:sp>
        <p:nvSpPr>
          <p:cNvPr id="21" name="文本框 13">
            <a:extLst>
              <a:ext uri="{FF2B5EF4-FFF2-40B4-BE49-F238E27FC236}">
                <a16:creationId xmlns:a16="http://schemas.microsoft.com/office/drawing/2014/main" xmlns="" id="{0D22E6A5-265C-4EB9-B178-7F3DCB5DBFE2}"/>
              </a:ext>
            </a:extLst>
          </p:cNvPr>
          <p:cNvSpPr txBox="1"/>
          <p:nvPr/>
        </p:nvSpPr>
        <p:spPr>
          <a:xfrm>
            <a:off x="3224209" y="352049"/>
            <a:ext cx="7780490" cy="1077218"/>
          </a:xfrm>
          <a:prstGeom prst="rect">
            <a:avLst/>
          </a:prstGeom>
          <a:noFill/>
        </p:spPr>
        <p:txBody>
          <a:bodyPr wrap="square" rtlCol="0">
            <a:spAutoFit/>
          </a:bodyPr>
          <a:lstStyle/>
          <a:p>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1</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Một</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số</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tai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nạn</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vũ</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khí</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cháy</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nổ</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chất</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độc</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hại</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và</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nguy</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cơ</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dẫn</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đến</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tai </a:t>
            </a:r>
            <a:r>
              <a:rPr lang="en-US" altLang="zh-CN" sz="3200" b="1" dirty="0" err="1" smtClean="0">
                <a:solidFill>
                  <a:srgbClr val="C00000"/>
                </a:solidFill>
                <a:latin typeface="Times New Roman" pitchFamily="18" charset="0"/>
                <a:ea typeface="汉仪夏日体W" panose="00020600040101010101" pitchFamily="18" charset="-122"/>
                <a:cs typeface="Times New Roman" pitchFamily="18" charset="0"/>
              </a:rPr>
              <a:t>nạn</a:t>
            </a:r>
            <a:r>
              <a:rPr lang="en-US" altLang="zh-CN" sz="3200" b="1" dirty="0" smtClean="0">
                <a:solidFill>
                  <a:srgbClr val="C00000"/>
                </a:solidFill>
                <a:latin typeface="Times New Roman" pitchFamily="18" charset="0"/>
                <a:ea typeface="汉仪夏日体W" panose="00020600040101010101" pitchFamily="18" charset="-122"/>
                <a:cs typeface="Times New Roman" pitchFamily="18" charset="0"/>
              </a:rPr>
              <a:t>,   </a:t>
            </a:r>
            <a:endParaRPr lang="en-US" altLang="zh-CN" sz="3200" b="1" dirty="0">
              <a:solidFill>
                <a:srgbClr val="C00000"/>
              </a:solidFill>
              <a:latin typeface="Times New Roman" pitchFamily="18" charset="0"/>
              <a:ea typeface="汉仪夏日体W" panose="00020600040101010101" pitchFamily="18" charset="-122"/>
              <a:cs typeface="Times New Roman" pitchFamily="18" charset="0"/>
            </a:endParaRPr>
          </a:p>
        </p:txBody>
      </p:sp>
    </p:spTree>
    <p:extLst>
      <p:ext uri="{BB962C8B-B14F-4D97-AF65-F5344CB8AC3E}">
        <p14:creationId xmlns:p14="http://schemas.microsoft.com/office/powerpoint/2010/main" val="6424984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41" presetClass="entr" presetSubtype="0" fill="hold" grpId="0" nodeType="withEffect">
                                  <p:stCondLst>
                                    <p:cond delay="0"/>
                                  </p:stCondLst>
                                  <p:iterate type="lt">
                                    <p:tmPct val="1905"/>
                                  </p:iterate>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1"/>
                                        </p:tgtEl>
                                        <p:attrNameLst>
                                          <p:attrName>ppt_y</p:attrName>
                                        </p:attrNameLst>
                                      </p:cBhvr>
                                      <p:tavLst>
                                        <p:tav tm="0">
                                          <p:val>
                                            <p:strVal val="#ppt_y"/>
                                          </p:val>
                                        </p:tav>
                                        <p:tav tm="100000">
                                          <p:val>
                                            <p:strVal val="#ppt_y"/>
                                          </p:val>
                                        </p:tav>
                                      </p:tavLst>
                                    </p:anim>
                                    <p:anim calcmode="lin" valueType="num">
                                      <p:cBhvr>
                                        <p:cTn id="3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10055138" y="5646534"/>
            <a:ext cx="2316681" cy="1268078"/>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0" y="5686955"/>
            <a:ext cx="1237657" cy="1042238"/>
          </a:xfrm>
          <a:prstGeom prst="rect">
            <a:avLst/>
          </a:prstGeom>
        </p:spPr>
      </p:pic>
      <p:grpSp>
        <p:nvGrpSpPr>
          <p:cNvPr id="10" name="组合 9">
            <a:extLst>
              <a:ext uri="{FF2B5EF4-FFF2-40B4-BE49-F238E27FC236}">
                <a16:creationId xmlns:a16="http://schemas.microsoft.com/office/drawing/2014/main" xmlns=""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xmlns=""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xmlns=""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90675" y="400587"/>
            <a:ext cx="10166916" cy="5447320"/>
          </a:xfrm>
          <a:prstGeom prst="rect">
            <a:avLst/>
          </a:prstGeom>
        </p:spPr>
      </p:pic>
    </p:spTree>
    <p:extLst>
      <p:ext uri="{BB962C8B-B14F-4D97-AF65-F5344CB8AC3E}">
        <p14:creationId xmlns:p14="http://schemas.microsoft.com/office/powerpoint/2010/main" val="724487657"/>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2" fill="hold" nodeType="withEffect">
                                  <p:stCondLst>
                                    <p:cond delay="250"/>
                                  </p:stCondLst>
                                  <p:childTnLst>
                                    <p:set>
                                      <p:cBhvr>
                                        <p:cTn id="18" dur="1" fill="hold">
                                          <p:stCondLst>
                                            <p:cond delay="0"/>
                                          </p:stCondLst>
                                        </p:cTn>
                                        <p:tgtEl>
                                          <p:spTgt spid="138"/>
                                        </p:tgtEl>
                                        <p:attrNameLst>
                                          <p:attrName>style.visibility</p:attrName>
                                        </p:attrNameLst>
                                      </p:cBhvr>
                                      <p:to>
                                        <p:strVal val="visible"/>
                                      </p:to>
                                    </p:set>
                                    <p:anim calcmode="lin" valueType="num">
                                      <p:cBhvr additive="base">
                                        <p:cTn id="19" dur="500" fill="hold"/>
                                        <p:tgtEl>
                                          <p:spTgt spid="138"/>
                                        </p:tgtEl>
                                        <p:attrNameLst>
                                          <p:attrName>ppt_x</p:attrName>
                                        </p:attrNameLst>
                                      </p:cBhvr>
                                      <p:tavLst>
                                        <p:tav tm="0">
                                          <p:val>
                                            <p:strVal val="1+#ppt_w/2"/>
                                          </p:val>
                                        </p:tav>
                                        <p:tav tm="100000">
                                          <p:val>
                                            <p:strVal val="#ppt_x"/>
                                          </p:val>
                                        </p:tav>
                                      </p:tavLst>
                                    </p:anim>
                                    <p:anim calcmode="lin" valueType="num">
                                      <p:cBhvr additive="base">
                                        <p:cTn id="20" dur="500" fill="hold"/>
                                        <p:tgtEl>
                                          <p:spTgt spid="1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10055138" y="5646534"/>
            <a:ext cx="2316681" cy="1268078"/>
          </a:xfrm>
          <a:prstGeom prst="rect">
            <a:avLst/>
          </a:prstGeom>
        </p:spPr>
      </p:pic>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0" y="5686955"/>
            <a:ext cx="1237657" cy="1042238"/>
          </a:xfrm>
          <a:prstGeom prst="rect">
            <a:avLst/>
          </a:prstGeom>
        </p:spPr>
      </p:pic>
      <p:grpSp>
        <p:nvGrpSpPr>
          <p:cNvPr id="10" name="组合 9">
            <a:extLst>
              <a:ext uri="{FF2B5EF4-FFF2-40B4-BE49-F238E27FC236}">
                <a16:creationId xmlns:a16="http://schemas.microsoft.com/office/drawing/2014/main" xmlns=""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xmlns=""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xmlns=""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pic>
        <p:nvPicPr>
          <p:cNvPr id="20" name="图片 27">
            <a:extLst>
              <a:ext uri="{FF2B5EF4-FFF2-40B4-BE49-F238E27FC236}">
                <a16:creationId xmlns:a16="http://schemas.microsoft.com/office/drawing/2014/main" xmlns="" id="{AA1DC7A3-816F-46E4-9100-846497B74238}"/>
              </a:ext>
            </a:extLst>
          </p:cNvPr>
          <p:cNvPicPr>
            <a:picLocks noChangeAspect="1"/>
          </p:cNvPicPr>
          <p:nvPr/>
        </p:nvPicPr>
        <p:blipFill>
          <a:blip r:embed="rId11"/>
          <a:stretch>
            <a:fillRect/>
          </a:stretch>
        </p:blipFill>
        <p:spPr>
          <a:xfrm>
            <a:off x="2559489" y="260970"/>
            <a:ext cx="511701" cy="707197"/>
          </a:xfrm>
          <a:prstGeom prst="rect">
            <a:avLst/>
          </a:prstGeom>
        </p:spPr>
      </p:pic>
      <p:sp>
        <p:nvSpPr>
          <p:cNvPr id="21" name="文本框 13">
            <a:extLst>
              <a:ext uri="{FF2B5EF4-FFF2-40B4-BE49-F238E27FC236}">
                <a16:creationId xmlns:a16="http://schemas.microsoft.com/office/drawing/2014/main" xmlns="" id="{0D22E6A5-265C-4EB9-B178-7F3DCB5DBFE2}"/>
              </a:ext>
            </a:extLst>
          </p:cNvPr>
          <p:cNvSpPr txBox="1"/>
          <p:nvPr/>
        </p:nvSpPr>
        <p:spPr>
          <a:xfrm>
            <a:off x="3224209" y="352049"/>
            <a:ext cx="7780490" cy="523220"/>
          </a:xfrm>
          <a:prstGeom prst="rect">
            <a:avLst/>
          </a:prstGeom>
          <a:noFill/>
        </p:spPr>
        <p:txBody>
          <a:bodyPr wrap="square" rtlCol="0">
            <a:spAutoFit/>
          </a:bodyPr>
          <a:lstStyle/>
          <a:p>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PHIẾU HỌC TẬP 01 </a:t>
            </a:r>
            <a:endParaRPr lang="en-US" altLang="zh-CN" sz="3200" b="1" dirty="0">
              <a:solidFill>
                <a:srgbClr val="C00000"/>
              </a:solidFill>
              <a:latin typeface="Times New Roman" pitchFamily="18" charset="0"/>
              <a:ea typeface="汉仪夏日体W" panose="00020600040101010101" pitchFamily="18" charset="-122"/>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82317726"/>
              </p:ext>
            </p:extLst>
          </p:nvPr>
        </p:nvGraphicFramePr>
        <p:xfrm>
          <a:off x="1610102" y="1147601"/>
          <a:ext cx="9894326" cy="4328166"/>
        </p:xfrm>
        <a:graphic>
          <a:graphicData uri="http://schemas.openxmlformats.org/drawingml/2006/table">
            <a:tbl>
              <a:tblPr firstRow="1" firstCol="1" bandRow="1">
                <a:tableStyleId>{5C22544A-7EE6-4342-B048-85BDC9FD1C3A}</a:tableStyleId>
              </a:tblPr>
              <a:tblGrid>
                <a:gridCol w="5417417">
                  <a:extLst>
                    <a:ext uri="{9D8B030D-6E8A-4147-A177-3AD203B41FA5}">
                      <a16:colId xmlns:a16="http://schemas.microsoft.com/office/drawing/2014/main" xmlns="" val="3893403789"/>
                    </a:ext>
                  </a:extLst>
                </a:gridCol>
                <a:gridCol w="4476909">
                  <a:extLst>
                    <a:ext uri="{9D8B030D-6E8A-4147-A177-3AD203B41FA5}">
                      <a16:colId xmlns:a16="http://schemas.microsoft.com/office/drawing/2014/main" xmlns="" val="1450791340"/>
                    </a:ext>
                  </a:extLst>
                </a:gridCol>
              </a:tblGrid>
              <a:tr h="431164">
                <a:tc>
                  <a:txBody>
                    <a:bodyPr/>
                    <a:lstStyle/>
                    <a:p>
                      <a:pPr algn="ctr">
                        <a:spcAft>
                          <a:spcPts val="0"/>
                        </a:spcAft>
                      </a:pPr>
                      <a:r>
                        <a:rPr lang="en-US" sz="2300" dirty="0" err="1">
                          <a:solidFill>
                            <a:schemeClr val="tx1"/>
                          </a:solidFill>
                          <a:effectLst/>
                          <a:latin typeface="Time new roman"/>
                        </a:rPr>
                        <a:t>Hành</a:t>
                      </a:r>
                      <a:r>
                        <a:rPr lang="en-US" sz="2300" dirty="0">
                          <a:solidFill>
                            <a:schemeClr val="tx1"/>
                          </a:solidFill>
                          <a:effectLst/>
                          <a:latin typeface="Time new roman"/>
                        </a:rPr>
                        <a:t> </a:t>
                      </a:r>
                      <a:r>
                        <a:rPr lang="en-US" sz="2300" dirty="0" err="1">
                          <a:solidFill>
                            <a:schemeClr val="tx1"/>
                          </a:solidFill>
                          <a:effectLst/>
                          <a:latin typeface="Time new roman"/>
                        </a:rPr>
                        <a:t>động</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a:solidFill>
                            <a:schemeClr val="tx1"/>
                          </a:solidFill>
                          <a:effectLst/>
                          <a:latin typeface="Time new roman"/>
                        </a:rPr>
                        <a:t>Nguy cơ</a:t>
                      </a:r>
                      <a:endParaRPr lang="vi-VN" sz="230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1112101866"/>
                  </a:ext>
                </a:extLst>
              </a:tr>
              <a:tr h="628518">
                <a:tc>
                  <a:txBody>
                    <a:bodyPr/>
                    <a:lstStyle/>
                    <a:p>
                      <a:pPr>
                        <a:spcAft>
                          <a:spcPts val="0"/>
                        </a:spcAft>
                      </a:pPr>
                      <a:r>
                        <a:rPr lang="en-US" sz="2300" dirty="0">
                          <a:solidFill>
                            <a:schemeClr val="tx1"/>
                          </a:solidFill>
                          <a:effectLst/>
                          <a:latin typeface="Time new roman"/>
                        </a:rPr>
                        <a:t>1. </a:t>
                      </a:r>
                      <a:r>
                        <a:rPr lang="en-US" sz="2300" dirty="0" err="1">
                          <a:solidFill>
                            <a:schemeClr val="tx1"/>
                          </a:solidFill>
                          <a:effectLst/>
                          <a:latin typeface="Time new roman"/>
                        </a:rPr>
                        <a:t>Nghe</a:t>
                      </a:r>
                      <a:r>
                        <a:rPr lang="en-US" sz="2300" dirty="0">
                          <a:solidFill>
                            <a:schemeClr val="tx1"/>
                          </a:solidFill>
                          <a:effectLst/>
                          <a:latin typeface="Time new roman"/>
                        </a:rPr>
                        <a:t> </a:t>
                      </a:r>
                      <a:r>
                        <a:rPr lang="en-US" sz="2300" dirty="0" err="1">
                          <a:solidFill>
                            <a:schemeClr val="tx1"/>
                          </a:solidFill>
                          <a:effectLst/>
                          <a:latin typeface="Time new roman"/>
                        </a:rPr>
                        <a:t>điện</a:t>
                      </a:r>
                      <a:r>
                        <a:rPr lang="en-US" sz="2300" dirty="0">
                          <a:solidFill>
                            <a:schemeClr val="tx1"/>
                          </a:solidFill>
                          <a:effectLst/>
                          <a:latin typeface="Time new roman"/>
                        </a:rPr>
                        <a:t> </a:t>
                      </a:r>
                      <a:r>
                        <a:rPr lang="en-US" sz="2300" dirty="0" err="1">
                          <a:solidFill>
                            <a:schemeClr val="tx1"/>
                          </a:solidFill>
                          <a:effectLst/>
                          <a:latin typeface="Time new roman"/>
                        </a:rPr>
                        <a:t>thoại</a:t>
                      </a:r>
                      <a:r>
                        <a:rPr lang="en-US" sz="2300" dirty="0">
                          <a:solidFill>
                            <a:schemeClr val="tx1"/>
                          </a:solidFill>
                          <a:effectLst/>
                          <a:latin typeface="Time new roman"/>
                        </a:rPr>
                        <a:t> </a:t>
                      </a:r>
                      <a:r>
                        <a:rPr lang="en-US" sz="2300" dirty="0" err="1">
                          <a:solidFill>
                            <a:schemeClr val="tx1"/>
                          </a:solidFill>
                          <a:effectLst/>
                          <a:latin typeface="Time new roman"/>
                        </a:rPr>
                        <a:t>khi</a:t>
                      </a:r>
                      <a:r>
                        <a:rPr lang="en-US" sz="2300" dirty="0">
                          <a:solidFill>
                            <a:schemeClr val="tx1"/>
                          </a:solidFill>
                          <a:effectLst/>
                          <a:latin typeface="Time new roman"/>
                        </a:rPr>
                        <a:t> </a:t>
                      </a:r>
                      <a:r>
                        <a:rPr lang="en-US" sz="2300" dirty="0" err="1">
                          <a:solidFill>
                            <a:schemeClr val="tx1"/>
                          </a:solidFill>
                          <a:effectLst/>
                          <a:latin typeface="Time new roman"/>
                        </a:rPr>
                        <a:t>đang</a:t>
                      </a:r>
                      <a:r>
                        <a:rPr lang="en-US" sz="2300" dirty="0">
                          <a:solidFill>
                            <a:schemeClr val="tx1"/>
                          </a:solidFill>
                          <a:effectLst/>
                          <a:latin typeface="Time new roman"/>
                        </a:rPr>
                        <a:t> </a:t>
                      </a:r>
                      <a:r>
                        <a:rPr lang="en-US" sz="2300" dirty="0" err="1">
                          <a:solidFill>
                            <a:schemeClr val="tx1"/>
                          </a:solidFill>
                          <a:effectLst/>
                          <a:latin typeface="Time new roman"/>
                        </a:rPr>
                        <a:t>đổ</a:t>
                      </a:r>
                      <a:r>
                        <a:rPr lang="en-US" sz="2300" dirty="0">
                          <a:solidFill>
                            <a:schemeClr val="tx1"/>
                          </a:solidFill>
                          <a:effectLst/>
                          <a:latin typeface="Time new roman"/>
                        </a:rPr>
                        <a:t> </a:t>
                      </a:r>
                      <a:r>
                        <a:rPr lang="en-US" sz="2300" dirty="0" err="1">
                          <a:solidFill>
                            <a:schemeClr val="tx1"/>
                          </a:solidFill>
                          <a:effectLst/>
                          <a:latin typeface="Time new roman"/>
                        </a:rPr>
                        <a:t>xăng</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3929614013"/>
                  </a:ext>
                </a:extLst>
              </a:tr>
              <a:tr h="431164">
                <a:tc>
                  <a:txBody>
                    <a:bodyPr/>
                    <a:lstStyle/>
                    <a:p>
                      <a:pPr>
                        <a:spcAft>
                          <a:spcPts val="0"/>
                        </a:spcAft>
                      </a:pPr>
                      <a:r>
                        <a:rPr lang="en-US" sz="2300" dirty="0">
                          <a:solidFill>
                            <a:schemeClr val="tx1"/>
                          </a:solidFill>
                          <a:effectLst/>
                          <a:latin typeface="Time new roman"/>
                        </a:rPr>
                        <a:t>2. </a:t>
                      </a:r>
                      <a:r>
                        <a:rPr lang="en-US" sz="2300" dirty="0" err="1">
                          <a:solidFill>
                            <a:schemeClr val="tx1"/>
                          </a:solidFill>
                          <a:effectLst/>
                          <a:latin typeface="Time new roman"/>
                        </a:rPr>
                        <a:t>Cưa</a:t>
                      </a:r>
                      <a:r>
                        <a:rPr lang="en-US" sz="2300" dirty="0">
                          <a:solidFill>
                            <a:schemeClr val="tx1"/>
                          </a:solidFill>
                          <a:effectLst/>
                          <a:latin typeface="Time new roman"/>
                        </a:rPr>
                        <a:t> </a:t>
                      </a:r>
                      <a:r>
                        <a:rPr lang="en-US" sz="2300" dirty="0" err="1">
                          <a:solidFill>
                            <a:schemeClr val="tx1"/>
                          </a:solidFill>
                          <a:effectLst/>
                          <a:latin typeface="Time new roman"/>
                        </a:rPr>
                        <a:t>bom</a:t>
                      </a:r>
                      <a:r>
                        <a:rPr lang="en-US" sz="2300" dirty="0">
                          <a:solidFill>
                            <a:schemeClr val="tx1"/>
                          </a:solidFill>
                          <a:effectLst/>
                          <a:latin typeface="Time new roman"/>
                        </a:rPr>
                        <a:t> </a:t>
                      </a:r>
                      <a:r>
                        <a:rPr lang="en-US" sz="2300" dirty="0" err="1">
                          <a:solidFill>
                            <a:schemeClr val="tx1"/>
                          </a:solidFill>
                          <a:effectLst/>
                          <a:latin typeface="Time new roman"/>
                        </a:rPr>
                        <a:t>mìn</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137817912"/>
                  </a:ext>
                </a:extLst>
              </a:tr>
              <a:tr h="603924">
                <a:tc>
                  <a:txBody>
                    <a:bodyPr/>
                    <a:lstStyle/>
                    <a:p>
                      <a:pPr>
                        <a:spcAft>
                          <a:spcPts val="0"/>
                        </a:spcAft>
                      </a:pPr>
                      <a:r>
                        <a:rPr lang="en-US" sz="2300" dirty="0">
                          <a:solidFill>
                            <a:schemeClr val="tx1"/>
                          </a:solidFill>
                          <a:effectLst/>
                          <a:latin typeface="Time new roman"/>
                        </a:rPr>
                        <a:t>3.Dùng </a:t>
                      </a:r>
                      <a:r>
                        <a:rPr lang="en-US" sz="2300" dirty="0" err="1">
                          <a:solidFill>
                            <a:schemeClr val="tx1"/>
                          </a:solidFill>
                          <a:effectLst/>
                          <a:latin typeface="Time new roman"/>
                        </a:rPr>
                        <a:t>điện</a:t>
                      </a:r>
                      <a:r>
                        <a:rPr lang="en-US" sz="2300" dirty="0">
                          <a:solidFill>
                            <a:schemeClr val="tx1"/>
                          </a:solidFill>
                          <a:effectLst/>
                          <a:latin typeface="Time new roman"/>
                        </a:rPr>
                        <a:t> </a:t>
                      </a:r>
                      <a:r>
                        <a:rPr lang="en-US" sz="2300" dirty="0" err="1">
                          <a:solidFill>
                            <a:schemeClr val="tx1"/>
                          </a:solidFill>
                          <a:effectLst/>
                          <a:latin typeface="Time new roman"/>
                        </a:rPr>
                        <a:t>thoại</a:t>
                      </a:r>
                      <a:r>
                        <a:rPr lang="en-US" sz="2300" dirty="0">
                          <a:solidFill>
                            <a:schemeClr val="tx1"/>
                          </a:solidFill>
                          <a:effectLst/>
                          <a:latin typeface="Time new roman"/>
                        </a:rPr>
                        <a:t> </a:t>
                      </a:r>
                      <a:r>
                        <a:rPr lang="en-US" sz="2300" dirty="0" err="1">
                          <a:solidFill>
                            <a:schemeClr val="tx1"/>
                          </a:solidFill>
                          <a:effectLst/>
                          <a:latin typeface="Time new roman"/>
                        </a:rPr>
                        <a:t>khi</a:t>
                      </a:r>
                      <a:r>
                        <a:rPr lang="en-US" sz="2300" dirty="0">
                          <a:solidFill>
                            <a:schemeClr val="tx1"/>
                          </a:solidFill>
                          <a:effectLst/>
                          <a:latin typeface="Time new roman"/>
                        </a:rPr>
                        <a:t> </a:t>
                      </a:r>
                      <a:r>
                        <a:rPr lang="en-US" sz="2300" dirty="0" err="1">
                          <a:solidFill>
                            <a:schemeClr val="tx1"/>
                          </a:solidFill>
                          <a:effectLst/>
                          <a:latin typeface="Time new roman"/>
                        </a:rPr>
                        <a:t>đang</a:t>
                      </a:r>
                      <a:r>
                        <a:rPr lang="en-US" sz="2300" dirty="0">
                          <a:solidFill>
                            <a:schemeClr val="tx1"/>
                          </a:solidFill>
                          <a:effectLst/>
                          <a:latin typeface="Time new roman"/>
                        </a:rPr>
                        <a:t> </a:t>
                      </a:r>
                      <a:r>
                        <a:rPr lang="en-US" sz="2300" dirty="0" err="1">
                          <a:solidFill>
                            <a:schemeClr val="tx1"/>
                          </a:solidFill>
                          <a:effectLst/>
                          <a:latin typeface="Time new roman"/>
                        </a:rPr>
                        <a:t>cắm</a:t>
                      </a:r>
                      <a:r>
                        <a:rPr lang="en-US" sz="2300" dirty="0">
                          <a:solidFill>
                            <a:schemeClr val="tx1"/>
                          </a:solidFill>
                          <a:effectLst/>
                          <a:latin typeface="Time new roman"/>
                        </a:rPr>
                        <a:t> </a:t>
                      </a:r>
                      <a:r>
                        <a:rPr lang="en-US" sz="2300" dirty="0" err="1">
                          <a:solidFill>
                            <a:schemeClr val="tx1"/>
                          </a:solidFill>
                          <a:effectLst/>
                          <a:latin typeface="Time new roman"/>
                        </a:rPr>
                        <a:t>sạc</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2028367531"/>
                  </a:ext>
                </a:extLst>
              </a:tr>
              <a:tr h="939906">
                <a:tc>
                  <a:txBody>
                    <a:bodyPr/>
                    <a:lstStyle/>
                    <a:p>
                      <a:pPr>
                        <a:spcAft>
                          <a:spcPts val="0"/>
                        </a:spcAft>
                      </a:pPr>
                      <a:r>
                        <a:rPr lang="en-US" sz="2300" dirty="0">
                          <a:solidFill>
                            <a:schemeClr val="tx1"/>
                          </a:solidFill>
                          <a:effectLst/>
                          <a:latin typeface="Time new roman"/>
                        </a:rPr>
                        <a:t>4. </a:t>
                      </a:r>
                      <a:r>
                        <a:rPr lang="en-US" sz="2300" dirty="0" err="1">
                          <a:solidFill>
                            <a:schemeClr val="tx1"/>
                          </a:solidFill>
                          <a:effectLst/>
                          <a:latin typeface="Time new roman"/>
                        </a:rPr>
                        <a:t>Thực</a:t>
                      </a:r>
                      <a:r>
                        <a:rPr lang="en-US" sz="2300" dirty="0">
                          <a:solidFill>
                            <a:schemeClr val="tx1"/>
                          </a:solidFill>
                          <a:effectLst/>
                          <a:latin typeface="Time new roman"/>
                        </a:rPr>
                        <a:t> </a:t>
                      </a:r>
                      <a:r>
                        <a:rPr lang="en-US" sz="2300" dirty="0" err="1">
                          <a:solidFill>
                            <a:schemeClr val="tx1"/>
                          </a:solidFill>
                          <a:effectLst/>
                          <a:latin typeface="Time new roman"/>
                        </a:rPr>
                        <a:t>hiện</a:t>
                      </a:r>
                      <a:r>
                        <a:rPr lang="en-US" sz="2300" dirty="0">
                          <a:solidFill>
                            <a:schemeClr val="tx1"/>
                          </a:solidFill>
                          <a:effectLst/>
                          <a:latin typeface="Time new roman"/>
                        </a:rPr>
                        <a:t> </a:t>
                      </a:r>
                      <a:r>
                        <a:rPr lang="en-US" sz="2300" dirty="0" err="1">
                          <a:solidFill>
                            <a:schemeClr val="tx1"/>
                          </a:solidFill>
                          <a:effectLst/>
                          <a:latin typeface="Time new roman"/>
                        </a:rPr>
                        <a:t>thí</a:t>
                      </a:r>
                      <a:r>
                        <a:rPr lang="en-US" sz="2300" dirty="0">
                          <a:solidFill>
                            <a:schemeClr val="tx1"/>
                          </a:solidFill>
                          <a:effectLst/>
                          <a:latin typeface="Time new roman"/>
                        </a:rPr>
                        <a:t> </a:t>
                      </a:r>
                      <a:r>
                        <a:rPr lang="en-US" sz="2300" dirty="0" err="1">
                          <a:solidFill>
                            <a:schemeClr val="tx1"/>
                          </a:solidFill>
                          <a:effectLst/>
                          <a:latin typeface="Time new roman"/>
                        </a:rPr>
                        <a:t>nghiệm</a:t>
                      </a:r>
                      <a:r>
                        <a:rPr lang="en-US" sz="2300" dirty="0">
                          <a:solidFill>
                            <a:schemeClr val="tx1"/>
                          </a:solidFill>
                          <a:effectLst/>
                          <a:latin typeface="Time new roman"/>
                        </a:rPr>
                        <a:t> </a:t>
                      </a:r>
                      <a:r>
                        <a:rPr lang="en-US" sz="2300" dirty="0" err="1">
                          <a:solidFill>
                            <a:schemeClr val="tx1"/>
                          </a:solidFill>
                          <a:effectLst/>
                          <a:latin typeface="Time new roman"/>
                        </a:rPr>
                        <a:t>không</a:t>
                      </a:r>
                      <a:r>
                        <a:rPr lang="en-US" sz="2300" dirty="0">
                          <a:solidFill>
                            <a:schemeClr val="tx1"/>
                          </a:solidFill>
                          <a:effectLst/>
                          <a:latin typeface="Time new roman"/>
                        </a:rPr>
                        <a:t> </a:t>
                      </a:r>
                      <a:r>
                        <a:rPr lang="en-US" sz="2300" dirty="0" err="1">
                          <a:solidFill>
                            <a:schemeClr val="tx1"/>
                          </a:solidFill>
                          <a:effectLst/>
                          <a:latin typeface="Time new roman"/>
                        </a:rPr>
                        <a:t>đúng</a:t>
                      </a:r>
                      <a:r>
                        <a:rPr lang="en-US" sz="2300" dirty="0">
                          <a:solidFill>
                            <a:schemeClr val="tx1"/>
                          </a:solidFill>
                          <a:effectLst/>
                          <a:latin typeface="Time new roman"/>
                        </a:rPr>
                        <a:t> </a:t>
                      </a:r>
                      <a:r>
                        <a:rPr lang="en-US" sz="2300" dirty="0" err="1">
                          <a:solidFill>
                            <a:schemeClr val="tx1"/>
                          </a:solidFill>
                          <a:effectLst/>
                          <a:latin typeface="Time new roman"/>
                        </a:rPr>
                        <a:t>quy</a:t>
                      </a:r>
                      <a:r>
                        <a:rPr lang="en-US" sz="2300" dirty="0">
                          <a:solidFill>
                            <a:schemeClr val="tx1"/>
                          </a:solidFill>
                          <a:effectLst/>
                          <a:latin typeface="Time new roman"/>
                        </a:rPr>
                        <a:t> </a:t>
                      </a:r>
                      <a:r>
                        <a:rPr lang="en-US" sz="2300" dirty="0" err="1">
                          <a:solidFill>
                            <a:schemeClr val="tx1"/>
                          </a:solidFill>
                          <a:effectLst/>
                          <a:latin typeface="Time new roman"/>
                        </a:rPr>
                        <a:t>trình</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2695003313"/>
                  </a:ext>
                </a:extLst>
              </a:tr>
              <a:tr h="1293490">
                <a:tc>
                  <a:txBody>
                    <a:bodyPr/>
                    <a:lstStyle/>
                    <a:p>
                      <a:pPr>
                        <a:spcAft>
                          <a:spcPts val="0"/>
                        </a:spcAft>
                      </a:pPr>
                      <a:r>
                        <a:rPr lang="en-US" sz="2300" dirty="0">
                          <a:solidFill>
                            <a:schemeClr val="tx1"/>
                          </a:solidFill>
                          <a:effectLst/>
                          <a:latin typeface="Time new roman"/>
                        </a:rPr>
                        <a:t> 5. </a:t>
                      </a:r>
                      <a:r>
                        <a:rPr lang="en-US" sz="2300" dirty="0" err="1">
                          <a:solidFill>
                            <a:schemeClr val="tx1"/>
                          </a:solidFill>
                          <a:effectLst/>
                          <a:latin typeface="Time new roman"/>
                        </a:rPr>
                        <a:t>Vứt</a:t>
                      </a:r>
                      <a:r>
                        <a:rPr lang="en-US" sz="2300" dirty="0">
                          <a:solidFill>
                            <a:schemeClr val="tx1"/>
                          </a:solidFill>
                          <a:effectLst/>
                          <a:latin typeface="Time new roman"/>
                        </a:rPr>
                        <a:t> </a:t>
                      </a:r>
                      <a:r>
                        <a:rPr lang="en-US" sz="2300" dirty="0" err="1">
                          <a:solidFill>
                            <a:schemeClr val="tx1"/>
                          </a:solidFill>
                          <a:effectLst/>
                          <a:latin typeface="Time new roman"/>
                        </a:rPr>
                        <a:t>tàn</a:t>
                      </a:r>
                      <a:r>
                        <a:rPr lang="en-US" sz="2300" dirty="0">
                          <a:solidFill>
                            <a:schemeClr val="tx1"/>
                          </a:solidFill>
                          <a:effectLst/>
                          <a:latin typeface="Time new roman"/>
                        </a:rPr>
                        <a:t> </a:t>
                      </a:r>
                      <a:r>
                        <a:rPr lang="en-US" sz="2300" dirty="0" err="1">
                          <a:solidFill>
                            <a:schemeClr val="tx1"/>
                          </a:solidFill>
                          <a:effectLst/>
                          <a:latin typeface="Time new roman"/>
                        </a:rPr>
                        <a:t>thuốc</a:t>
                      </a:r>
                      <a:r>
                        <a:rPr lang="en-US" sz="2300" dirty="0">
                          <a:solidFill>
                            <a:schemeClr val="tx1"/>
                          </a:solidFill>
                          <a:effectLst/>
                          <a:latin typeface="Time new roman"/>
                        </a:rPr>
                        <a:t> </a:t>
                      </a:r>
                      <a:r>
                        <a:rPr lang="en-US" sz="2300" dirty="0" err="1">
                          <a:solidFill>
                            <a:schemeClr val="tx1"/>
                          </a:solidFill>
                          <a:effectLst/>
                          <a:latin typeface="Time new roman"/>
                        </a:rPr>
                        <a:t>lá</a:t>
                      </a:r>
                      <a:r>
                        <a:rPr lang="en-US" sz="2300" dirty="0">
                          <a:solidFill>
                            <a:schemeClr val="tx1"/>
                          </a:solidFill>
                          <a:effectLst/>
                          <a:latin typeface="Time new roman"/>
                        </a:rPr>
                        <a:t> </a:t>
                      </a:r>
                      <a:r>
                        <a:rPr lang="en-US" sz="2300" dirty="0" err="1">
                          <a:solidFill>
                            <a:schemeClr val="tx1"/>
                          </a:solidFill>
                          <a:effectLst/>
                          <a:latin typeface="Time new roman"/>
                        </a:rPr>
                        <a:t>còn</a:t>
                      </a:r>
                      <a:r>
                        <a:rPr lang="en-US" sz="2300" dirty="0">
                          <a:solidFill>
                            <a:schemeClr val="tx1"/>
                          </a:solidFill>
                          <a:effectLst/>
                          <a:latin typeface="Time new roman"/>
                        </a:rPr>
                        <a:t> </a:t>
                      </a:r>
                      <a:r>
                        <a:rPr lang="en-US" sz="2300" dirty="0" err="1">
                          <a:solidFill>
                            <a:schemeClr val="tx1"/>
                          </a:solidFill>
                          <a:effectLst/>
                          <a:latin typeface="Time new roman"/>
                        </a:rPr>
                        <a:t>đang</a:t>
                      </a:r>
                      <a:r>
                        <a:rPr lang="en-US" sz="2300" dirty="0">
                          <a:solidFill>
                            <a:schemeClr val="tx1"/>
                          </a:solidFill>
                          <a:effectLst/>
                          <a:latin typeface="Time new roman"/>
                        </a:rPr>
                        <a:t> </a:t>
                      </a:r>
                      <a:r>
                        <a:rPr lang="en-US" sz="2300" dirty="0" err="1">
                          <a:solidFill>
                            <a:schemeClr val="tx1"/>
                          </a:solidFill>
                          <a:effectLst/>
                          <a:latin typeface="Time new roman"/>
                        </a:rPr>
                        <a:t>cháy</a:t>
                      </a:r>
                      <a:r>
                        <a:rPr lang="en-US" sz="2300" dirty="0">
                          <a:solidFill>
                            <a:schemeClr val="tx1"/>
                          </a:solidFill>
                          <a:effectLst/>
                          <a:latin typeface="Time new roman"/>
                        </a:rPr>
                        <a:t> </a:t>
                      </a:r>
                      <a:r>
                        <a:rPr lang="en-US" sz="2300" dirty="0" err="1">
                          <a:solidFill>
                            <a:schemeClr val="tx1"/>
                          </a:solidFill>
                          <a:effectLst/>
                          <a:latin typeface="Time new roman"/>
                        </a:rPr>
                        <a:t>trong</a:t>
                      </a:r>
                      <a:r>
                        <a:rPr lang="en-US" sz="2300" dirty="0">
                          <a:solidFill>
                            <a:schemeClr val="tx1"/>
                          </a:solidFill>
                          <a:effectLst/>
                          <a:latin typeface="Time new roman"/>
                        </a:rPr>
                        <a:t> </a:t>
                      </a:r>
                      <a:r>
                        <a:rPr lang="en-US" sz="2300" dirty="0" err="1">
                          <a:solidFill>
                            <a:schemeClr val="tx1"/>
                          </a:solidFill>
                          <a:effectLst/>
                          <a:latin typeface="Time new roman"/>
                        </a:rPr>
                        <a:t>rừng</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spcAft>
                          <a:spcPts val="0"/>
                        </a:spcAft>
                      </a:pPr>
                      <a:r>
                        <a:rPr lang="en-US" sz="2300" dirty="0">
                          <a:solidFill>
                            <a:schemeClr val="tx1"/>
                          </a:solidFill>
                          <a:effectLst/>
                          <a:latin typeface="Time new roman"/>
                        </a:rPr>
                        <a:t> </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3561491093"/>
                  </a:ext>
                </a:extLst>
              </a:tr>
            </a:tbl>
          </a:graphicData>
        </a:graphic>
      </p:graphicFrame>
    </p:spTree>
    <p:extLst>
      <p:ext uri="{BB962C8B-B14F-4D97-AF65-F5344CB8AC3E}">
        <p14:creationId xmlns:p14="http://schemas.microsoft.com/office/powerpoint/2010/main" val="208398235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41" presetClass="entr" presetSubtype="0" fill="hold" grpId="0" nodeType="withEffect">
                                  <p:stCondLst>
                                    <p:cond delay="0"/>
                                  </p:stCondLst>
                                  <p:iterate type="lt">
                                    <p:tmPct val="1905"/>
                                  </p:iterate>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1"/>
                                        </p:tgtEl>
                                        <p:attrNameLst>
                                          <p:attrName>ppt_y</p:attrName>
                                        </p:attrNameLst>
                                      </p:cBhvr>
                                      <p:tavLst>
                                        <p:tav tm="0">
                                          <p:val>
                                            <p:strVal val="#ppt_y"/>
                                          </p:val>
                                        </p:tav>
                                        <p:tav tm="100000">
                                          <p:val>
                                            <p:strVal val="#ppt_y"/>
                                          </p:val>
                                        </p:tav>
                                      </p:tavLst>
                                    </p:anim>
                                    <p:anim calcmode="lin" valueType="num">
                                      <p:cBhvr>
                                        <p:cTn id="3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xmlns=""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xmlns=""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xmlns=""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xmlns=""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xmlns="" id="{1BAFA7BC-5608-4A87-BF91-9451441194CD}"/>
              </a:ext>
            </a:extLst>
          </p:cNvPr>
          <p:cNvPicPr>
            <a:picLocks noChangeAspect="1"/>
          </p:cNvPicPr>
          <p:nvPr/>
        </p:nvPicPr>
        <p:blipFill rotWithShape="1">
          <a:blip r:embed="rId7"/>
          <a:srcRect r="59575"/>
          <a:stretch/>
        </p:blipFill>
        <p:spPr>
          <a:xfrm>
            <a:off x="10055138" y="400587"/>
            <a:ext cx="1581397" cy="567580"/>
          </a:xfrm>
          <a:prstGeom prst="rect">
            <a:avLst/>
          </a:prstGeom>
        </p:spPr>
      </p:pic>
      <p:pic>
        <p:nvPicPr>
          <p:cNvPr id="139" name="图片 138">
            <a:extLst>
              <a:ext uri="{FF2B5EF4-FFF2-40B4-BE49-F238E27FC236}">
                <a16:creationId xmlns:a16="http://schemas.microsoft.com/office/drawing/2014/main" xmlns="" id="{71603CBD-0EC2-4849-94D8-02CE7759B6BD}"/>
              </a:ext>
            </a:extLst>
          </p:cNvPr>
          <p:cNvPicPr>
            <a:picLocks noChangeAspect="1"/>
          </p:cNvPicPr>
          <p:nvPr/>
        </p:nvPicPr>
        <p:blipFill>
          <a:blip r:embed="rId8"/>
          <a:stretch>
            <a:fillRect/>
          </a:stretch>
        </p:blipFill>
        <p:spPr>
          <a:xfrm>
            <a:off x="10055138" y="5646534"/>
            <a:ext cx="2316681" cy="1268078"/>
          </a:xfrm>
          <a:prstGeom prst="rect">
            <a:avLst/>
          </a:prstGeom>
        </p:spPr>
      </p:pic>
      <p:pic>
        <p:nvPicPr>
          <p:cNvPr id="150" name="图片 149">
            <a:extLst>
              <a:ext uri="{FF2B5EF4-FFF2-40B4-BE49-F238E27FC236}">
                <a16:creationId xmlns:a16="http://schemas.microsoft.com/office/drawing/2014/main" xmlns="" id="{386BA7ED-6C5D-4D46-92B1-71942008F588}"/>
              </a:ext>
            </a:extLst>
          </p:cNvPr>
          <p:cNvPicPr>
            <a:picLocks noChangeAspect="1"/>
          </p:cNvPicPr>
          <p:nvPr/>
        </p:nvPicPr>
        <p:blipFill rotWithShape="1">
          <a:blip r:embed="rId7"/>
          <a:srcRect l="79894" t="-7176" r="-2213" b="34190"/>
          <a:stretch/>
        </p:blipFill>
        <p:spPr>
          <a:xfrm>
            <a:off x="1477801" y="440406"/>
            <a:ext cx="1125990" cy="534227"/>
          </a:xfrm>
          <a:prstGeom prst="rect">
            <a:avLst/>
          </a:prstGeom>
        </p:spPr>
      </p:pic>
      <p:pic>
        <p:nvPicPr>
          <p:cNvPr id="4" name="图片 3">
            <a:extLst>
              <a:ext uri="{FF2B5EF4-FFF2-40B4-BE49-F238E27FC236}">
                <a16:creationId xmlns:a16="http://schemas.microsoft.com/office/drawing/2014/main" xmlns="" id="{85B378B0-6448-4A26-A6AC-15783BAF1CE4}"/>
              </a:ext>
            </a:extLst>
          </p:cNvPr>
          <p:cNvPicPr>
            <a:picLocks noChangeAspect="1"/>
          </p:cNvPicPr>
          <p:nvPr/>
        </p:nvPicPr>
        <p:blipFill>
          <a:blip r:embed="rId9"/>
          <a:stretch>
            <a:fillRect/>
          </a:stretch>
        </p:blipFill>
        <p:spPr>
          <a:xfrm>
            <a:off x="0" y="5686955"/>
            <a:ext cx="1237657" cy="1042238"/>
          </a:xfrm>
          <a:prstGeom prst="rect">
            <a:avLst/>
          </a:prstGeom>
        </p:spPr>
      </p:pic>
      <p:grpSp>
        <p:nvGrpSpPr>
          <p:cNvPr id="10" name="组合 9">
            <a:extLst>
              <a:ext uri="{FF2B5EF4-FFF2-40B4-BE49-F238E27FC236}">
                <a16:creationId xmlns:a16="http://schemas.microsoft.com/office/drawing/2014/main" xmlns="" id="{4C5AD46F-6A43-40FC-8974-7AAA6224AF79}"/>
              </a:ext>
            </a:extLst>
          </p:cNvPr>
          <p:cNvGrpSpPr/>
          <p:nvPr/>
        </p:nvGrpSpPr>
        <p:grpSpPr>
          <a:xfrm>
            <a:off x="5847230" y="2613045"/>
            <a:ext cx="497540" cy="2102719"/>
            <a:chOff x="5859183" y="2273774"/>
            <a:chExt cx="609960" cy="2577834"/>
          </a:xfrm>
        </p:grpSpPr>
        <p:pic>
          <p:nvPicPr>
            <p:cNvPr id="9" name="图片 8">
              <a:extLst>
                <a:ext uri="{FF2B5EF4-FFF2-40B4-BE49-F238E27FC236}">
                  <a16:creationId xmlns:a16="http://schemas.microsoft.com/office/drawing/2014/main" xmlns="" id="{E00E6511-6545-474E-9B6A-68C0F1F9F93D}"/>
                </a:ext>
              </a:extLst>
            </p:cNvPr>
            <p:cNvPicPr>
              <a:picLocks noChangeAspect="1"/>
            </p:cNvPicPr>
            <p:nvPr/>
          </p:nvPicPr>
          <p:blipFill rotWithShape="1">
            <a:blip r:embed="rId10"/>
            <a:srcRect l="71332"/>
            <a:stretch/>
          </p:blipFill>
          <p:spPr>
            <a:xfrm rot="16200000" flipV="1">
              <a:off x="5590349" y="2542608"/>
              <a:ext cx="1129032" cy="591363"/>
            </a:xfrm>
            <a:prstGeom prst="rect">
              <a:avLst/>
            </a:prstGeom>
          </p:spPr>
        </p:pic>
        <p:pic>
          <p:nvPicPr>
            <p:cNvPr id="53" name="图片 52">
              <a:extLst>
                <a:ext uri="{FF2B5EF4-FFF2-40B4-BE49-F238E27FC236}">
                  <a16:creationId xmlns:a16="http://schemas.microsoft.com/office/drawing/2014/main" xmlns="" id="{326B4B64-07F7-4890-B719-07E95EC87C2C}"/>
                </a:ext>
              </a:extLst>
            </p:cNvPr>
            <p:cNvPicPr>
              <a:picLocks noChangeAspect="1"/>
            </p:cNvPicPr>
            <p:nvPr/>
          </p:nvPicPr>
          <p:blipFill rotWithShape="1">
            <a:blip r:embed="rId10"/>
            <a:srcRect l="61961"/>
            <a:stretch/>
          </p:blipFill>
          <p:spPr>
            <a:xfrm rot="16200000" flipV="1">
              <a:off x="5424399" y="3806864"/>
              <a:ext cx="1498125" cy="591363"/>
            </a:xfrm>
            <a:prstGeom prst="rect">
              <a:avLst/>
            </a:prstGeom>
          </p:spPr>
        </p:pic>
      </p:grpSp>
      <p:pic>
        <p:nvPicPr>
          <p:cNvPr id="20" name="图片 27">
            <a:extLst>
              <a:ext uri="{FF2B5EF4-FFF2-40B4-BE49-F238E27FC236}">
                <a16:creationId xmlns:a16="http://schemas.microsoft.com/office/drawing/2014/main" xmlns="" id="{AA1DC7A3-816F-46E4-9100-846497B74238}"/>
              </a:ext>
            </a:extLst>
          </p:cNvPr>
          <p:cNvPicPr>
            <a:picLocks noChangeAspect="1"/>
          </p:cNvPicPr>
          <p:nvPr/>
        </p:nvPicPr>
        <p:blipFill>
          <a:blip r:embed="rId11"/>
          <a:stretch>
            <a:fillRect/>
          </a:stretch>
        </p:blipFill>
        <p:spPr>
          <a:xfrm>
            <a:off x="2559489" y="260970"/>
            <a:ext cx="511701" cy="707197"/>
          </a:xfrm>
          <a:prstGeom prst="rect">
            <a:avLst/>
          </a:prstGeom>
        </p:spPr>
      </p:pic>
      <p:sp>
        <p:nvSpPr>
          <p:cNvPr id="21" name="文本框 13">
            <a:extLst>
              <a:ext uri="{FF2B5EF4-FFF2-40B4-BE49-F238E27FC236}">
                <a16:creationId xmlns:a16="http://schemas.microsoft.com/office/drawing/2014/main" xmlns="" id="{0D22E6A5-265C-4EB9-B178-7F3DCB5DBFE2}"/>
              </a:ext>
            </a:extLst>
          </p:cNvPr>
          <p:cNvSpPr txBox="1"/>
          <p:nvPr/>
        </p:nvSpPr>
        <p:spPr>
          <a:xfrm>
            <a:off x="3224209" y="352049"/>
            <a:ext cx="7780490" cy="523220"/>
          </a:xfrm>
          <a:prstGeom prst="rect">
            <a:avLst/>
          </a:prstGeom>
          <a:noFill/>
        </p:spPr>
        <p:txBody>
          <a:bodyPr wrap="square" rtlCol="0">
            <a:spAutoFit/>
          </a:bodyPr>
          <a:lstStyle/>
          <a:p>
            <a:r>
              <a:rPr lang="en-US" altLang="zh-CN" sz="2800" b="1" dirty="0" smtClean="0">
                <a:solidFill>
                  <a:srgbClr val="C00000"/>
                </a:solidFill>
                <a:latin typeface="Times New Roman" pitchFamily="18" charset="0"/>
                <a:ea typeface="汉仪夏日体W" panose="00020600040101010101" pitchFamily="18" charset="-122"/>
                <a:cs typeface="Times New Roman" pitchFamily="18" charset="0"/>
              </a:rPr>
              <a:t>* PHIẾU HỌC TẬP 01 </a:t>
            </a:r>
            <a:endParaRPr lang="en-US" altLang="zh-CN" sz="3200" b="1" dirty="0">
              <a:solidFill>
                <a:srgbClr val="C00000"/>
              </a:solidFill>
              <a:latin typeface="Times New Roman" pitchFamily="18" charset="0"/>
              <a:ea typeface="汉仪夏日体W" panose="00020600040101010101" pitchFamily="18" charset="-122"/>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18988475"/>
              </p:ext>
            </p:extLst>
          </p:nvPr>
        </p:nvGraphicFramePr>
        <p:xfrm>
          <a:off x="1636729" y="1226204"/>
          <a:ext cx="9803904" cy="4524678"/>
        </p:xfrm>
        <a:graphic>
          <a:graphicData uri="http://schemas.openxmlformats.org/drawingml/2006/table">
            <a:tbl>
              <a:tblPr firstRow="1" firstCol="1" bandRow="1">
                <a:tableStyleId>{5C22544A-7EE6-4342-B048-85BDC9FD1C3A}</a:tableStyleId>
              </a:tblPr>
              <a:tblGrid>
                <a:gridCol w="5367909">
                  <a:extLst>
                    <a:ext uri="{9D8B030D-6E8A-4147-A177-3AD203B41FA5}">
                      <a16:colId xmlns:a16="http://schemas.microsoft.com/office/drawing/2014/main" xmlns="" val="707411645"/>
                    </a:ext>
                  </a:extLst>
                </a:gridCol>
                <a:gridCol w="4435995">
                  <a:extLst>
                    <a:ext uri="{9D8B030D-6E8A-4147-A177-3AD203B41FA5}">
                      <a16:colId xmlns:a16="http://schemas.microsoft.com/office/drawing/2014/main" xmlns="" val="4263979675"/>
                    </a:ext>
                  </a:extLst>
                </a:gridCol>
              </a:tblGrid>
              <a:tr h="315738">
                <a:tc>
                  <a:txBody>
                    <a:bodyPr/>
                    <a:lstStyle/>
                    <a:p>
                      <a:pPr algn="ctr">
                        <a:spcAft>
                          <a:spcPts val="0"/>
                        </a:spcAft>
                      </a:pPr>
                      <a:r>
                        <a:rPr lang="en-US" sz="2300" dirty="0" err="1">
                          <a:solidFill>
                            <a:schemeClr val="tx1"/>
                          </a:solidFill>
                          <a:effectLst/>
                          <a:latin typeface="Time new roman"/>
                        </a:rPr>
                        <a:t>Hành</a:t>
                      </a:r>
                      <a:r>
                        <a:rPr lang="en-US" sz="2300" dirty="0">
                          <a:solidFill>
                            <a:schemeClr val="tx1"/>
                          </a:solidFill>
                          <a:effectLst/>
                          <a:latin typeface="Time new roman"/>
                        </a:rPr>
                        <a:t> </a:t>
                      </a:r>
                      <a:r>
                        <a:rPr lang="en-US" sz="2300" dirty="0" err="1">
                          <a:solidFill>
                            <a:schemeClr val="tx1"/>
                          </a:solidFill>
                          <a:effectLst/>
                          <a:latin typeface="Time new roman"/>
                        </a:rPr>
                        <a:t>động</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spcAft>
                          <a:spcPts val="0"/>
                        </a:spcAft>
                      </a:pPr>
                      <a:r>
                        <a:rPr lang="en-US" sz="2300" dirty="0" err="1">
                          <a:solidFill>
                            <a:schemeClr val="tx1"/>
                          </a:solidFill>
                          <a:effectLst/>
                          <a:latin typeface="Time new roman"/>
                        </a:rPr>
                        <a:t>Nguy</a:t>
                      </a:r>
                      <a:r>
                        <a:rPr lang="en-US" sz="2300" dirty="0">
                          <a:solidFill>
                            <a:schemeClr val="tx1"/>
                          </a:solidFill>
                          <a:effectLst/>
                          <a:latin typeface="Time new roman"/>
                        </a:rPr>
                        <a:t> </a:t>
                      </a:r>
                      <a:r>
                        <a:rPr lang="en-US" sz="2300" dirty="0" err="1">
                          <a:solidFill>
                            <a:schemeClr val="tx1"/>
                          </a:solidFill>
                          <a:effectLst/>
                          <a:latin typeface="Time new roman"/>
                        </a:rPr>
                        <a:t>cơ</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3758451834"/>
                  </a:ext>
                </a:extLst>
              </a:tr>
              <a:tr h="631476">
                <a:tc>
                  <a:txBody>
                    <a:bodyPr/>
                    <a:lstStyle/>
                    <a:p>
                      <a:pPr>
                        <a:spcAft>
                          <a:spcPts val="0"/>
                        </a:spcAft>
                      </a:pPr>
                      <a:r>
                        <a:rPr lang="en-US" sz="2300" dirty="0">
                          <a:solidFill>
                            <a:schemeClr val="tx1"/>
                          </a:solidFill>
                          <a:effectLst/>
                          <a:latin typeface="Time new roman"/>
                        </a:rPr>
                        <a:t>1. </a:t>
                      </a:r>
                      <a:r>
                        <a:rPr lang="en-US" sz="2300" dirty="0" err="1">
                          <a:solidFill>
                            <a:schemeClr val="tx1"/>
                          </a:solidFill>
                          <a:effectLst/>
                          <a:latin typeface="Time new roman"/>
                        </a:rPr>
                        <a:t>Nghe</a:t>
                      </a:r>
                      <a:r>
                        <a:rPr lang="en-US" sz="2300" dirty="0">
                          <a:solidFill>
                            <a:schemeClr val="tx1"/>
                          </a:solidFill>
                          <a:effectLst/>
                          <a:latin typeface="Time new roman"/>
                        </a:rPr>
                        <a:t> </a:t>
                      </a:r>
                      <a:r>
                        <a:rPr lang="en-US" sz="2300" dirty="0" err="1">
                          <a:solidFill>
                            <a:schemeClr val="tx1"/>
                          </a:solidFill>
                          <a:effectLst/>
                          <a:latin typeface="Time new roman"/>
                        </a:rPr>
                        <a:t>điện</a:t>
                      </a:r>
                      <a:r>
                        <a:rPr lang="en-US" sz="2300" dirty="0">
                          <a:solidFill>
                            <a:schemeClr val="tx1"/>
                          </a:solidFill>
                          <a:effectLst/>
                          <a:latin typeface="Time new roman"/>
                        </a:rPr>
                        <a:t> </a:t>
                      </a:r>
                      <a:r>
                        <a:rPr lang="en-US" sz="2300" dirty="0" err="1">
                          <a:solidFill>
                            <a:schemeClr val="tx1"/>
                          </a:solidFill>
                          <a:effectLst/>
                          <a:latin typeface="Time new roman"/>
                        </a:rPr>
                        <a:t>thoại</a:t>
                      </a:r>
                      <a:r>
                        <a:rPr lang="en-US" sz="2300" dirty="0">
                          <a:solidFill>
                            <a:schemeClr val="tx1"/>
                          </a:solidFill>
                          <a:effectLst/>
                          <a:latin typeface="Time new roman"/>
                        </a:rPr>
                        <a:t> </a:t>
                      </a:r>
                      <a:r>
                        <a:rPr lang="en-US" sz="2300" dirty="0" err="1">
                          <a:solidFill>
                            <a:schemeClr val="tx1"/>
                          </a:solidFill>
                          <a:effectLst/>
                          <a:latin typeface="Time new roman"/>
                        </a:rPr>
                        <a:t>khi</a:t>
                      </a:r>
                      <a:r>
                        <a:rPr lang="en-US" sz="2300" dirty="0">
                          <a:solidFill>
                            <a:schemeClr val="tx1"/>
                          </a:solidFill>
                          <a:effectLst/>
                          <a:latin typeface="Time new roman"/>
                        </a:rPr>
                        <a:t> </a:t>
                      </a:r>
                      <a:r>
                        <a:rPr lang="en-US" sz="2300" dirty="0" err="1">
                          <a:solidFill>
                            <a:schemeClr val="tx1"/>
                          </a:solidFill>
                          <a:effectLst/>
                          <a:latin typeface="Time new roman"/>
                        </a:rPr>
                        <a:t>đang</a:t>
                      </a:r>
                      <a:r>
                        <a:rPr lang="en-US" sz="2300" dirty="0">
                          <a:solidFill>
                            <a:schemeClr val="tx1"/>
                          </a:solidFill>
                          <a:effectLst/>
                          <a:latin typeface="Time new roman"/>
                        </a:rPr>
                        <a:t> </a:t>
                      </a:r>
                      <a:r>
                        <a:rPr lang="en-US" sz="2300" dirty="0" err="1">
                          <a:solidFill>
                            <a:schemeClr val="tx1"/>
                          </a:solidFill>
                          <a:effectLst/>
                          <a:latin typeface="Time new roman"/>
                        </a:rPr>
                        <a:t>đổ</a:t>
                      </a:r>
                      <a:r>
                        <a:rPr lang="en-US" sz="2300" dirty="0">
                          <a:solidFill>
                            <a:schemeClr val="tx1"/>
                          </a:solidFill>
                          <a:effectLst/>
                          <a:latin typeface="Time new roman"/>
                        </a:rPr>
                        <a:t> </a:t>
                      </a:r>
                      <a:r>
                        <a:rPr lang="en-US" sz="2300" dirty="0" err="1">
                          <a:solidFill>
                            <a:schemeClr val="tx1"/>
                          </a:solidFill>
                          <a:effectLst/>
                          <a:latin typeface="Time new roman"/>
                        </a:rPr>
                        <a:t>xăng</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0"/>
                        </a:spcAft>
                      </a:pPr>
                      <a:r>
                        <a:rPr lang="en-US" sz="2300" dirty="0">
                          <a:solidFill>
                            <a:schemeClr val="tx1"/>
                          </a:solidFill>
                          <a:effectLst/>
                          <a:latin typeface="Time new roman"/>
                        </a:rPr>
                        <a:t>- </a:t>
                      </a:r>
                      <a:r>
                        <a:rPr lang="en-US" sz="2300" dirty="0" err="1">
                          <a:solidFill>
                            <a:schemeClr val="tx1"/>
                          </a:solidFill>
                          <a:effectLst/>
                          <a:latin typeface="Time new roman"/>
                        </a:rPr>
                        <a:t>Cháy</a:t>
                      </a:r>
                      <a:r>
                        <a:rPr lang="en-US" sz="2300" dirty="0">
                          <a:solidFill>
                            <a:schemeClr val="tx1"/>
                          </a:solidFill>
                          <a:effectLst/>
                          <a:latin typeface="Time new roman"/>
                        </a:rPr>
                        <a:t> </a:t>
                      </a:r>
                      <a:r>
                        <a:rPr lang="en-US" sz="2300" dirty="0" err="1">
                          <a:solidFill>
                            <a:schemeClr val="tx1"/>
                          </a:solidFill>
                          <a:effectLst/>
                          <a:latin typeface="Time new roman"/>
                        </a:rPr>
                        <a:t>cây</a:t>
                      </a:r>
                      <a:r>
                        <a:rPr lang="en-US" sz="2300" dirty="0">
                          <a:solidFill>
                            <a:schemeClr val="tx1"/>
                          </a:solidFill>
                          <a:effectLst/>
                          <a:latin typeface="Time new roman"/>
                        </a:rPr>
                        <a:t> </a:t>
                      </a:r>
                      <a:r>
                        <a:rPr lang="en-US" sz="2300" dirty="0" err="1">
                          <a:solidFill>
                            <a:schemeClr val="tx1"/>
                          </a:solidFill>
                          <a:effectLst/>
                          <a:latin typeface="Time new roman"/>
                        </a:rPr>
                        <a:t>xăng</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2794492159"/>
                  </a:ext>
                </a:extLst>
              </a:tr>
              <a:tr h="947214">
                <a:tc>
                  <a:txBody>
                    <a:bodyPr/>
                    <a:lstStyle/>
                    <a:p>
                      <a:pPr>
                        <a:spcAft>
                          <a:spcPts val="0"/>
                        </a:spcAft>
                      </a:pPr>
                      <a:r>
                        <a:rPr lang="en-US" sz="2300" dirty="0">
                          <a:solidFill>
                            <a:schemeClr val="tx1"/>
                          </a:solidFill>
                          <a:effectLst/>
                          <a:latin typeface="Time new roman"/>
                        </a:rPr>
                        <a:t>2. </a:t>
                      </a:r>
                      <a:r>
                        <a:rPr lang="en-US" sz="2300" dirty="0" err="1">
                          <a:solidFill>
                            <a:schemeClr val="tx1"/>
                          </a:solidFill>
                          <a:effectLst/>
                          <a:latin typeface="Time new roman"/>
                        </a:rPr>
                        <a:t>Cưa</a:t>
                      </a:r>
                      <a:r>
                        <a:rPr lang="en-US" sz="2300" dirty="0">
                          <a:solidFill>
                            <a:schemeClr val="tx1"/>
                          </a:solidFill>
                          <a:effectLst/>
                          <a:latin typeface="Time new roman"/>
                        </a:rPr>
                        <a:t> </a:t>
                      </a:r>
                      <a:r>
                        <a:rPr lang="en-US" sz="2300" dirty="0" err="1">
                          <a:solidFill>
                            <a:schemeClr val="tx1"/>
                          </a:solidFill>
                          <a:effectLst/>
                          <a:latin typeface="Time new roman"/>
                        </a:rPr>
                        <a:t>bom</a:t>
                      </a:r>
                      <a:r>
                        <a:rPr lang="en-US" sz="2300" dirty="0">
                          <a:solidFill>
                            <a:schemeClr val="tx1"/>
                          </a:solidFill>
                          <a:effectLst/>
                          <a:latin typeface="Time new roman"/>
                        </a:rPr>
                        <a:t> </a:t>
                      </a:r>
                      <a:r>
                        <a:rPr lang="en-US" sz="2300" dirty="0" err="1">
                          <a:solidFill>
                            <a:schemeClr val="tx1"/>
                          </a:solidFill>
                          <a:effectLst/>
                          <a:latin typeface="Time new roman"/>
                        </a:rPr>
                        <a:t>mìn</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0"/>
                        </a:spcAft>
                      </a:pPr>
                      <a:r>
                        <a:rPr lang="en-US" sz="2300" dirty="0">
                          <a:solidFill>
                            <a:schemeClr val="tx1"/>
                          </a:solidFill>
                          <a:effectLst/>
                          <a:latin typeface="Time new roman"/>
                        </a:rPr>
                        <a:t>- </a:t>
                      </a:r>
                      <a:r>
                        <a:rPr lang="en-US" sz="2300" dirty="0" err="1">
                          <a:solidFill>
                            <a:schemeClr val="tx1"/>
                          </a:solidFill>
                          <a:effectLst/>
                          <a:latin typeface="Time new roman"/>
                        </a:rPr>
                        <a:t>Bom</a:t>
                      </a:r>
                      <a:r>
                        <a:rPr lang="en-US" sz="2300" dirty="0">
                          <a:solidFill>
                            <a:schemeClr val="tx1"/>
                          </a:solidFill>
                          <a:effectLst/>
                          <a:latin typeface="Time new roman"/>
                        </a:rPr>
                        <a:t> </a:t>
                      </a:r>
                      <a:r>
                        <a:rPr lang="en-US" sz="2300" dirty="0" err="1">
                          <a:solidFill>
                            <a:schemeClr val="tx1"/>
                          </a:solidFill>
                          <a:effectLst/>
                          <a:latin typeface="Time new roman"/>
                        </a:rPr>
                        <a:t>mìn</a:t>
                      </a:r>
                      <a:r>
                        <a:rPr lang="en-US" sz="2300" dirty="0">
                          <a:solidFill>
                            <a:schemeClr val="tx1"/>
                          </a:solidFill>
                          <a:effectLst/>
                          <a:latin typeface="Time new roman"/>
                        </a:rPr>
                        <a:t> </a:t>
                      </a:r>
                      <a:r>
                        <a:rPr lang="en-US" sz="2300" dirty="0" err="1">
                          <a:solidFill>
                            <a:schemeClr val="tx1"/>
                          </a:solidFill>
                          <a:effectLst/>
                          <a:latin typeface="Time new roman"/>
                        </a:rPr>
                        <a:t>còn</a:t>
                      </a:r>
                      <a:r>
                        <a:rPr lang="en-US" sz="2300" dirty="0">
                          <a:solidFill>
                            <a:schemeClr val="tx1"/>
                          </a:solidFill>
                          <a:effectLst/>
                          <a:latin typeface="Time new roman"/>
                        </a:rPr>
                        <a:t> </a:t>
                      </a:r>
                      <a:r>
                        <a:rPr lang="en-US" sz="2300" dirty="0" err="1">
                          <a:solidFill>
                            <a:schemeClr val="tx1"/>
                          </a:solidFill>
                          <a:effectLst/>
                          <a:latin typeface="Time new roman"/>
                        </a:rPr>
                        <a:t>sót</a:t>
                      </a:r>
                      <a:r>
                        <a:rPr lang="en-US" sz="2300" dirty="0">
                          <a:solidFill>
                            <a:schemeClr val="tx1"/>
                          </a:solidFill>
                          <a:effectLst/>
                          <a:latin typeface="Time new roman"/>
                        </a:rPr>
                        <a:t> </a:t>
                      </a:r>
                      <a:r>
                        <a:rPr lang="en-US" sz="2300" dirty="0" err="1">
                          <a:solidFill>
                            <a:schemeClr val="tx1"/>
                          </a:solidFill>
                          <a:effectLst/>
                          <a:latin typeface="Time new roman"/>
                        </a:rPr>
                        <a:t>lại</a:t>
                      </a:r>
                      <a:r>
                        <a:rPr lang="en-US" sz="2300" dirty="0">
                          <a:solidFill>
                            <a:schemeClr val="tx1"/>
                          </a:solidFill>
                          <a:effectLst/>
                          <a:latin typeface="Time new roman"/>
                        </a:rPr>
                        <a:t> </a:t>
                      </a:r>
                      <a:r>
                        <a:rPr lang="en-US" sz="2300" dirty="0" err="1">
                          <a:solidFill>
                            <a:schemeClr val="tx1"/>
                          </a:solidFill>
                          <a:effectLst/>
                          <a:latin typeface="Time new roman"/>
                        </a:rPr>
                        <a:t>bên</a:t>
                      </a:r>
                      <a:r>
                        <a:rPr lang="en-US" sz="2300" dirty="0">
                          <a:solidFill>
                            <a:schemeClr val="tx1"/>
                          </a:solidFill>
                          <a:effectLst/>
                          <a:latin typeface="Time new roman"/>
                        </a:rPr>
                        <a:t> </a:t>
                      </a:r>
                      <a:r>
                        <a:rPr lang="en-US" sz="2300" dirty="0" err="1">
                          <a:solidFill>
                            <a:schemeClr val="tx1"/>
                          </a:solidFill>
                          <a:effectLst/>
                          <a:latin typeface="Time new roman"/>
                        </a:rPr>
                        <a:t>trong</a:t>
                      </a:r>
                      <a:r>
                        <a:rPr lang="en-US" sz="2300" dirty="0">
                          <a:solidFill>
                            <a:schemeClr val="tx1"/>
                          </a:solidFill>
                          <a:effectLst/>
                          <a:latin typeface="Time new roman"/>
                        </a:rPr>
                        <a:t> </a:t>
                      </a:r>
                      <a:r>
                        <a:rPr lang="en-US" sz="2300" dirty="0" err="1">
                          <a:solidFill>
                            <a:schemeClr val="tx1"/>
                          </a:solidFill>
                          <a:effectLst/>
                          <a:latin typeface="Time new roman"/>
                        </a:rPr>
                        <a:t>sẽ</a:t>
                      </a:r>
                      <a:r>
                        <a:rPr lang="en-US" sz="2300" dirty="0">
                          <a:solidFill>
                            <a:schemeClr val="tx1"/>
                          </a:solidFill>
                          <a:effectLst/>
                          <a:latin typeface="Time new roman"/>
                        </a:rPr>
                        <a:t> </a:t>
                      </a:r>
                      <a:r>
                        <a:rPr lang="en-US" sz="2300" dirty="0" err="1">
                          <a:solidFill>
                            <a:schemeClr val="tx1"/>
                          </a:solidFill>
                          <a:effectLst/>
                          <a:latin typeface="Time new roman"/>
                        </a:rPr>
                        <a:t>phát</a:t>
                      </a:r>
                      <a:r>
                        <a:rPr lang="en-US" sz="2300" dirty="0">
                          <a:solidFill>
                            <a:schemeClr val="tx1"/>
                          </a:solidFill>
                          <a:effectLst/>
                          <a:latin typeface="Time new roman"/>
                        </a:rPr>
                        <a:t> </a:t>
                      </a:r>
                      <a:r>
                        <a:rPr lang="en-US" sz="2300" dirty="0" err="1">
                          <a:solidFill>
                            <a:schemeClr val="tx1"/>
                          </a:solidFill>
                          <a:effectLst/>
                          <a:latin typeface="Time new roman"/>
                        </a:rPr>
                        <a:t>nổ</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2500429416"/>
                  </a:ext>
                </a:extLst>
              </a:tr>
              <a:tr h="631476">
                <a:tc>
                  <a:txBody>
                    <a:bodyPr/>
                    <a:lstStyle/>
                    <a:p>
                      <a:pPr>
                        <a:spcAft>
                          <a:spcPts val="0"/>
                        </a:spcAft>
                      </a:pPr>
                      <a:r>
                        <a:rPr lang="en-US" sz="2300" dirty="0">
                          <a:solidFill>
                            <a:schemeClr val="tx1"/>
                          </a:solidFill>
                          <a:effectLst/>
                          <a:latin typeface="Time new roman"/>
                        </a:rPr>
                        <a:t>3.Dùng </a:t>
                      </a:r>
                      <a:r>
                        <a:rPr lang="en-US" sz="2300" dirty="0" err="1">
                          <a:solidFill>
                            <a:schemeClr val="tx1"/>
                          </a:solidFill>
                          <a:effectLst/>
                          <a:latin typeface="Time new roman"/>
                        </a:rPr>
                        <a:t>điện</a:t>
                      </a:r>
                      <a:r>
                        <a:rPr lang="en-US" sz="2300" dirty="0">
                          <a:solidFill>
                            <a:schemeClr val="tx1"/>
                          </a:solidFill>
                          <a:effectLst/>
                          <a:latin typeface="Time new roman"/>
                        </a:rPr>
                        <a:t> </a:t>
                      </a:r>
                      <a:r>
                        <a:rPr lang="en-US" sz="2300" dirty="0" err="1">
                          <a:solidFill>
                            <a:schemeClr val="tx1"/>
                          </a:solidFill>
                          <a:effectLst/>
                          <a:latin typeface="Time new roman"/>
                        </a:rPr>
                        <a:t>thoại</a:t>
                      </a:r>
                      <a:r>
                        <a:rPr lang="en-US" sz="2300" dirty="0">
                          <a:solidFill>
                            <a:schemeClr val="tx1"/>
                          </a:solidFill>
                          <a:effectLst/>
                          <a:latin typeface="Time new roman"/>
                        </a:rPr>
                        <a:t> </a:t>
                      </a:r>
                      <a:r>
                        <a:rPr lang="en-US" sz="2300" dirty="0" err="1">
                          <a:solidFill>
                            <a:schemeClr val="tx1"/>
                          </a:solidFill>
                          <a:effectLst/>
                          <a:latin typeface="Time new roman"/>
                        </a:rPr>
                        <a:t>khi</a:t>
                      </a:r>
                      <a:r>
                        <a:rPr lang="en-US" sz="2300" dirty="0">
                          <a:solidFill>
                            <a:schemeClr val="tx1"/>
                          </a:solidFill>
                          <a:effectLst/>
                          <a:latin typeface="Time new roman"/>
                        </a:rPr>
                        <a:t> </a:t>
                      </a:r>
                      <a:r>
                        <a:rPr lang="en-US" sz="2300" dirty="0" err="1">
                          <a:solidFill>
                            <a:schemeClr val="tx1"/>
                          </a:solidFill>
                          <a:effectLst/>
                          <a:latin typeface="Time new roman"/>
                        </a:rPr>
                        <a:t>đang</a:t>
                      </a:r>
                      <a:r>
                        <a:rPr lang="en-US" sz="2300" dirty="0">
                          <a:solidFill>
                            <a:schemeClr val="tx1"/>
                          </a:solidFill>
                          <a:effectLst/>
                          <a:latin typeface="Time new roman"/>
                        </a:rPr>
                        <a:t> </a:t>
                      </a:r>
                      <a:r>
                        <a:rPr lang="en-US" sz="2300" dirty="0" err="1">
                          <a:solidFill>
                            <a:schemeClr val="tx1"/>
                          </a:solidFill>
                          <a:effectLst/>
                          <a:latin typeface="Time new roman"/>
                        </a:rPr>
                        <a:t>cắm</a:t>
                      </a:r>
                      <a:r>
                        <a:rPr lang="en-US" sz="2300" dirty="0">
                          <a:solidFill>
                            <a:schemeClr val="tx1"/>
                          </a:solidFill>
                          <a:effectLst/>
                          <a:latin typeface="Time new roman"/>
                        </a:rPr>
                        <a:t> </a:t>
                      </a:r>
                      <a:r>
                        <a:rPr lang="en-US" sz="2300" dirty="0" err="1">
                          <a:solidFill>
                            <a:schemeClr val="tx1"/>
                          </a:solidFill>
                          <a:effectLst/>
                          <a:latin typeface="Time new roman"/>
                        </a:rPr>
                        <a:t>sạc</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0"/>
                        </a:spcAft>
                      </a:pPr>
                      <a:r>
                        <a:rPr lang="en-US" sz="2300" dirty="0">
                          <a:solidFill>
                            <a:schemeClr val="tx1"/>
                          </a:solidFill>
                          <a:effectLst/>
                          <a:latin typeface="Time new roman"/>
                        </a:rPr>
                        <a:t>- </a:t>
                      </a:r>
                      <a:r>
                        <a:rPr lang="en-US" sz="2300" dirty="0" err="1">
                          <a:solidFill>
                            <a:schemeClr val="tx1"/>
                          </a:solidFill>
                          <a:effectLst/>
                          <a:latin typeface="Time new roman"/>
                        </a:rPr>
                        <a:t>Chập</a:t>
                      </a:r>
                      <a:r>
                        <a:rPr lang="en-US" sz="2300" dirty="0">
                          <a:solidFill>
                            <a:schemeClr val="tx1"/>
                          </a:solidFill>
                          <a:effectLst/>
                          <a:latin typeface="Time new roman"/>
                        </a:rPr>
                        <a:t> </a:t>
                      </a:r>
                      <a:r>
                        <a:rPr lang="en-US" sz="2300" dirty="0" err="1">
                          <a:solidFill>
                            <a:schemeClr val="tx1"/>
                          </a:solidFill>
                          <a:effectLst/>
                          <a:latin typeface="Time new roman"/>
                        </a:rPr>
                        <a:t>điện</a:t>
                      </a:r>
                      <a:r>
                        <a:rPr lang="en-US" sz="2300" dirty="0">
                          <a:solidFill>
                            <a:schemeClr val="tx1"/>
                          </a:solidFill>
                          <a:effectLst/>
                          <a:latin typeface="Time new roman"/>
                        </a:rPr>
                        <a:t>, </a:t>
                      </a:r>
                      <a:r>
                        <a:rPr lang="en-US" sz="2300" dirty="0" err="1">
                          <a:solidFill>
                            <a:schemeClr val="tx1"/>
                          </a:solidFill>
                          <a:effectLst/>
                          <a:latin typeface="Time new roman"/>
                        </a:rPr>
                        <a:t>gây</a:t>
                      </a:r>
                      <a:r>
                        <a:rPr lang="en-US" sz="2300" dirty="0">
                          <a:solidFill>
                            <a:schemeClr val="tx1"/>
                          </a:solidFill>
                          <a:effectLst/>
                          <a:latin typeface="Time new roman"/>
                        </a:rPr>
                        <a:t> </a:t>
                      </a:r>
                      <a:r>
                        <a:rPr lang="en-US" sz="2300" dirty="0" err="1">
                          <a:solidFill>
                            <a:schemeClr val="tx1"/>
                          </a:solidFill>
                          <a:effectLst/>
                          <a:latin typeface="Time new roman"/>
                        </a:rPr>
                        <a:t>cháy</a:t>
                      </a:r>
                      <a:r>
                        <a:rPr lang="en-US" sz="2300" dirty="0">
                          <a:solidFill>
                            <a:schemeClr val="tx1"/>
                          </a:solidFill>
                          <a:effectLst/>
                          <a:latin typeface="Time new roman"/>
                        </a:rPr>
                        <a:t>, </a:t>
                      </a:r>
                      <a:r>
                        <a:rPr lang="en-US" sz="2300" dirty="0" err="1">
                          <a:solidFill>
                            <a:schemeClr val="tx1"/>
                          </a:solidFill>
                          <a:effectLst/>
                          <a:latin typeface="Time new roman"/>
                        </a:rPr>
                        <a:t>nổ</a:t>
                      </a:r>
                      <a:r>
                        <a:rPr lang="en-US" sz="2300" dirty="0">
                          <a:solidFill>
                            <a:schemeClr val="tx1"/>
                          </a:solidFill>
                          <a:effectLst/>
                          <a:latin typeface="Time new roman"/>
                        </a:rPr>
                        <a:t> </a:t>
                      </a:r>
                      <a:r>
                        <a:rPr lang="en-US" sz="2300" dirty="0" err="1">
                          <a:solidFill>
                            <a:schemeClr val="tx1"/>
                          </a:solidFill>
                          <a:effectLst/>
                          <a:latin typeface="Time new roman"/>
                        </a:rPr>
                        <a:t>điện</a:t>
                      </a:r>
                      <a:r>
                        <a:rPr lang="en-US" sz="2300" dirty="0">
                          <a:solidFill>
                            <a:schemeClr val="tx1"/>
                          </a:solidFill>
                          <a:effectLst/>
                          <a:latin typeface="Time new roman"/>
                        </a:rPr>
                        <a:t> </a:t>
                      </a:r>
                      <a:r>
                        <a:rPr lang="en-US" sz="2300" dirty="0" err="1">
                          <a:solidFill>
                            <a:schemeClr val="tx1"/>
                          </a:solidFill>
                          <a:effectLst/>
                          <a:latin typeface="Time new roman"/>
                        </a:rPr>
                        <a:t>thoại</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1761253408"/>
                  </a:ext>
                </a:extLst>
              </a:tr>
              <a:tr h="947214">
                <a:tc>
                  <a:txBody>
                    <a:bodyPr/>
                    <a:lstStyle/>
                    <a:p>
                      <a:pPr>
                        <a:spcAft>
                          <a:spcPts val="0"/>
                        </a:spcAft>
                      </a:pPr>
                      <a:r>
                        <a:rPr lang="en-US" sz="2300">
                          <a:solidFill>
                            <a:schemeClr val="tx1"/>
                          </a:solidFill>
                          <a:effectLst/>
                          <a:latin typeface="Time new roman"/>
                        </a:rPr>
                        <a:t>4. Thực hiện thí nghiệm không đúng quy trình</a:t>
                      </a:r>
                      <a:endParaRPr lang="vi-VN" sz="230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0"/>
                        </a:spcAft>
                      </a:pPr>
                      <a:r>
                        <a:rPr lang="en-US" sz="2300" dirty="0">
                          <a:solidFill>
                            <a:schemeClr val="tx1"/>
                          </a:solidFill>
                          <a:effectLst/>
                          <a:latin typeface="Time new roman"/>
                        </a:rPr>
                        <a:t>- </a:t>
                      </a:r>
                      <a:r>
                        <a:rPr lang="en-US" sz="2300" dirty="0" err="1">
                          <a:solidFill>
                            <a:schemeClr val="tx1"/>
                          </a:solidFill>
                          <a:effectLst/>
                          <a:latin typeface="Time new roman"/>
                        </a:rPr>
                        <a:t>Hoá</a:t>
                      </a:r>
                      <a:r>
                        <a:rPr lang="en-US" sz="2300" dirty="0">
                          <a:solidFill>
                            <a:schemeClr val="tx1"/>
                          </a:solidFill>
                          <a:effectLst/>
                          <a:latin typeface="Time new roman"/>
                        </a:rPr>
                        <a:t> </a:t>
                      </a:r>
                      <a:r>
                        <a:rPr lang="en-US" sz="2300" dirty="0" err="1">
                          <a:solidFill>
                            <a:schemeClr val="tx1"/>
                          </a:solidFill>
                          <a:effectLst/>
                          <a:latin typeface="Time new roman"/>
                        </a:rPr>
                        <a:t>chất</a:t>
                      </a:r>
                      <a:r>
                        <a:rPr lang="en-US" sz="2300" dirty="0">
                          <a:solidFill>
                            <a:schemeClr val="tx1"/>
                          </a:solidFill>
                          <a:effectLst/>
                          <a:latin typeface="Time new roman"/>
                        </a:rPr>
                        <a:t> </a:t>
                      </a:r>
                      <a:r>
                        <a:rPr lang="en-US" sz="2300" dirty="0" err="1">
                          <a:solidFill>
                            <a:schemeClr val="tx1"/>
                          </a:solidFill>
                          <a:effectLst/>
                          <a:latin typeface="Time new roman"/>
                        </a:rPr>
                        <a:t>bị</a:t>
                      </a:r>
                      <a:r>
                        <a:rPr lang="en-US" sz="2300" dirty="0">
                          <a:solidFill>
                            <a:schemeClr val="tx1"/>
                          </a:solidFill>
                          <a:effectLst/>
                          <a:latin typeface="Time new roman"/>
                        </a:rPr>
                        <a:t> </a:t>
                      </a:r>
                      <a:r>
                        <a:rPr lang="en-US" sz="2300" dirty="0" err="1">
                          <a:solidFill>
                            <a:schemeClr val="tx1"/>
                          </a:solidFill>
                          <a:effectLst/>
                          <a:latin typeface="Time new roman"/>
                        </a:rPr>
                        <a:t>rơi</a:t>
                      </a:r>
                      <a:r>
                        <a:rPr lang="en-US" sz="2300" dirty="0">
                          <a:solidFill>
                            <a:schemeClr val="tx1"/>
                          </a:solidFill>
                          <a:effectLst/>
                          <a:latin typeface="Time new roman"/>
                        </a:rPr>
                        <a:t>, </a:t>
                      </a:r>
                      <a:r>
                        <a:rPr lang="en-US" sz="2300" dirty="0" err="1">
                          <a:solidFill>
                            <a:schemeClr val="tx1"/>
                          </a:solidFill>
                          <a:effectLst/>
                          <a:latin typeface="Time new roman"/>
                        </a:rPr>
                        <a:t>đổ</a:t>
                      </a:r>
                      <a:r>
                        <a:rPr lang="en-US" sz="2300" dirty="0">
                          <a:solidFill>
                            <a:schemeClr val="tx1"/>
                          </a:solidFill>
                          <a:effectLst/>
                          <a:latin typeface="Time new roman"/>
                        </a:rPr>
                        <a:t>, </a:t>
                      </a:r>
                      <a:r>
                        <a:rPr lang="en-US" sz="2300" dirty="0" err="1">
                          <a:solidFill>
                            <a:schemeClr val="tx1"/>
                          </a:solidFill>
                          <a:effectLst/>
                          <a:latin typeface="Time new roman"/>
                        </a:rPr>
                        <a:t>gây</a:t>
                      </a:r>
                      <a:r>
                        <a:rPr lang="en-US" sz="2300" dirty="0">
                          <a:solidFill>
                            <a:schemeClr val="tx1"/>
                          </a:solidFill>
                          <a:effectLst/>
                          <a:latin typeface="Time new roman"/>
                        </a:rPr>
                        <a:t> </a:t>
                      </a:r>
                      <a:r>
                        <a:rPr lang="en-US" sz="2300" dirty="0" err="1">
                          <a:solidFill>
                            <a:schemeClr val="tx1"/>
                          </a:solidFill>
                          <a:effectLst/>
                          <a:latin typeface="Time new roman"/>
                        </a:rPr>
                        <a:t>cháy</a:t>
                      </a:r>
                      <a:r>
                        <a:rPr lang="en-US" sz="2300" dirty="0">
                          <a:solidFill>
                            <a:schemeClr val="tx1"/>
                          </a:solidFill>
                          <a:effectLst/>
                          <a:latin typeface="Time new roman"/>
                        </a:rPr>
                        <a:t> </a:t>
                      </a:r>
                      <a:r>
                        <a:rPr lang="en-US" sz="2300" dirty="0" err="1">
                          <a:solidFill>
                            <a:schemeClr val="tx1"/>
                          </a:solidFill>
                          <a:effectLst/>
                          <a:latin typeface="Time new roman"/>
                        </a:rPr>
                        <a:t>trong</a:t>
                      </a:r>
                      <a:r>
                        <a:rPr lang="en-US" sz="2300" dirty="0">
                          <a:solidFill>
                            <a:schemeClr val="tx1"/>
                          </a:solidFill>
                          <a:effectLst/>
                          <a:latin typeface="Time new roman"/>
                        </a:rPr>
                        <a:t> </a:t>
                      </a:r>
                      <a:r>
                        <a:rPr lang="en-US" sz="2300" dirty="0" err="1">
                          <a:solidFill>
                            <a:schemeClr val="tx1"/>
                          </a:solidFill>
                          <a:effectLst/>
                          <a:latin typeface="Time new roman"/>
                        </a:rPr>
                        <a:t>phòng</a:t>
                      </a:r>
                      <a:r>
                        <a:rPr lang="en-US" sz="2300" dirty="0">
                          <a:solidFill>
                            <a:schemeClr val="tx1"/>
                          </a:solidFill>
                          <a:effectLst/>
                          <a:latin typeface="Time new roman"/>
                        </a:rPr>
                        <a:t> </a:t>
                      </a:r>
                      <a:r>
                        <a:rPr lang="en-US" sz="2300" dirty="0" err="1">
                          <a:solidFill>
                            <a:schemeClr val="tx1"/>
                          </a:solidFill>
                          <a:effectLst/>
                          <a:latin typeface="Time new roman"/>
                        </a:rPr>
                        <a:t>thí</a:t>
                      </a:r>
                      <a:r>
                        <a:rPr lang="en-US" sz="2300" dirty="0">
                          <a:solidFill>
                            <a:schemeClr val="tx1"/>
                          </a:solidFill>
                          <a:effectLst/>
                          <a:latin typeface="Time new roman"/>
                        </a:rPr>
                        <a:t> </a:t>
                      </a:r>
                      <a:r>
                        <a:rPr lang="en-US" sz="2300" dirty="0" err="1">
                          <a:solidFill>
                            <a:schemeClr val="tx1"/>
                          </a:solidFill>
                          <a:effectLst/>
                          <a:latin typeface="Time new roman"/>
                        </a:rPr>
                        <a:t>nghiệm</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667938941"/>
                  </a:ext>
                </a:extLst>
              </a:tr>
              <a:tr h="947214">
                <a:tc>
                  <a:txBody>
                    <a:bodyPr/>
                    <a:lstStyle/>
                    <a:p>
                      <a:pPr>
                        <a:spcAft>
                          <a:spcPts val="0"/>
                        </a:spcAft>
                      </a:pPr>
                      <a:r>
                        <a:rPr lang="en-US" sz="2300">
                          <a:solidFill>
                            <a:schemeClr val="tx1"/>
                          </a:solidFill>
                          <a:effectLst/>
                          <a:latin typeface="Time new roman"/>
                        </a:rPr>
                        <a:t> 5. Vứt tàn thuốc lá còn đang cháy trong rừng</a:t>
                      </a:r>
                      <a:endParaRPr lang="vi-VN" sz="230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0"/>
                        </a:spcAft>
                      </a:pPr>
                      <a:r>
                        <a:rPr lang="en-US" sz="2300" dirty="0">
                          <a:solidFill>
                            <a:schemeClr val="tx1"/>
                          </a:solidFill>
                          <a:effectLst/>
                          <a:latin typeface="Time new roman"/>
                        </a:rPr>
                        <a:t>- </a:t>
                      </a:r>
                      <a:r>
                        <a:rPr lang="en-US" sz="2300" dirty="0" err="1">
                          <a:solidFill>
                            <a:schemeClr val="tx1"/>
                          </a:solidFill>
                          <a:effectLst/>
                          <a:latin typeface="Time new roman"/>
                        </a:rPr>
                        <a:t>Cháy</a:t>
                      </a:r>
                      <a:r>
                        <a:rPr lang="en-US" sz="2300" dirty="0">
                          <a:solidFill>
                            <a:schemeClr val="tx1"/>
                          </a:solidFill>
                          <a:effectLst/>
                          <a:latin typeface="Time new roman"/>
                        </a:rPr>
                        <a:t> </a:t>
                      </a:r>
                      <a:r>
                        <a:rPr lang="en-US" sz="2300" dirty="0" err="1">
                          <a:solidFill>
                            <a:schemeClr val="tx1"/>
                          </a:solidFill>
                          <a:effectLst/>
                          <a:latin typeface="Time new roman"/>
                        </a:rPr>
                        <a:t>rừng</a:t>
                      </a:r>
                      <a:endParaRPr lang="vi-VN" sz="2300" dirty="0">
                        <a:solidFill>
                          <a:schemeClr val="tx1"/>
                        </a:solidFill>
                        <a:effectLst/>
                        <a:latin typeface="Time new roman"/>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4108358915"/>
                  </a:ext>
                </a:extLst>
              </a:tr>
            </a:tbl>
          </a:graphicData>
        </a:graphic>
      </p:graphicFrame>
    </p:spTree>
    <p:extLst>
      <p:ext uri="{BB962C8B-B14F-4D97-AF65-F5344CB8AC3E}">
        <p14:creationId xmlns:p14="http://schemas.microsoft.com/office/powerpoint/2010/main" val="132118761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2000"/>
                            </p:stCondLst>
                            <p:childTnLst>
                              <p:par>
                                <p:cTn id="30" presetID="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41" presetClass="entr" presetSubtype="0" fill="hold" grpId="0" nodeType="withEffect">
                                  <p:stCondLst>
                                    <p:cond delay="0"/>
                                  </p:stCondLst>
                                  <p:iterate type="lt">
                                    <p:tmPct val="1905"/>
                                  </p:iterate>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1"/>
                                        </p:tgtEl>
                                        <p:attrNameLst>
                                          <p:attrName>ppt_y</p:attrName>
                                        </p:attrNameLst>
                                      </p:cBhvr>
                                      <p:tavLst>
                                        <p:tav tm="0">
                                          <p:val>
                                            <p:strVal val="#ppt_y"/>
                                          </p:val>
                                        </p:tav>
                                        <p:tav tm="100000">
                                          <p:val>
                                            <p:strVal val="#ppt_y"/>
                                          </p:val>
                                        </p:tav>
                                      </p:tavLst>
                                    </p:anim>
                                    <p:anim calcmode="lin" valueType="num">
                                      <p:cBhvr>
                                        <p:cTn id="3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手绘课件PPT"/>
</p:tagLst>
</file>

<file path=ppt/tags/tag2.xml><?xml version="1.0" encoding="utf-8"?>
<p:tagLst xmlns:a="http://schemas.openxmlformats.org/drawingml/2006/main" xmlns:r="http://schemas.openxmlformats.org/officeDocument/2006/relationships" xmlns:p="http://schemas.openxmlformats.org/presentationml/2006/main">
  <p:tag name="MH" val="20170801162713"/>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801162713"/>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801162713"/>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70801162713"/>
  <p:tag name="MH_LIBRARY" val="GRAPHIC"/>
  <p:tag name="MH_TYPE" val="Other"/>
  <p:tag name="MH_ORDER" val="4"/>
</p:tagLst>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8">
      <a:majorFont>
        <a:latin typeface="Arial"/>
        <a:ea typeface="YF补 汉仪夏日体+黑白emoji"/>
        <a:cs typeface=""/>
      </a:majorFont>
      <a:minorFont>
        <a:latin typeface="Arial"/>
        <a:ea typeface="YF补 汉仪夏日体+黑白emoj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TotalTime>
  <Words>2272</Words>
  <Application>Microsoft Office PowerPoint</Application>
  <PresentationFormat>Widescreen</PresentationFormat>
  <Paragraphs>199</Paragraphs>
  <Slides>40</Slides>
  <Notes>38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40</vt:i4>
      </vt:variant>
    </vt:vector>
  </HeadingPairs>
  <TitlesOfParts>
    <vt:vector size="56" baseType="lpstr">
      <vt:lpstr>SimSun</vt:lpstr>
      <vt:lpstr>.VnTime</vt:lpstr>
      <vt:lpstr>Arial</vt:lpstr>
      <vt:lpstr>Impact</vt:lpstr>
      <vt:lpstr>inpin heiti</vt:lpstr>
      <vt:lpstr>Raleway</vt:lpstr>
      <vt:lpstr>SVN-Cookies</vt:lpstr>
      <vt:lpstr>SVN-Internation</vt:lpstr>
      <vt:lpstr>Tahoma</vt:lpstr>
      <vt:lpstr>Time new roman</vt:lpstr>
      <vt:lpstr>Times New Roman</vt:lpstr>
      <vt:lpstr>YF补 汉仪夏日体+黑白emoji</vt:lpstr>
      <vt:lpstr>幼圆</vt:lpstr>
      <vt:lpstr>汉仪夏日体W</vt:lpstr>
      <vt:lpstr>等线</vt:lpstr>
      <vt:lpstr>https://www.freeppt7.com</vt:lpstr>
      <vt:lpstr>PowerPoint Presentation</vt:lpstr>
      <vt:lpstr>PowerPoint Presentation</vt:lpstr>
      <vt:lpstr>PowerPoint Presentation</vt:lpstr>
      <vt:lpstr> PHÒNG NGỪA TAI NẠN VŨ KHÍ , CHÁY, NỔ VÀ CÁC CHẤT ĐỘC HẠI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www.freeppt7.com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www.freeppt7.com</dc:creator>
  <cp:keywords>https:/www.freeppt7.com</cp:keywords>
  <dc:description>https://www.freeppt7.com</dc:description>
  <cp:lastModifiedBy>HIEP</cp:lastModifiedBy>
  <cp:revision>642</cp:revision>
  <dcterms:created xsi:type="dcterms:W3CDTF">2017-08-01T03:24:34Z</dcterms:created>
  <dcterms:modified xsi:type="dcterms:W3CDTF">2024-09-10T03:26:08Z</dcterms:modified>
</cp:coreProperties>
</file>