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77" r:id="rId3"/>
    <p:sldId id="278" r:id="rId4"/>
    <p:sldId id="262" r:id="rId5"/>
    <p:sldId id="264" r:id="rId6"/>
    <p:sldId id="265" r:id="rId7"/>
    <p:sldId id="267" r:id="rId8"/>
    <p:sldId id="257" r:id="rId9"/>
    <p:sldId id="260" r:id="rId10"/>
    <p:sldId id="266" r:id="rId11"/>
    <p:sldId id="270" r:id="rId12"/>
    <p:sldId id="271" r:id="rId13"/>
    <p:sldId id="259" r:id="rId14"/>
    <p:sldId id="272" r:id="rId15"/>
    <p:sldId id="275" r:id="rId16"/>
    <p:sldId id="263" r:id="rId17"/>
    <p:sldId id="274" r:id="rId18"/>
    <p:sldId id="273" r:id="rId19"/>
  </p:sldIdLst>
  <p:sldSz cx="18288000" cy="10287000"/>
  <p:notesSz cx="6858000" cy="9144000"/>
  <p:embeddedFontLst>
    <p:embeddedFont>
      <p:font typeface="Roboto Condensed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Fraunces" panose="020B0604020202020204" charset="0"/>
      <p:regular r:id="rId29"/>
    </p:embeddedFont>
    <p:embeddedFont>
      <p:font typeface="Roboto Condensed Italics" panose="020B0604020202020204" charset="0"/>
      <p:regular r:id="rId30"/>
      <p:bold r:id="rId31"/>
      <p:italic r:id="rId32"/>
      <p:boldItalic r:id="rId33"/>
    </p:embeddedFont>
    <p:embeddedFont>
      <p:font typeface="Roboto Condensed Bold" panose="020B06040202020202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CC6"/>
    <a:srgbClr val="FAF4E3"/>
    <a:srgbClr val="69B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7E5929-4F0B-4DA0-ADC3-48490819AAD0}" v="193" dt="2022-08-08T13:12:16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041" autoAdjust="0"/>
  </p:normalViewPr>
  <p:slideViewPr>
    <p:cSldViewPr>
      <p:cViewPr varScale="1">
        <p:scale>
          <a:sx n="52" d="100"/>
          <a:sy n="52" d="100"/>
        </p:scale>
        <p:origin x="690" y="1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F87E5929-4F0B-4DA0-ADC3-48490819AAD0}"/>
    <pc:docChg chg="undo custSel addSld modSld sldOrd">
      <pc:chgData name="TRAN TRI KHANG" userId="2b69f38f-e97b-4795-a559-774dc1ef1bed" providerId="ADAL" clId="{F87E5929-4F0B-4DA0-ADC3-48490819AAD0}" dt="2022-08-08T13:13:28.887" v="436" actId="20577"/>
      <pc:docMkLst>
        <pc:docMk/>
      </pc:docMkLst>
      <pc:sldChg chg="modSp mod">
        <pc:chgData name="TRAN TRI KHANG" userId="2b69f38f-e97b-4795-a559-774dc1ef1bed" providerId="ADAL" clId="{F87E5929-4F0B-4DA0-ADC3-48490819AAD0}" dt="2022-08-08T12:49:23.128" v="4" actId="1076"/>
        <pc:sldMkLst>
          <pc:docMk/>
          <pc:sldMk cId="0" sldId="256"/>
        </pc:sldMkLst>
        <pc:spChg chg="mod">
          <ac:chgData name="TRAN TRI KHANG" userId="2b69f38f-e97b-4795-a559-774dc1ef1bed" providerId="ADAL" clId="{F87E5929-4F0B-4DA0-ADC3-48490819AAD0}" dt="2022-08-08T12:49:10.394" v="1" actId="14100"/>
          <ac:spMkLst>
            <pc:docMk/>
            <pc:sldMk cId="0" sldId="256"/>
            <ac:spMk id="11" creationId="{00000000-0000-0000-0000-000000000000}"/>
          </ac:spMkLst>
        </pc:spChg>
        <pc:picChg chg="mod ord">
          <ac:chgData name="TRAN TRI KHANG" userId="2b69f38f-e97b-4795-a559-774dc1ef1bed" providerId="ADAL" clId="{F87E5929-4F0B-4DA0-ADC3-48490819AAD0}" dt="2022-08-08T12:49:23.128" v="4" actId="1076"/>
          <ac:picMkLst>
            <pc:docMk/>
            <pc:sldMk cId="0" sldId="256"/>
            <ac:picMk id="8" creationId="{00000000-0000-0000-0000-000000000000}"/>
          </ac:picMkLst>
        </pc:picChg>
      </pc:sldChg>
      <pc:sldChg chg="modSp mod">
        <pc:chgData name="TRAN TRI KHANG" userId="2b69f38f-e97b-4795-a559-774dc1ef1bed" providerId="ADAL" clId="{F87E5929-4F0B-4DA0-ADC3-48490819AAD0}" dt="2022-08-08T12:49:45.549" v="7" actId="1076"/>
        <pc:sldMkLst>
          <pc:docMk/>
          <pc:sldMk cId="0" sldId="257"/>
        </pc:sldMkLst>
        <pc:spChg chg="mod">
          <ac:chgData name="TRAN TRI KHANG" userId="2b69f38f-e97b-4795-a559-774dc1ef1bed" providerId="ADAL" clId="{F87E5929-4F0B-4DA0-ADC3-48490819AAD0}" dt="2022-08-08T12:49:45.549" v="7" actId="1076"/>
          <ac:spMkLst>
            <pc:docMk/>
            <pc:sldMk cId="0" sldId="257"/>
            <ac:spMk id="11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0:33.802" v="24" actId="20577"/>
        <pc:sldMkLst>
          <pc:docMk/>
          <pc:sldMk cId="0" sldId="258"/>
        </pc:sldMkLst>
        <pc:spChg chg="mod">
          <ac:chgData name="TRAN TRI KHANG" userId="2b69f38f-e97b-4795-a559-774dc1ef1bed" providerId="ADAL" clId="{F87E5929-4F0B-4DA0-ADC3-48490819AAD0}" dt="2022-08-08T12:49:50.296" v="8" actId="14100"/>
          <ac:spMkLst>
            <pc:docMk/>
            <pc:sldMk cId="0" sldId="258"/>
            <ac:spMk id="7" creationId="{00000000-0000-0000-0000-000000000000}"/>
          </ac:spMkLst>
        </pc:spChg>
        <pc:graphicFrameChg chg="mod">
          <ac:chgData name="TRAN TRI KHANG" userId="2b69f38f-e97b-4795-a559-774dc1ef1bed" providerId="ADAL" clId="{F87E5929-4F0B-4DA0-ADC3-48490819AAD0}" dt="2022-08-08T12:50:33.802" v="24" actId="20577"/>
          <ac:graphicFrameMkLst>
            <pc:docMk/>
            <pc:sldMk cId="0" sldId="258"/>
            <ac:graphicFrameMk id="10" creationId="{E0470181-437F-CB4D-2C38-D2B116BC25B7}"/>
          </ac:graphicFrameMkLst>
        </pc:graphicFrameChg>
      </pc:sldChg>
      <pc:sldChg chg="modSp">
        <pc:chgData name="TRAN TRI KHANG" userId="2b69f38f-e97b-4795-a559-774dc1ef1bed" providerId="ADAL" clId="{F87E5929-4F0B-4DA0-ADC3-48490819AAD0}" dt="2022-08-08T12:50:51.701" v="27" actId="123"/>
        <pc:sldMkLst>
          <pc:docMk/>
          <pc:sldMk cId="0" sldId="259"/>
        </pc:sldMkLst>
        <pc:spChg chg="mod">
          <ac:chgData name="TRAN TRI KHANG" userId="2b69f38f-e97b-4795-a559-774dc1ef1bed" providerId="ADAL" clId="{F87E5929-4F0B-4DA0-ADC3-48490819AAD0}" dt="2022-08-08T12:50:49.128" v="26" actId="123"/>
          <ac:spMkLst>
            <pc:docMk/>
            <pc:sldMk cId="0" sldId="259"/>
            <ac:spMk id="6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0:45.306" v="25" actId="113"/>
          <ac:spMkLst>
            <pc:docMk/>
            <pc:sldMk cId="0" sldId="259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0:51.701" v="27" actId="123"/>
          <ac:spMkLst>
            <pc:docMk/>
            <pc:sldMk cId="0" sldId="259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1:30.032" v="35" actId="123"/>
        <pc:sldMkLst>
          <pc:docMk/>
          <pc:sldMk cId="0" sldId="260"/>
        </pc:sldMkLst>
        <pc:spChg chg="mod">
          <ac:chgData name="TRAN TRI KHANG" userId="2b69f38f-e97b-4795-a559-774dc1ef1bed" providerId="ADAL" clId="{F87E5929-4F0B-4DA0-ADC3-48490819AAD0}" dt="2022-08-08T12:51:15.847" v="31" actId="113"/>
          <ac:spMkLst>
            <pc:docMk/>
            <pc:sldMk cId="0" sldId="260"/>
            <ac:spMk id="4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11.240" v="29" actId="1076"/>
          <ac:spMkLst>
            <pc:docMk/>
            <pc:sldMk cId="0" sldId="260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30.032" v="35" actId="123"/>
          <ac:spMkLst>
            <pc:docMk/>
            <pc:sldMk cId="0" sldId="260"/>
            <ac:spMk id="11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27.006" v="34" actId="123"/>
          <ac:spMkLst>
            <pc:docMk/>
            <pc:sldMk cId="0" sldId="260"/>
            <ac:spMk id="12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24.146" v="33" actId="20577"/>
          <ac:spMkLst>
            <pc:docMk/>
            <pc:sldMk cId="0" sldId="260"/>
            <ac:spMk id="13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14.081" v="30" actId="113"/>
          <ac:spMkLst>
            <pc:docMk/>
            <pc:sldMk cId="0" sldId="260"/>
            <ac:spMk id="14" creationId="{00000000-0000-0000-0000-000000000000}"/>
          </ac:spMkLst>
        </pc:spChg>
      </pc:sldChg>
      <pc:sldChg chg="modSp">
        <pc:chgData name="TRAN TRI KHANG" userId="2b69f38f-e97b-4795-a559-774dc1ef1bed" providerId="ADAL" clId="{F87E5929-4F0B-4DA0-ADC3-48490819AAD0}" dt="2022-08-08T12:52:45.154" v="43" actId="123"/>
        <pc:sldMkLst>
          <pc:docMk/>
          <pc:sldMk cId="0" sldId="261"/>
        </pc:sldMkLst>
        <pc:spChg chg="mod">
          <ac:chgData name="TRAN TRI KHANG" userId="2b69f38f-e97b-4795-a559-774dc1ef1bed" providerId="ADAL" clId="{F87E5929-4F0B-4DA0-ADC3-48490819AAD0}" dt="2022-08-08T12:51:39.198" v="36" actId="113"/>
          <ac:spMkLst>
            <pc:docMk/>
            <pc:sldMk cId="0" sldId="261"/>
            <ac:spMk id="3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2:03.530" v="40" actId="113"/>
          <ac:spMkLst>
            <pc:docMk/>
            <pc:sldMk cId="0" sldId="261"/>
            <ac:spMk id="6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2:45.154" v="43" actId="123"/>
          <ac:spMkLst>
            <pc:docMk/>
            <pc:sldMk cId="0" sldId="261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1:40.729" v="37" actId="113"/>
          <ac:spMkLst>
            <pc:docMk/>
            <pc:sldMk cId="0" sldId="261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3:00.490" v="46" actId="113"/>
        <pc:sldMkLst>
          <pc:docMk/>
          <pc:sldMk cId="0" sldId="262"/>
        </pc:sldMkLst>
        <pc:spChg chg="mod">
          <ac:chgData name="TRAN TRI KHANG" userId="2b69f38f-e97b-4795-a559-774dc1ef1bed" providerId="ADAL" clId="{F87E5929-4F0B-4DA0-ADC3-48490819AAD0}" dt="2022-08-08T12:52:59.176" v="45" actId="14100"/>
          <ac:spMkLst>
            <pc:docMk/>
            <pc:sldMk cId="0" sldId="262"/>
            <ac:spMk id="13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3:00.490" v="46" actId="113"/>
          <ac:spMkLst>
            <pc:docMk/>
            <pc:sldMk cId="0" sldId="262"/>
            <ac:spMk id="14" creationId="{00000000-0000-0000-0000-000000000000}"/>
          </ac:spMkLst>
        </pc:spChg>
      </pc:sldChg>
      <pc:sldChg chg="modSp mod modAnim">
        <pc:chgData name="TRAN TRI KHANG" userId="2b69f38f-e97b-4795-a559-774dc1ef1bed" providerId="ADAL" clId="{F87E5929-4F0B-4DA0-ADC3-48490819AAD0}" dt="2022-08-08T12:56:08.439" v="100" actId="113"/>
        <pc:sldMkLst>
          <pc:docMk/>
          <pc:sldMk cId="0" sldId="263"/>
        </pc:sldMkLst>
        <pc:spChg chg="mod">
          <ac:chgData name="TRAN TRI KHANG" userId="2b69f38f-e97b-4795-a559-774dc1ef1bed" providerId="ADAL" clId="{F87E5929-4F0B-4DA0-ADC3-48490819AAD0}" dt="2022-08-08T12:53:16.596" v="48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6:08.439" v="100" actId="113"/>
          <ac:spMkLst>
            <pc:docMk/>
            <pc:sldMk cId="0" sldId="263"/>
            <ac:spMk id="8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3:19.560" v="49" actId="14100"/>
          <ac:spMkLst>
            <pc:docMk/>
            <pc:sldMk cId="0" sldId="263"/>
            <ac:spMk id="9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3:34.047" v="50" actId="20577"/>
          <ac:spMkLst>
            <pc:docMk/>
            <pc:sldMk cId="0" sldId="263"/>
            <ac:spMk id="11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3:51.707" v="57" actId="403"/>
          <ac:spMkLst>
            <pc:docMk/>
            <pc:sldMk cId="0" sldId="263"/>
            <ac:spMk id="12" creationId="{00000000-0000-0000-0000-000000000000}"/>
          </ac:spMkLst>
        </pc:spChg>
      </pc:sldChg>
      <pc:sldChg chg="modSp mod modAnim">
        <pc:chgData name="TRAN TRI KHANG" userId="2b69f38f-e97b-4795-a559-774dc1ef1bed" providerId="ADAL" clId="{F87E5929-4F0B-4DA0-ADC3-48490819AAD0}" dt="2022-08-08T12:56:14.343" v="102" actId="14100"/>
        <pc:sldMkLst>
          <pc:docMk/>
          <pc:sldMk cId="0" sldId="264"/>
        </pc:sldMkLst>
        <pc:spChg chg="mod">
          <ac:chgData name="TRAN TRI KHANG" userId="2b69f38f-e97b-4795-a559-774dc1ef1bed" providerId="ADAL" clId="{F87E5929-4F0B-4DA0-ADC3-48490819AAD0}" dt="2022-08-08T12:55:47.319" v="93" actId="1076"/>
          <ac:spMkLst>
            <pc:docMk/>
            <pc:sldMk cId="0" sldId="264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6:14.343" v="102" actId="14100"/>
          <ac:spMkLst>
            <pc:docMk/>
            <pc:sldMk cId="0" sldId="264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6:04.931" v="99" actId="14100"/>
        <pc:sldMkLst>
          <pc:docMk/>
          <pc:sldMk cId="0" sldId="265"/>
        </pc:sldMkLst>
        <pc:spChg chg="mod">
          <ac:chgData name="TRAN TRI KHANG" userId="2b69f38f-e97b-4795-a559-774dc1ef1bed" providerId="ADAL" clId="{F87E5929-4F0B-4DA0-ADC3-48490819AAD0}" dt="2022-08-08T12:56:04.931" v="99" actId="14100"/>
          <ac:spMkLst>
            <pc:docMk/>
            <pc:sldMk cId="0" sldId="265"/>
            <ac:spMk id="3" creationId="{00000000-0000-0000-0000-000000000000}"/>
          </ac:spMkLst>
        </pc:spChg>
        <pc:graphicFrameChg chg="modGraphic">
          <ac:chgData name="TRAN TRI KHANG" userId="2b69f38f-e97b-4795-a559-774dc1ef1bed" providerId="ADAL" clId="{F87E5929-4F0B-4DA0-ADC3-48490819AAD0}" dt="2022-08-08T12:56:01.238" v="97" actId="122"/>
          <ac:graphicFrameMkLst>
            <pc:docMk/>
            <pc:sldMk cId="0" sldId="265"/>
            <ac:graphicFrameMk id="2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F87E5929-4F0B-4DA0-ADC3-48490819AAD0}" dt="2022-08-08T12:57:06.286" v="113" actId="114"/>
        <pc:sldMkLst>
          <pc:docMk/>
          <pc:sldMk cId="0" sldId="266"/>
        </pc:sldMkLst>
        <pc:spChg chg="mod">
          <ac:chgData name="TRAN TRI KHANG" userId="2b69f38f-e97b-4795-a559-774dc1ef1bed" providerId="ADAL" clId="{F87E5929-4F0B-4DA0-ADC3-48490819AAD0}" dt="2022-08-08T12:57:06.286" v="113" actId="114"/>
          <ac:spMkLst>
            <pc:docMk/>
            <pc:sldMk cId="0" sldId="266"/>
            <ac:spMk id="7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6:25.177" v="104" actId="123"/>
          <ac:spMkLst>
            <pc:docMk/>
            <pc:sldMk cId="0" sldId="266"/>
            <ac:spMk id="8" creationId="{00000000-0000-0000-0000-000000000000}"/>
          </ac:spMkLst>
        </pc:spChg>
      </pc:sldChg>
      <pc:sldChg chg="modSp mod">
        <pc:chgData name="TRAN TRI KHANG" userId="2b69f38f-e97b-4795-a559-774dc1ef1bed" providerId="ADAL" clId="{F87E5929-4F0B-4DA0-ADC3-48490819AAD0}" dt="2022-08-08T12:58:10.947" v="128" actId="114"/>
        <pc:sldMkLst>
          <pc:docMk/>
          <pc:sldMk cId="0" sldId="267"/>
        </pc:sldMkLst>
        <pc:graphicFrameChg chg="mod">
          <ac:chgData name="TRAN TRI KHANG" userId="2b69f38f-e97b-4795-a559-774dc1ef1bed" providerId="ADAL" clId="{F87E5929-4F0B-4DA0-ADC3-48490819AAD0}" dt="2022-08-08T12:58:10.947" v="128" actId="114"/>
          <ac:graphicFrameMkLst>
            <pc:docMk/>
            <pc:sldMk cId="0" sldId="267"/>
            <ac:graphicFrameMk id="14" creationId="{36C2C4FC-FD65-747E-A9F4-AB0908064229}"/>
          </ac:graphicFrameMkLst>
        </pc:graphicFrameChg>
      </pc:sldChg>
      <pc:sldChg chg="modSp mod">
        <pc:chgData name="TRAN TRI KHANG" userId="2b69f38f-e97b-4795-a559-774dc1ef1bed" providerId="ADAL" clId="{F87E5929-4F0B-4DA0-ADC3-48490819AAD0}" dt="2022-08-08T13:04:56.482" v="230" actId="1076"/>
        <pc:sldMkLst>
          <pc:docMk/>
          <pc:sldMk cId="0" sldId="268"/>
        </pc:sldMkLst>
        <pc:spChg chg="mod">
          <ac:chgData name="TRAN TRI KHANG" userId="2b69f38f-e97b-4795-a559-774dc1ef1bed" providerId="ADAL" clId="{F87E5929-4F0B-4DA0-ADC3-48490819AAD0}" dt="2022-08-08T12:58:49.801" v="138" actId="20577"/>
          <ac:spMkLst>
            <pc:docMk/>
            <pc:sldMk cId="0" sldId="268"/>
            <ac:spMk id="8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2:58:34.266" v="131" actId="113"/>
          <ac:spMkLst>
            <pc:docMk/>
            <pc:sldMk cId="0" sldId="268"/>
            <ac:spMk id="9" creationId="{00000000-0000-0000-0000-000000000000}"/>
          </ac:spMkLst>
        </pc:spChg>
        <pc:graphicFrameChg chg="mod">
          <ac:chgData name="TRAN TRI KHANG" userId="2b69f38f-e97b-4795-a559-774dc1ef1bed" providerId="ADAL" clId="{F87E5929-4F0B-4DA0-ADC3-48490819AAD0}" dt="2022-08-08T12:58:55.543" v="139" actId="1076"/>
          <ac:graphicFrameMkLst>
            <pc:docMk/>
            <pc:sldMk cId="0" sldId="268"/>
            <ac:graphicFrameMk id="14" creationId="{56EC68AD-0B8B-C31E-ED6B-F1129F25195A}"/>
          </ac:graphicFrameMkLst>
        </pc:graphicFrameChg>
        <pc:picChg chg="mod">
          <ac:chgData name="TRAN TRI KHANG" userId="2b69f38f-e97b-4795-a559-774dc1ef1bed" providerId="ADAL" clId="{F87E5929-4F0B-4DA0-ADC3-48490819AAD0}" dt="2022-08-08T13:04:56.482" v="230" actId="1076"/>
          <ac:picMkLst>
            <pc:docMk/>
            <pc:sldMk cId="0" sldId="268"/>
            <ac:picMk id="13" creationId="{00000000-0000-0000-0000-000000000000}"/>
          </ac:picMkLst>
        </pc:picChg>
      </pc:sldChg>
      <pc:sldChg chg="modSp mod">
        <pc:chgData name="TRAN TRI KHANG" userId="2b69f38f-e97b-4795-a559-774dc1ef1bed" providerId="ADAL" clId="{F87E5929-4F0B-4DA0-ADC3-48490819AAD0}" dt="2022-08-08T12:59:10.214" v="141" actId="14100"/>
        <pc:sldMkLst>
          <pc:docMk/>
          <pc:sldMk cId="0" sldId="270"/>
        </pc:sldMkLst>
        <pc:spChg chg="mod">
          <ac:chgData name="TRAN TRI KHANG" userId="2b69f38f-e97b-4795-a559-774dc1ef1bed" providerId="ADAL" clId="{F87E5929-4F0B-4DA0-ADC3-48490819AAD0}" dt="2022-08-08T12:59:07.425" v="140" actId="403"/>
          <ac:spMkLst>
            <pc:docMk/>
            <pc:sldMk cId="0" sldId="270"/>
            <ac:spMk id="16" creationId="{00000000-0000-0000-0000-000000000000}"/>
          </ac:spMkLst>
        </pc:spChg>
        <pc:grpChg chg="mod">
          <ac:chgData name="TRAN TRI KHANG" userId="2b69f38f-e97b-4795-a559-774dc1ef1bed" providerId="ADAL" clId="{F87E5929-4F0B-4DA0-ADC3-48490819AAD0}" dt="2022-08-08T12:59:10.214" v="141" actId="14100"/>
          <ac:grpSpMkLst>
            <pc:docMk/>
            <pc:sldMk cId="0" sldId="270"/>
            <ac:grpSpMk id="14" creationId="{00000000-0000-0000-0000-000000000000}"/>
          </ac:grpSpMkLst>
        </pc:grpChg>
      </pc:sldChg>
      <pc:sldChg chg="modSp mod">
        <pc:chgData name="TRAN TRI KHANG" userId="2b69f38f-e97b-4795-a559-774dc1ef1bed" providerId="ADAL" clId="{F87E5929-4F0B-4DA0-ADC3-48490819AAD0}" dt="2022-08-08T13:09:42.037" v="325" actId="58"/>
        <pc:sldMkLst>
          <pc:docMk/>
          <pc:sldMk cId="0" sldId="271"/>
        </pc:sldMkLst>
        <pc:graphicFrameChg chg="mod modGraphic">
          <ac:chgData name="TRAN TRI KHANG" userId="2b69f38f-e97b-4795-a559-774dc1ef1bed" providerId="ADAL" clId="{F87E5929-4F0B-4DA0-ADC3-48490819AAD0}" dt="2022-08-08T13:09:42.037" v="325" actId="58"/>
          <ac:graphicFrameMkLst>
            <pc:docMk/>
            <pc:sldMk cId="0" sldId="271"/>
            <ac:graphicFrameMk id="4" creationId="{00000000-0000-0000-0000-000000000000}"/>
          </ac:graphicFrameMkLst>
        </pc:graphicFrameChg>
      </pc:sldChg>
      <pc:sldChg chg="modSp mod">
        <pc:chgData name="TRAN TRI KHANG" userId="2b69f38f-e97b-4795-a559-774dc1ef1bed" providerId="ADAL" clId="{F87E5929-4F0B-4DA0-ADC3-48490819AAD0}" dt="2022-08-08T13:11:05.215" v="333" actId="123"/>
        <pc:sldMkLst>
          <pc:docMk/>
          <pc:sldMk cId="0" sldId="272"/>
        </pc:sldMkLst>
        <pc:spChg chg="mod">
          <ac:chgData name="TRAN TRI KHANG" userId="2b69f38f-e97b-4795-a559-774dc1ef1bed" providerId="ADAL" clId="{F87E5929-4F0B-4DA0-ADC3-48490819AAD0}" dt="2022-08-08T13:10:53.922" v="331" actId="14100"/>
          <ac:spMkLst>
            <pc:docMk/>
            <pc:sldMk cId="0" sldId="272"/>
            <ac:spMk id="26" creationId="{00000000-0000-0000-0000-000000000000}"/>
          </ac:spMkLst>
        </pc:spChg>
        <pc:graphicFrameChg chg="mod">
          <ac:chgData name="TRAN TRI KHANG" userId="2b69f38f-e97b-4795-a559-774dc1ef1bed" providerId="ADAL" clId="{F87E5929-4F0B-4DA0-ADC3-48490819AAD0}" dt="2022-08-08T13:11:05.215" v="333" actId="123"/>
          <ac:graphicFrameMkLst>
            <pc:docMk/>
            <pc:sldMk cId="0" sldId="272"/>
            <ac:graphicFrameMk id="28" creationId="{8B70EAE2-2FF6-0295-C130-ED8BA686A476}"/>
          </ac:graphicFrameMkLst>
        </pc:graphicFrameChg>
      </pc:sldChg>
      <pc:sldChg chg="addSp modSp mod modAnim">
        <pc:chgData name="TRAN TRI KHANG" userId="2b69f38f-e97b-4795-a559-774dc1ef1bed" providerId="ADAL" clId="{F87E5929-4F0B-4DA0-ADC3-48490819AAD0}" dt="2022-08-08T13:13:07.609" v="389" actId="20577"/>
        <pc:sldMkLst>
          <pc:docMk/>
          <pc:sldMk cId="0" sldId="273"/>
        </pc:sldMkLst>
        <pc:spChg chg="mod">
          <ac:chgData name="TRAN TRI KHANG" userId="2b69f38f-e97b-4795-a559-774dc1ef1bed" providerId="ADAL" clId="{F87E5929-4F0B-4DA0-ADC3-48490819AAD0}" dt="2022-08-08T13:13:07.609" v="389" actId="20577"/>
          <ac:spMkLst>
            <pc:docMk/>
            <pc:sldMk cId="0" sldId="273"/>
            <ac:spMk id="10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3:11:55.102" v="346" actId="1076"/>
          <ac:spMkLst>
            <pc:docMk/>
            <pc:sldMk cId="0" sldId="273"/>
            <ac:spMk id="12" creationId="{00000000-0000-0000-0000-000000000000}"/>
          </ac:spMkLst>
        </pc:spChg>
        <pc:picChg chg="add mod">
          <ac:chgData name="TRAN TRI KHANG" userId="2b69f38f-e97b-4795-a559-774dc1ef1bed" providerId="ADAL" clId="{F87E5929-4F0B-4DA0-ADC3-48490819AAD0}" dt="2022-08-08T13:11:20.738" v="337"/>
          <ac:picMkLst>
            <pc:docMk/>
            <pc:sldMk cId="0" sldId="273"/>
            <ac:picMk id="13" creationId="{5EA2A35D-D02E-359B-FD7C-D3953EECA9BA}"/>
          </ac:picMkLst>
        </pc:picChg>
      </pc:sldChg>
      <pc:sldChg chg="addSp delSp modSp add mod ord delAnim modAnim">
        <pc:chgData name="TRAN TRI KHANG" userId="2b69f38f-e97b-4795-a559-774dc1ef1bed" providerId="ADAL" clId="{F87E5929-4F0B-4DA0-ADC3-48490819AAD0}" dt="2022-08-08T13:10:37.815" v="330"/>
        <pc:sldMkLst>
          <pc:docMk/>
          <pc:sldMk cId="4028978916" sldId="275"/>
        </pc:sldMkLst>
        <pc:spChg chg="del mod">
          <ac:chgData name="TRAN TRI KHANG" userId="2b69f38f-e97b-4795-a559-774dc1ef1bed" providerId="ADAL" clId="{F87E5929-4F0B-4DA0-ADC3-48490819AAD0}" dt="2022-08-08T13:02:26.575" v="180" actId="478"/>
          <ac:spMkLst>
            <pc:docMk/>
            <pc:sldMk cId="4028978916" sldId="275"/>
            <ac:spMk id="8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3:05:49.617" v="245" actId="1076"/>
          <ac:spMkLst>
            <pc:docMk/>
            <pc:sldMk cId="4028978916" sldId="275"/>
            <ac:spMk id="9" creationId="{00000000-0000-0000-0000-000000000000}"/>
          </ac:spMkLst>
        </pc:spChg>
        <pc:spChg chg="add mod">
          <ac:chgData name="TRAN TRI KHANG" userId="2b69f38f-e97b-4795-a559-774dc1ef1bed" providerId="ADAL" clId="{F87E5929-4F0B-4DA0-ADC3-48490819AAD0}" dt="2022-08-08T13:06:06.537" v="251" actId="1076"/>
          <ac:spMkLst>
            <pc:docMk/>
            <pc:sldMk cId="4028978916" sldId="275"/>
            <ac:spMk id="16" creationId="{18A1F635-B356-951E-8E8A-5C7BAB922200}"/>
          </ac:spMkLst>
        </pc:spChg>
        <pc:spChg chg="add del">
          <ac:chgData name="TRAN TRI KHANG" userId="2b69f38f-e97b-4795-a559-774dc1ef1bed" providerId="ADAL" clId="{F87E5929-4F0B-4DA0-ADC3-48490819AAD0}" dt="2022-08-08T13:04:31.154" v="228" actId="22"/>
          <ac:spMkLst>
            <pc:docMk/>
            <pc:sldMk cId="4028978916" sldId="275"/>
            <ac:spMk id="18" creationId="{F91DD398-0926-A296-8BBA-13A3EFE75CF9}"/>
          </ac:spMkLst>
        </pc:spChg>
        <pc:spChg chg="add mod">
          <ac:chgData name="TRAN TRI KHANG" userId="2b69f38f-e97b-4795-a559-774dc1ef1bed" providerId="ADAL" clId="{F87E5929-4F0B-4DA0-ADC3-48490819AAD0}" dt="2022-08-08T13:06:01.483" v="249" actId="14100"/>
          <ac:spMkLst>
            <pc:docMk/>
            <pc:sldMk cId="4028978916" sldId="275"/>
            <ac:spMk id="20" creationId="{012338D4-0F16-325D-DC83-B8E10F58E30C}"/>
          </ac:spMkLst>
        </pc:spChg>
        <pc:spChg chg="add del">
          <ac:chgData name="TRAN TRI KHANG" userId="2b69f38f-e97b-4795-a559-774dc1ef1bed" providerId="ADAL" clId="{F87E5929-4F0B-4DA0-ADC3-48490819AAD0}" dt="2022-08-08T13:06:18.309" v="254" actId="22"/>
          <ac:spMkLst>
            <pc:docMk/>
            <pc:sldMk cId="4028978916" sldId="275"/>
            <ac:spMk id="22" creationId="{97B7699E-2CA5-B081-9400-DEFD9A9B122C}"/>
          </ac:spMkLst>
        </pc:spChg>
        <pc:spChg chg="add mod">
          <ac:chgData name="TRAN TRI KHANG" userId="2b69f38f-e97b-4795-a559-774dc1ef1bed" providerId="ADAL" clId="{F87E5929-4F0B-4DA0-ADC3-48490819AAD0}" dt="2022-08-08T13:07:09.403" v="296" actId="1076"/>
          <ac:spMkLst>
            <pc:docMk/>
            <pc:sldMk cId="4028978916" sldId="275"/>
            <ac:spMk id="24" creationId="{8C18BD02-6B3A-07B3-E8AC-39A3DA6BF799}"/>
          </ac:spMkLst>
        </pc:spChg>
        <pc:spChg chg="add mod">
          <ac:chgData name="TRAN TRI KHANG" userId="2b69f38f-e97b-4795-a559-774dc1ef1bed" providerId="ADAL" clId="{F87E5929-4F0B-4DA0-ADC3-48490819AAD0}" dt="2022-08-08T13:08:06.323" v="308" actId="14100"/>
          <ac:spMkLst>
            <pc:docMk/>
            <pc:sldMk cId="4028978916" sldId="275"/>
            <ac:spMk id="26" creationId="{597ABF65-4243-EF7B-1ECC-9C6C5BEFC48E}"/>
          </ac:spMkLst>
        </pc:spChg>
        <pc:graphicFrameChg chg="del mod">
          <ac:chgData name="TRAN TRI KHANG" userId="2b69f38f-e97b-4795-a559-774dc1ef1bed" providerId="ADAL" clId="{F87E5929-4F0B-4DA0-ADC3-48490819AAD0}" dt="2022-08-08T13:02:22.478" v="178" actId="478"/>
          <ac:graphicFrameMkLst>
            <pc:docMk/>
            <pc:sldMk cId="4028978916" sldId="275"/>
            <ac:graphicFrameMk id="14" creationId="{56EC68AD-0B8B-C31E-ED6B-F1129F25195A}"/>
          </ac:graphicFrameMkLst>
        </pc:graphicFrameChg>
        <pc:picChg chg="mod">
          <ac:chgData name="TRAN TRI KHANG" userId="2b69f38f-e97b-4795-a559-774dc1ef1bed" providerId="ADAL" clId="{F87E5929-4F0B-4DA0-ADC3-48490819AAD0}" dt="2022-08-08T13:04:12.066" v="225" actId="14100"/>
          <ac:picMkLst>
            <pc:docMk/>
            <pc:sldMk cId="4028978916" sldId="275"/>
            <ac:picMk id="13" creationId="{00000000-0000-0000-0000-000000000000}"/>
          </ac:picMkLst>
        </pc:picChg>
        <pc:picChg chg="add mod modCrop">
          <ac:chgData name="TRAN TRI KHANG" userId="2b69f38f-e97b-4795-a559-774dc1ef1bed" providerId="ADAL" clId="{F87E5929-4F0B-4DA0-ADC3-48490819AAD0}" dt="2022-08-08T13:06:04.490" v="250" actId="1076"/>
          <ac:picMkLst>
            <pc:docMk/>
            <pc:sldMk cId="4028978916" sldId="275"/>
            <ac:picMk id="15" creationId="{67798A5C-68F0-82E5-02A3-53AA445C03DA}"/>
          </ac:picMkLst>
        </pc:picChg>
      </pc:sldChg>
      <pc:sldChg chg="modSp add mod">
        <pc:chgData name="TRAN TRI KHANG" userId="2b69f38f-e97b-4795-a559-774dc1ef1bed" providerId="ADAL" clId="{F87E5929-4F0B-4DA0-ADC3-48490819AAD0}" dt="2022-08-08T13:13:28.887" v="436" actId="20577"/>
        <pc:sldMkLst>
          <pc:docMk/>
          <pc:sldMk cId="2913421359" sldId="276"/>
        </pc:sldMkLst>
        <pc:spChg chg="mod">
          <ac:chgData name="TRAN TRI KHANG" userId="2b69f38f-e97b-4795-a559-774dc1ef1bed" providerId="ADAL" clId="{F87E5929-4F0B-4DA0-ADC3-48490819AAD0}" dt="2022-08-08T13:13:28.887" v="436" actId="20577"/>
          <ac:spMkLst>
            <pc:docMk/>
            <pc:sldMk cId="2913421359" sldId="276"/>
            <ac:spMk id="10" creationId="{00000000-0000-0000-0000-000000000000}"/>
          </ac:spMkLst>
        </pc:spChg>
        <pc:spChg chg="mod">
          <ac:chgData name="TRAN TRI KHANG" userId="2b69f38f-e97b-4795-a559-774dc1ef1bed" providerId="ADAL" clId="{F87E5929-4F0B-4DA0-ADC3-48490819AAD0}" dt="2022-08-08T13:12:06.387" v="382" actId="403"/>
          <ac:spMkLst>
            <pc:docMk/>
            <pc:sldMk cId="2913421359" sldId="276"/>
            <ac:spMk id="1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05037A-27B8-8245-A8C9-2863FA162EAC}" type="doc">
      <dgm:prSet loTypeId="urn:microsoft.com/office/officeart/2005/8/layout/vList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F24B93D-E0D7-3841-BE5A-960DCB19FCB7}">
      <dgm:prSet phldrT="[Text]" custT="1"/>
      <dgm:spPr/>
      <dgm:t>
        <a:bodyPr/>
        <a:lstStyle/>
        <a:p>
          <a:pPr algn="just">
            <a:buFont typeface="+mj-lt"/>
            <a:buAutoNum type="arabicPeriod"/>
          </a:pPr>
          <a:r>
            <a:rPr lang="en-US" sz="4400" u="none" dirty="0">
              <a:latin typeface="Roboto Condensed Italics" panose="020B0604020202020204" charset="0"/>
              <a:ea typeface="Roboto Condensed Italics" panose="020B0604020202020204" charset="0"/>
            </a:rPr>
            <a:t>Honda </a:t>
          </a:r>
          <a:r>
            <a:rPr lang="en-US" sz="4400" u="none" dirty="0" err="1">
              <a:latin typeface="Roboto Condensed Italics" panose="020B0604020202020204" charset="0"/>
              <a:ea typeface="Roboto Condensed Italics" panose="020B0604020202020204" charset="0"/>
            </a:rPr>
            <a:t>Soichiro</a:t>
          </a:r>
          <a:r>
            <a:rPr lang="en-US" sz="4400" u="none" dirty="0">
              <a:latin typeface="Roboto Condensed Italics" panose="020B0604020202020204" charset="0"/>
              <a:ea typeface="Roboto Condensed Italics" panose="020B0604020202020204" charset="0"/>
            </a:rPr>
            <a:t>, </a:t>
          </a:r>
          <a:r>
            <a:rPr lang="en-US" sz="4400" u="none" dirty="0" err="1">
              <a:latin typeface="Roboto Condensed Italics" panose="020B0604020202020204" charset="0"/>
              <a:ea typeface="Roboto Condensed Italics" panose="020B0604020202020204" charset="0"/>
            </a:rPr>
            <a:t>nhà</a:t>
          </a:r>
          <a:r>
            <a:rPr lang="en-US" sz="4400" u="none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dirty="0" err="1">
              <a:latin typeface="Roboto Condensed Italics" panose="020B0604020202020204" charset="0"/>
              <a:ea typeface="Roboto Condensed Italics" panose="020B0604020202020204" charset="0"/>
            </a:rPr>
            <a:t>sáng</a:t>
          </a:r>
          <a:r>
            <a:rPr lang="en-US" sz="4400" u="none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dirty="0" err="1">
              <a:latin typeface="Roboto Condensed Italics" panose="020B0604020202020204" charset="0"/>
              <a:ea typeface="Roboto Condensed Italics" panose="020B0604020202020204" charset="0"/>
            </a:rPr>
            <a:t>lập</a:t>
          </a:r>
          <a:r>
            <a:rPr lang="en-US" sz="4400" u="none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dirty="0" err="1">
              <a:latin typeface="Roboto Condensed Italics" panose="020B0604020202020204" charset="0"/>
              <a:ea typeface="Roboto Condensed Italics" panose="020B0604020202020204" charset="0"/>
            </a:rPr>
            <a:t>hãng</a:t>
          </a:r>
          <a:r>
            <a:rPr lang="en-US" sz="4400" u="none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dirty="0" err="1">
              <a:latin typeface="Roboto Condensed Italics" panose="020B0604020202020204" charset="0"/>
              <a:ea typeface="Roboto Condensed Italics" panose="020B0604020202020204" charset="0"/>
            </a:rPr>
            <a:t>xe</a:t>
          </a:r>
          <a:r>
            <a:rPr lang="en-US" sz="4400" u="none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dirty="0" err="1">
              <a:latin typeface="Roboto Condensed Italics" panose="020B0604020202020204" charset="0"/>
              <a:ea typeface="Roboto Condensed Italics" panose="020B0604020202020204" charset="0"/>
            </a:rPr>
            <a:t>nổi</a:t>
          </a:r>
          <a:r>
            <a:rPr lang="en-US" sz="4400" u="none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dirty="0" err="1">
              <a:latin typeface="Roboto Condensed Italics" panose="020B0604020202020204" charset="0"/>
              <a:ea typeface="Roboto Condensed Italics" panose="020B0604020202020204" charset="0"/>
            </a:rPr>
            <a:t>tiếng</a:t>
          </a:r>
          <a:r>
            <a:rPr lang="en-US" sz="4400" u="none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dirty="0" err="1">
              <a:latin typeface="Roboto Condensed Italics" panose="020B0604020202020204" charset="0"/>
              <a:ea typeface="Roboto Condensed Italics" panose="020B0604020202020204" charset="0"/>
            </a:rPr>
            <a:t>của</a:t>
          </a:r>
          <a:r>
            <a:rPr lang="en-US" sz="4400" u="none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dirty="0" err="1">
              <a:latin typeface="Roboto Condensed Italics" panose="020B0604020202020204" charset="0"/>
              <a:ea typeface="Roboto Condensed Italics" panose="020B0604020202020204" charset="0"/>
            </a:rPr>
            <a:t>Nhật</a:t>
          </a:r>
          <a:endParaRPr lang="en-US" sz="4400" dirty="0">
            <a:latin typeface="Roboto Condensed Italics" panose="020B0604020202020204" charset="0"/>
            <a:ea typeface="Roboto Condensed Italics" panose="020B0604020202020204" charset="0"/>
          </a:endParaRPr>
        </a:p>
      </dgm:t>
    </dgm:pt>
    <dgm:pt modelId="{E20FA9E4-D7E9-9F47-AE2D-5DB967687FF6}" type="parTrans" cxnId="{58D7E95D-BEAC-3A4B-B1D7-F4AF2F37F186}">
      <dgm:prSet/>
      <dgm:spPr/>
      <dgm:t>
        <a:bodyPr/>
        <a:lstStyle/>
        <a:p>
          <a:pPr algn="just"/>
          <a:endParaRPr lang="en-US"/>
        </a:p>
      </dgm:t>
    </dgm:pt>
    <dgm:pt modelId="{9283921A-932D-1F47-86B4-0C1E9CFD98D7}" type="sibTrans" cxnId="{58D7E95D-BEAC-3A4B-B1D7-F4AF2F37F186}">
      <dgm:prSet/>
      <dgm:spPr/>
      <dgm:t>
        <a:bodyPr/>
        <a:lstStyle/>
        <a:p>
          <a:pPr algn="just"/>
          <a:endParaRPr lang="en-US"/>
        </a:p>
      </dgm:t>
    </dgm:pt>
    <dgm:pt modelId="{7219D7FD-9EC2-7A44-B0A4-D57805E7B23A}" type="pres">
      <dgm:prSet presAssocID="{CC05037A-27B8-8245-A8C9-2863FA162E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6AE59F-F333-A440-B980-6D70A2313928}" type="pres">
      <dgm:prSet presAssocID="{2F24B93D-E0D7-3841-BE5A-960DCB19FCB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7D2474-3EA6-8C43-B86E-FA43A7D9FF48}" type="presOf" srcId="{CC05037A-27B8-8245-A8C9-2863FA162EAC}" destId="{7219D7FD-9EC2-7A44-B0A4-D57805E7B23A}" srcOrd="0" destOrd="0" presId="urn:microsoft.com/office/officeart/2005/8/layout/vList2"/>
    <dgm:cxn modelId="{58D7E95D-BEAC-3A4B-B1D7-F4AF2F37F186}" srcId="{CC05037A-27B8-8245-A8C9-2863FA162EAC}" destId="{2F24B93D-E0D7-3841-BE5A-960DCB19FCB7}" srcOrd="0" destOrd="0" parTransId="{E20FA9E4-D7E9-9F47-AE2D-5DB967687FF6}" sibTransId="{9283921A-932D-1F47-86B4-0C1E9CFD98D7}"/>
    <dgm:cxn modelId="{DE9D3171-9FF0-0E4C-928B-7A5CE916E947}" type="presOf" srcId="{2F24B93D-E0D7-3841-BE5A-960DCB19FCB7}" destId="{2A6AE59F-F333-A440-B980-6D70A2313928}" srcOrd="0" destOrd="0" presId="urn:microsoft.com/office/officeart/2005/8/layout/vList2"/>
    <dgm:cxn modelId="{B827735D-A9A0-E24B-B74C-9A0A39ACA604}" type="presParOf" srcId="{7219D7FD-9EC2-7A44-B0A4-D57805E7B23A}" destId="{2A6AE59F-F333-A440-B980-6D70A23139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FA1B1B-3CB8-9641-850B-60CCD8FE1551}" type="doc">
      <dgm:prSet loTypeId="urn:microsoft.com/office/officeart/2005/8/layout/vList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D888024-646C-5244-BDF6-4BE365ED2D3A}">
      <dgm:prSet phldrT="[Text]" custT="1"/>
      <dgm:spPr/>
      <dgm:t>
        <a:bodyPr/>
        <a:lstStyle/>
        <a:p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Sinh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năm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: 1906</a:t>
          </a:r>
        </a:p>
      </dgm:t>
    </dgm:pt>
    <dgm:pt modelId="{E4675323-E232-AC46-80DE-7684892A4843}" type="parTrans" cxnId="{7A91F402-7B4E-4541-A9C9-5ADC7B169871}">
      <dgm:prSet/>
      <dgm:spPr/>
      <dgm:t>
        <a:bodyPr/>
        <a:lstStyle/>
        <a:p>
          <a:endParaRPr lang="en-US" sz="2400"/>
        </a:p>
      </dgm:t>
    </dgm:pt>
    <dgm:pt modelId="{ACB7991B-9526-7747-9579-7469BBCA7B83}" type="sibTrans" cxnId="{7A91F402-7B4E-4541-A9C9-5ADC7B169871}">
      <dgm:prSet/>
      <dgm:spPr/>
      <dgm:t>
        <a:bodyPr/>
        <a:lstStyle/>
        <a:p>
          <a:endParaRPr lang="en-US" sz="2400"/>
        </a:p>
      </dgm:t>
    </dgm:pt>
    <dgm:pt modelId="{034498C7-C08E-9D41-9CDA-D897E48D7791}">
      <dgm:prSet custT="1"/>
      <dgm:spPr/>
      <dgm:t>
        <a:bodyPr/>
        <a:lstStyle/>
        <a:p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Quê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quán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: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Komyo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,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quận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Iwata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thành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Tenryu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nay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là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tỉnh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Shizuoka.</a:t>
          </a:r>
        </a:p>
      </dgm:t>
    </dgm:pt>
    <dgm:pt modelId="{F0EE4948-4AF8-214C-9E7B-635E3144E49D}" type="parTrans" cxnId="{3F63AD1C-5CAC-404B-982B-9E4CD2E59015}">
      <dgm:prSet/>
      <dgm:spPr/>
      <dgm:t>
        <a:bodyPr/>
        <a:lstStyle/>
        <a:p>
          <a:endParaRPr lang="en-US" sz="2400"/>
        </a:p>
      </dgm:t>
    </dgm:pt>
    <dgm:pt modelId="{1995DB05-43D7-3D4D-BBC7-F1BA63A13319}" type="sibTrans" cxnId="{3F63AD1C-5CAC-404B-982B-9E4CD2E59015}">
      <dgm:prSet/>
      <dgm:spPr/>
      <dgm:t>
        <a:bodyPr/>
        <a:lstStyle/>
        <a:p>
          <a:endParaRPr lang="en-US" sz="2400"/>
        </a:p>
      </dgm:t>
    </dgm:pt>
    <dgm:pt modelId="{58BAF614-1FCF-8747-93A5-83429FA07558}">
      <dgm:prSet custT="1"/>
      <dgm:spPr/>
      <dgm:t>
        <a:bodyPr/>
        <a:lstStyle/>
        <a:p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Gia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đình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: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rất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nghèo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: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ông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nội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làm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nghề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nông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, cha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làm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thợ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rèn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,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hàng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ngày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phải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cõng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em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gái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đến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trường</a:t>
          </a:r>
          <a:endParaRPr lang="en-US" sz="3500" dirty="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D6782135-130E-7B44-A310-82FE48A57EF0}" type="parTrans" cxnId="{0CB01122-9F44-8949-AA85-E4AE7304B145}">
      <dgm:prSet/>
      <dgm:spPr/>
      <dgm:t>
        <a:bodyPr/>
        <a:lstStyle/>
        <a:p>
          <a:endParaRPr lang="en-US" sz="2400"/>
        </a:p>
      </dgm:t>
    </dgm:pt>
    <dgm:pt modelId="{2EB5F59B-2311-8041-98E9-7EFE423B411E}" type="sibTrans" cxnId="{0CB01122-9F44-8949-AA85-E4AE7304B145}">
      <dgm:prSet/>
      <dgm:spPr/>
      <dgm:t>
        <a:bodyPr/>
        <a:lstStyle/>
        <a:p>
          <a:endParaRPr lang="en-US" sz="2400"/>
        </a:p>
      </dgm:t>
    </dgm:pt>
    <dgm:pt modelId="{5BA76B13-7D11-6B48-A301-0B2EA7DC3FA6}">
      <dgm:prSet custT="1"/>
      <dgm:spPr/>
      <dgm:t>
        <a:bodyPr/>
        <a:lstStyle/>
        <a:p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Tuổi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thơ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lớn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lên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trong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tiếng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phì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phò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của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lò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rèn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và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tiếng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búa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chan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chát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.</a:t>
          </a:r>
        </a:p>
      </dgm:t>
    </dgm:pt>
    <dgm:pt modelId="{B9630F8A-BE0E-B643-8387-105ABFA6C124}" type="parTrans" cxnId="{50CC2D76-4603-7743-B32C-C5B9F3403070}">
      <dgm:prSet/>
      <dgm:spPr/>
      <dgm:t>
        <a:bodyPr/>
        <a:lstStyle/>
        <a:p>
          <a:endParaRPr lang="en-US" sz="2400"/>
        </a:p>
      </dgm:t>
    </dgm:pt>
    <dgm:pt modelId="{F1A5925D-63D4-7E48-ABCC-53FB03EA5C61}" type="sibTrans" cxnId="{50CC2D76-4603-7743-B32C-C5B9F3403070}">
      <dgm:prSet/>
      <dgm:spPr/>
      <dgm:t>
        <a:bodyPr/>
        <a:lstStyle/>
        <a:p>
          <a:endParaRPr lang="en-US" sz="2400"/>
        </a:p>
      </dgm:t>
    </dgm:pt>
    <dgm:pt modelId="{AF5B0288-167E-084D-ABAA-580A1D905F5B}">
      <dgm:prSet custT="1"/>
      <dgm:spPr/>
      <dgm:t>
        <a:bodyPr/>
        <a:lstStyle/>
        <a:p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Hay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được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cõng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đến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tiệm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xay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lúa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chơi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và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hứng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thú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về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kĩ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thuật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từ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sớm</a:t>
          </a:r>
          <a:r>
            <a:rPr lang="en-US" sz="3500" dirty="0">
              <a:latin typeface="Roboto Condensed" panose="02000000000000000000" pitchFamily="2" charset="0"/>
              <a:ea typeface="Roboto Condensed" panose="02000000000000000000" pitchFamily="2" charset="0"/>
            </a:rPr>
            <a:t>.</a:t>
          </a:r>
        </a:p>
      </dgm:t>
    </dgm:pt>
    <dgm:pt modelId="{75E902A8-8280-924D-9B77-D5D686E6003C}" type="parTrans" cxnId="{5E7B6E12-8537-2145-AAEA-4C66AA4524BF}">
      <dgm:prSet/>
      <dgm:spPr/>
      <dgm:t>
        <a:bodyPr/>
        <a:lstStyle/>
        <a:p>
          <a:endParaRPr lang="en-US" sz="2400"/>
        </a:p>
      </dgm:t>
    </dgm:pt>
    <dgm:pt modelId="{263EA7A6-2907-174C-9BBC-4D1DD9B7D412}" type="sibTrans" cxnId="{5E7B6E12-8537-2145-AAEA-4C66AA4524BF}">
      <dgm:prSet/>
      <dgm:spPr/>
      <dgm:t>
        <a:bodyPr/>
        <a:lstStyle/>
        <a:p>
          <a:endParaRPr lang="en-US" sz="2400"/>
        </a:p>
      </dgm:t>
    </dgm:pt>
    <dgm:pt modelId="{4E4D0804-D24D-3441-ADAD-8DA8DDDE8843}" type="pres">
      <dgm:prSet presAssocID="{70FA1B1B-3CB8-9641-850B-60CCD8FE15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F27A94-8B6F-CC45-A53E-B0AEFF04B699}" type="pres">
      <dgm:prSet presAssocID="{DD888024-646C-5244-BDF6-4BE365ED2D3A}" presName="parentText" presStyleLbl="node1" presStyleIdx="0" presStyleCnt="5" custLinFactNeighborX="-548" custLinFactNeighborY="-957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D784E7-022D-DC48-AAB2-FFAF2BB4D734}" type="pres">
      <dgm:prSet presAssocID="{ACB7991B-9526-7747-9579-7469BBCA7B83}" presName="spacer" presStyleCnt="0"/>
      <dgm:spPr/>
    </dgm:pt>
    <dgm:pt modelId="{967B0B3B-E684-9F41-8E50-26A76DE804CF}" type="pres">
      <dgm:prSet presAssocID="{034498C7-C08E-9D41-9CDA-D897E48D779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242187-DB3E-C249-A154-CBFDD56FA042}" type="pres">
      <dgm:prSet presAssocID="{1995DB05-43D7-3D4D-BBC7-F1BA63A13319}" presName="spacer" presStyleCnt="0"/>
      <dgm:spPr/>
    </dgm:pt>
    <dgm:pt modelId="{46329C58-41F3-E241-956D-F88FA4B1A49E}" type="pres">
      <dgm:prSet presAssocID="{58BAF614-1FCF-8747-93A5-83429FA0755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7246AD-D687-404E-8AE8-AE7F3EABCCC0}" type="pres">
      <dgm:prSet presAssocID="{2EB5F59B-2311-8041-98E9-7EFE423B411E}" presName="spacer" presStyleCnt="0"/>
      <dgm:spPr/>
    </dgm:pt>
    <dgm:pt modelId="{28250B06-09D5-284C-A771-4564BFCEEA42}" type="pres">
      <dgm:prSet presAssocID="{5BA76B13-7D11-6B48-A301-0B2EA7DC3FA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6F856-3ABA-4F49-A8F9-C6561224E5FD}" type="pres">
      <dgm:prSet presAssocID="{F1A5925D-63D4-7E48-ABCC-53FB03EA5C61}" presName="spacer" presStyleCnt="0"/>
      <dgm:spPr/>
    </dgm:pt>
    <dgm:pt modelId="{151E3716-CDF2-5845-8018-FF4EC026918D}" type="pres">
      <dgm:prSet presAssocID="{AF5B0288-167E-084D-ABAA-580A1D905F5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66CE58-2F35-8E44-AF88-23FC07A59981}" type="presOf" srcId="{034498C7-C08E-9D41-9CDA-D897E48D7791}" destId="{967B0B3B-E684-9F41-8E50-26A76DE804CF}" srcOrd="0" destOrd="0" presId="urn:microsoft.com/office/officeart/2005/8/layout/vList2"/>
    <dgm:cxn modelId="{3F63AD1C-5CAC-404B-982B-9E4CD2E59015}" srcId="{70FA1B1B-3CB8-9641-850B-60CCD8FE1551}" destId="{034498C7-C08E-9D41-9CDA-D897E48D7791}" srcOrd="1" destOrd="0" parTransId="{F0EE4948-4AF8-214C-9E7B-635E3144E49D}" sibTransId="{1995DB05-43D7-3D4D-BBC7-F1BA63A13319}"/>
    <dgm:cxn modelId="{0CB01122-9F44-8949-AA85-E4AE7304B145}" srcId="{70FA1B1B-3CB8-9641-850B-60CCD8FE1551}" destId="{58BAF614-1FCF-8747-93A5-83429FA07558}" srcOrd="2" destOrd="0" parTransId="{D6782135-130E-7B44-A310-82FE48A57EF0}" sibTransId="{2EB5F59B-2311-8041-98E9-7EFE423B411E}"/>
    <dgm:cxn modelId="{5E7B6E12-8537-2145-AAEA-4C66AA4524BF}" srcId="{70FA1B1B-3CB8-9641-850B-60CCD8FE1551}" destId="{AF5B0288-167E-084D-ABAA-580A1D905F5B}" srcOrd="4" destOrd="0" parTransId="{75E902A8-8280-924D-9B77-D5D686E6003C}" sibTransId="{263EA7A6-2907-174C-9BBC-4D1DD9B7D412}"/>
    <dgm:cxn modelId="{0B194DA1-8DC9-BF42-A45E-9C96A5ABA62F}" type="presOf" srcId="{DD888024-646C-5244-BDF6-4BE365ED2D3A}" destId="{32F27A94-8B6F-CC45-A53E-B0AEFF04B699}" srcOrd="0" destOrd="0" presId="urn:microsoft.com/office/officeart/2005/8/layout/vList2"/>
    <dgm:cxn modelId="{7A91F402-7B4E-4541-A9C9-5ADC7B169871}" srcId="{70FA1B1B-3CB8-9641-850B-60CCD8FE1551}" destId="{DD888024-646C-5244-BDF6-4BE365ED2D3A}" srcOrd="0" destOrd="0" parTransId="{E4675323-E232-AC46-80DE-7684892A4843}" sibTransId="{ACB7991B-9526-7747-9579-7469BBCA7B83}"/>
    <dgm:cxn modelId="{0B53CB0B-43DB-FE4E-8A88-661012F587E6}" type="presOf" srcId="{58BAF614-1FCF-8747-93A5-83429FA07558}" destId="{46329C58-41F3-E241-956D-F88FA4B1A49E}" srcOrd="0" destOrd="0" presId="urn:microsoft.com/office/officeart/2005/8/layout/vList2"/>
    <dgm:cxn modelId="{599B9BD0-FD0E-5341-831F-CF5658633F10}" type="presOf" srcId="{5BA76B13-7D11-6B48-A301-0B2EA7DC3FA6}" destId="{28250B06-09D5-284C-A771-4564BFCEEA42}" srcOrd="0" destOrd="0" presId="urn:microsoft.com/office/officeart/2005/8/layout/vList2"/>
    <dgm:cxn modelId="{77488437-E9FC-754E-AE4C-03B18CD640BE}" type="presOf" srcId="{70FA1B1B-3CB8-9641-850B-60CCD8FE1551}" destId="{4E4D0804-D24D-3441-ADAD-8DA8DDDE8843}" srcOrd="0" destOrd="0" presId="urn:microsoft.com/office/officeart/2005/8/layout/vList2"/>
    <dgm:cxn modelId="{50CC2D76-4603-7743-B32C-C5B9F3403070}" srcId="{70FA1B1B-3CB8-9641-850B-60CCD8FE1551}" destId="{5BA76B13-7D11-6B48-A301-0B2EA7DC3FA6}" srcOrd="3" destOrd="0" parTransId="{B9630F8A-BE0E-B643-8387-105ABFA6C124}" sibTransId="{F1A5925D-63D4-7E48-ABCC-53FB03EA5C61}"/>
    <dgm:cxn modelId="{B525D803-EE41-3645-B1D7-57618011D0D0}" type="presOf" srcId="{AF5B0288-167E-084D-ABAA-580A1D905F5B}" destId="{151E3716-CDF2-5845-8018-FF4EC026918D}" srcOrd="0" destOrd="0" presId="urn:microsoft.com/office/officeart/2005/8/layout/vList2"/>
    <dgm:cxn modelId="{1E354758-87A8-C049-A262-A407D7B6AD72}" type="presParOf" srcId="{4E4D0804-D24D-3441-ADAD-8DA8DDDE8843}" destId="{32F27A94-8B6F-CC45-A53E-B0AEFF04B699}" srcOrd="0" destOrd="0" presId="urn:microsoft.com/office/officeart/2005/8/layout/vList2"/>
    <dgm:cxn modelId="{A57B82A8-AD72-EF45-B6FD-1CCD4D726B26}" type="presParOf" srcId="{4E4D0804-D24D-3441-ADAD-8DA8DDDE8843}" destId="{84D784E7-022D-DC48-AAB2-FFAF2BB4D734}" srcOrd="1" destOrd="0" presId="urn:microsoft.com/office/officeart/2005/8/layout/vList2"/>
    <dgm:cxn modelId="{24EC49AF-6B1C-DA4C-A7CC-CB6F4E16914B}" type="presParOf" srcId="{4E4D0804-D24D-3441-ADAD-8DA8DDDE8843}" destId="{967B0B3B-E684-9F41-8E50-26A76DE804CF}" srcOrd="2" destOrd="0" presId="urn:microsoft.com/office/officeart/2005/8/layout/vList2"/>
    <dgm:cxn modelId="{787D5BE0-0927-C84B-A7CF-85F18963E735}" type="presParOf" srcId="{4E4D0804-D24D-3441-ADAD-8DA8DDDE8843}" destId="{B0242187-DB3E-C249-A154-CBFDD56FA042}" srcOrd="3" destOrd="0" presId="urn:microsoft.com/office/officeart/2005/8/layout/vList2"/>
    <dgm:cxn modelId="{ED8DBAAB-F360-1142-AFED-F4A457085AC6}" type="presParOf" srcId="{4E4D0804-D24D-3441-ADAD-8DA8DDDE8843}" destId="{46329C58-41F3-E241-956D-F88FA4B1A49E}" srcOrd="4" destOrd="0" presId="urn:microsoft.com/office/officeart/2005/8/layout/vList2"/>
    <dgm:cxn modelId="{E8B2BED9-E3DC-8247-B9E5-3B4C6E5DBBCB}" type="presParOf" srcId="{4E4D0804-D24D-3441-ADAD-8DA8DDDE8843}" destId="{397246AD-D687-404E-8AE8-AE7F3EABCCC0}" srcOrd="5" destOrd="0" presId="urn:microsoft.com/office/officeart/2005/8/layout/vList2"/>
    <dgm:cxn modelId="{9346F4D7-B703-E746-951B-FF7CE052D684}" type="presParOf" srcId="{4E4D0804-D24D-3441-ADAD-8DA8DDDE8843}" destId="{28250B06-09D5-284C-A771-4564BFCEEA42}" srcOrd="6" destOrd="0" presId="urn:microsoft.com/office/officeart/2005/8/layout/vList2"/>
    <dgm:cxn modelId="{703D45DA-7390-4D47-B9AC-CF25521052D5}" type="presParOf" srcId="{4E4D0804-D24D-3441-ADAD-8DA8DDDE8843}" destId="{13A6F856-3ABA-4F49-A8F9-C6561224E5FD}" srcOrd="7" destOrd="0" presId="urn:microsoft.com/office/officeart/2005/8/layout/vList2"/>
    <dgm:cxn modelId="{00D994FA-1838-3643-BB9D-617E9743B1EA}" type="presParOf" srcId="{4E4D0804-D24D-3441-ADAD-8DA8DDDE8843}" destId="{151E3716-CDF2-5845-8018-FF4EC026918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8C5D16-3E6F-C84B-A0BE-DF499037B1B6}" type="doc">
      <dgm:prSet loTypeId="urn:microsoft.com/office/officeart/2005/8/layout/vList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92273A7-F352-FE44-80F8-F8CAC1FE1196}">
      <dgm:prSet custT="1"/>
      <dgm:spPr/>
      <dgm:t>
        <a:bodyPr/>
        <a:lstStyle/>
        <a:p>
          <a:pPr algn="just"/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Viết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kết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nối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đọc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: Từ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niềm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yêu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thích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tuổi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thơ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, Hon</a:t>
          </a:r>
          <a:r>
            <a:rPr lang="vi-VN" sz="3800" dirty="0">
              <a:latin typeface="Roboto Condensed Italics" panose="020B0604020202020204" charset="0"/>
              <a:ea typeface="Roboto Condensed Italics" panose="020B0604020202020204" charset="0"/>
            </a:rPr>
            <a:t>-đ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a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đã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theo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đuổi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nó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và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biến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nó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thành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một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sự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nghiệp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vang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dội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.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Đối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với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em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,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em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tự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nhận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thấy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mình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có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niềm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yêu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thích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nào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có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khả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năng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phát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triển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thành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nghề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nghiệp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?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Hãy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chia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sẻ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bằng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đoạn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văn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khoảng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 6 </a:t>
          </a:r>
          <a:r>
            <a:rPr lang="en-US" sz="3800" dirty="0" err="1">
              <a:latin typeface="Roboto Condensed Italics" panose="020B0604020202020204" charset="0"/>
              <a:ea typeface="Roboto Condensed Italics" panose="020B0604020202020204" charset="0"/>
            </a:rPr>
            <a:t>câu</a:t>
          </a:r>
          <a:r>
            <a:rPr lang="en-US" sz="3800" dirty="0">
              <a:latin typeface="Roboto Condensed Italics" panose="020B0604020202020204" charset="0"/>
              <a:ea typeface="Roboto Condensed Italics" panose="020B0604020202020204" charset="0"/>
            </a:rPr>
            <a:t>.</a:t>
          </a:r>
        </a:p>
      </dgm:t>
    </dgm:pt>
    <dgm:pt modelId="{433E8558-DC5D-9047-AB4D-A3CCCB347923}" type="parTrans" cxnId="{F0973126-D447-0E48-A16E-DA93ADA953BC}">
      <dgm:prSet/>
      <dgm:spPr/>
      <dgm:t>
        <a:bodyPr/>
        <a:lstStyle/>
        <a:p>
          <a:pPr algn="just"/>
          <a:endParaRPr lang="en-US"/>
        </a:p>
      </dgm:t>
    </dgm:pt>
    <dgm:pt modelId="{3DD192C4-937E-144D-A67F-496E3F4349FE}" type="sibTrans" cxnId="{F0973126-D447-0E48-A16E-DA93ADA953BC}">
      <dgm:prSet/>
      <dgm:spPr/>
      <dgm:t>
        <a:bodyPr/>
        <a:lstStyle/>
        <a:p>
          <a:pPr algn="just"/>
          <a:endParaRPr lang="en-US"/>
        </a:p>
      </dgm:t>
    </dgm:pt>
    <dgm:pt modelId="{76A1292B-CDB1-2744-89CF-481CF9F52A38}" type="pres">
      <dgm:prSet presAssocID="{FC8C5D16-3E6F-C84B-A0BE-DF499037B1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789263-3111-0A4B-A185-F3F04937B490}" type="pres">
      <dgm:prSet presAssocID="{C92273A7-F352-FE44-80F8-F8CAC1FE1196}" presName="parentText" presStyleLbl="node1" presStyleIdx="0" presStyleCnt="1" custLinFactNeighborX="-55180" custLinFactNeighborY="6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46EAEA-1614-EF45-9F45-FDDDB3388DBC}" type="presOf" srcId="{FC8C5D16-3E6F-C84B-A0BE-DF499037B1B6}" destId="{76A1292B-CDB1-2744-89CF-481CF9F52A38}" srcOrd="0" destOrd="0" presId="urn:microsoft.com/office/officeart/2005/8/layout/vList2"/>
    <dgm:cxn modelId="{A868C78A-EEAE-4143-B512-1EACFB430B9E}" type="presOf" srcId="{C92273A7-F352-FE44-80F8-F8CAC1FE1196}" destId="{26789263-3111-0A4B-A185-F3F04937B490}" srcOrd="0" destOrd="0" presId="urn:microsoft.com/office/officeart/2005/8/layout/vList2"/>
    <dgm:cxn modelId="{F0973126-D447-0E48-A16E-DA93ADA953BC}" srcId="{FC8C5D16-3E6F-C84B-A0BE-DF499037B1B6}" destId="{C92273A7-F352-FE44-80F8-F8CAC1FE1196}" srcOrd="0" destOrd="0" parTransId="{433E8558-DC5D-9047-AB4D-A3CCCB347923}" sibTransId="{3DD192C4-937E-144D-A67F-496E3F4349FE}"/>
    <dgm:cxn modelId="{1E98B88F-219A-6C4B-950E-A6D7C6412C2E}" type="presParOf" srcId="{76A1292B-CDB1-2744-89CF-481CF9F52A38}" destId="{26789263-3111-0A4B-A185-F3F04937B49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AE59F-F333-A440-B980-6D70A2313928}">
      <dsp:nvSpPr>
        <dsp:cNvPr id="0" name=""/>
        <dsp:cNvSpPr/>
      </dsp:nvSpPr>
      <dsp:spPr>
        <a:xfrm>
          <a:off x="0" y="2738821"/>
          <a:ext cx="8801014" cy="17111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eriod"/>
          </a:pPr>
          <a:r>
            <a:rPr lang="en-US" sz="4400" u="none" kern="1200" dirty="0">
              <a:latin typeface="Roboto Condensed Italics" panose="020B0604020202020204" charset="0"/>
              <a:ea typeface="Roboto Condensed Italics" panose="020B0604020202020204" charset="0"/>
            </a:rPr>
            <a:t>Honda </a:t>
          </a:r>
          <a:r>
            <a:rPr lang="en-US" sz="4400" u="none" kern="1200" dirty="0" err="1">
              <a:latin typeface="Roboto Condensed Italics" panose="020B0604020202020204" charset="0"/>
              <a:ea typeface="Roboto Condensed Italics" panose="020B0604020202020204" charset="0"/>
            </a:rPr>
            <a:t>Soichiro</a:t>
          </a:r>
          <a:r>
            <a:rPr lang="en-US" sz="4400" u="none" kern="1200" dirty="0">
              <a:latin typeface="Roboto Condensed Italics" panose="020B0604020202020204" charset="0"/>
              <a:ea typeface="Roboto Condensed Italics" panose="020B0604020202020204" charset="0"/>
            </a:rPr>
            <a:t>, </a:t>
          </a:r>
          <a:r>
            <a:rPr lang="en-US" sz="4400" u="none" kern="1200" dirty="0" err="1">
              <a:latin typeface="Roboto Condensed Italics" panose="020B0604020202020204" charset="0"/>
              <a:ea typeface="Roboto Condensed Italics" panose="020B0604020202020204" charset="0"/>
            </a:rPr>
            <a:t>nhà</a:t>
          </a:r>
          <a:r>
            <a:rPr lang="en-US" sz="4400" u="none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kern="1200" dirty="0" err="1">
              <a:latin typeface="Roboto Condensed Italics" panose="020B0604020202020204" charset="0"/>
              <a:ea typeface="Roboto Condensed Italics" panose="020B0604020202020204" charset="0"/>
            </a:rPr>
            <a:t>sáng</a:t>
          </a:r>
          <a:r>
            <a:rPr lang="en-US" sz="4400" u="none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kern="1200" dirty="0" err="1">
              <a:latin typeface="Roboto Condensed Italics" panose="020B0604020202020204" charset="0"/>
              <a:ea typeface="Roboto Condensed Italics" panose="020B0604020202020204" charset="0"/>
            </a:rPr>
            <a:t>lập</a:t>
          </a:r>
          <a:r>
            <a:rPr lang="en-US" sz="4400" u="none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kern="1200" dirty="0" err="1">
              <a:latin typeface="Roboto Condensed Italics" panose="020B0604020202020204" charset="0"/>
              <a:ea typeface="Roboto Condensed Italics" panose="020B0604020202020204" charset="0"/>
            </a:rPr>
            <a:t>hãng</a:t>
          </a:r>
          <a:r>
            <a:rPr lang="en-US" sz="4400" u="none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kern="1200" dirty="0" err="1">
              <a:latin typeface="Roboto Condensed Italics" panose="020B0604020202020204" charset="0"/>
              <a:ea typeface="Roboto Condensed Italics" panose="020B0604020202020204" charset="0"/>
            </a:rPr>
            <a:t>xe</a:t>
          </a:r>
          <a:r>
            <a:rPr lang="en-US" sz="4400" u="none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kern="1200" dirty="0" err="1">
              <a:latin typeface="Roboto Condensed Italics" panose="020B0604020202020204" charset="0"/>
              <a:ea typeface="Roboto Condensed Italics" panose="020B0604020202020204" charset="0"/>
            </a:rPr>
            <a:t>nổi</a:t>
          </a:r>
          <a:r>
            <a:rPr lang="en-US" sz="4400" u="none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kern="1200" dirty="0" err="1">
              <a:latin typeface="Roboto Condensed Italics" panose="020B0604020202020204" charset="0"/>
              <a:ea typeface="Roboto Condensed Italics" panose="020B0604020202020204" charset="0"/>
            </a:rPr>
            <a:t>tiếng</a:t>
          </a:r>
          <a:r>
            <a:rPr lang="en-US" sz="4400" u="none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kern="1200" dirty="0" err="1">
              <a:latin typeface="Roboto Condensed Italics" panose="020B0604020202020204" charset="0"/>
              <a:ea typeface="Roboto Condensed Italics" panose="020B0604020202020204" charset="0"/>
            </a:rPr>
            <a:t>của</a:t>
          </a:r>
          <a:r>
            <a:rPr lang="en-US" sz="4400" u="none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4400" u="none" kern="1200" dirty="0" err="1">
              <a:latin typeface="Roboto Condensed Italics" panose="020B0604020202020204" charset="0"/>
              <a:ea typeface="Roboto Condensed Italics" panose="020B0604020202020204" charset="0"/>
            </a:rPr>
            <a:t>Nhật</a:t>
          </a:r>
          <a:endParaRPr lang="en-US" sz="4400" kern="1200" dirty="0">
            <a:latin typeface="Roboto Condensed Italics" panose="020B0604020202020204" charset="0"/>
            <a:ea typeface="Roboto Condensed Italics" panose="020B0604020202020204" charset="0"/>
          </a:endParaRPr>
        </a:p>
      </dsp:txBody>
      <dsp:txXfrm>
        <a:off x="83530" y="2822351"/>
        <a:ext cx="8633954" cy="15440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27A94-8B6F-CC45-A53E-B0AEFF04B699}">
      <dsp:nvSpPr>
        <dsp:cNvPr id="0" name=""/>
        <dsp:cNvSpPr/>
      </dsp:nvSpPr>
      <dsp:spPr>
        <a:xfrm>
          <a:off x="0" y="1304"/>
          <a:ext cx="12893729" cy="103870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Sinh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năm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: 1906</a:t>
          </a:r>
        </a:p>
      </dsp:txBody>
      <dsp:txXfrm>
        <a:off x="50705" y="52009"/>
        <a:ext cx="12792319" cy="937296"/>
      </dsp:txXfrm>
    </dsp:sp>
    <dsp:sp modelId="{967B0B3B-E684-9F41-8E50-26A76DE804CF}">
      <dsp:nvSpPr>
        <dsp:cNvPr id="0" name=""/>
        <dsp:cNvSpPr/>
      </dsp:nvSpPr>
      <dsp:spPr>
        <a:xfrm>
          <a:off x="0" y="1051983"/>
          <a:ext cx="12893729" cy="1038706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Quê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quán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: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Komyo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,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quận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Iwata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thành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Tenryu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nay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là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tỉnh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Shizuoka.</a:t>
          </a:r>
        </a:p>
      </dsp:txBody>
      <dsp:txXfrm>
        <a:off x="50705" y="1102688"/>
        <a:ext cx="12792319" cy="937296"/>
      </dsp:txXfrm>
    </dsp:sp>
    <dsp:sp modelId="{46329C58-41F3-E241-956D-F88FA4B1A49E}">
      <dsp:nvSpPr>
        <dsp:cNvPr id="0" name=""/>
        <dsp:cNvSpPr/>
      </dsp:nvSpPr>
      <dsp:spPr>
        <a:xfrm>
          <a:off x="0" y="2101616"/>
          <a:ext cx="12893729" cy="1038706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Gia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đình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: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rất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nghèo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: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ông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nội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làm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nghề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nông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, cha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làm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thợ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rèn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,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hàng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ngày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phải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cõng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em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gái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đến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trường</a:t>
          </a:r>
          <a:endParaRPr lang="en-US" sz="3500" kern="1200" dirty="0">
            <a:latin typeface="Roboto Condensed" panose="02000000000000000000" pitchFamily="2" charset="0"/>
            <a:ea typeface="Roboto Condensed" panose="02000000000000000000" pitchFamily="2" charset="0"/>
          </a:endParaRPr>
        </a:p>
      </dsp:txBody>
      <dsp:txXfrm>
        <a:off x="50705" y="2152321"/>
        <a:ext cx="12792319" cy="937296"/>
      </dsp:txXfrm>
    </dsp:sp>
    <dsp:sp modelId="{28250B06-09D5-284C-A771-4564BFCEEA42}">
      <dsp:nvSpPr>
        <dsp:cNvPr id="0" name=""/>
        <dsp:cNvSpPr/>
      </dsp:nvSpPr>
      <dsp:spPr>
        <a:xfrm>
          <a:off x="0" y="3151249"/>
          <a:ext cx="12893729" cy="1038706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Tuổi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thơ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lớn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lên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trong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tiếng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phì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phò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của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lò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rèn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và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tiếng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búa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chan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chát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.</a:t>
          </a:r>
        </a:p>
      </dsp:txBody>
      <dsp:txXfrm>
        <a:off x="50705" y="3201954"/>
        <a:ext cx="12792319" cy="937296"/>
      </dsp:txXfrm>
    </dsp:sp>
    <dsp:sp modelId="{151E3716-CDF2-5845-8018-FF4EC026918D}">
      <dsp:nvSpPr>
        <dsp:cNvPr id="0" name=""/>
        <dsp:cNvSpPr/>
      </dsp:nvSpPr>
      <dsp:spPr>
        <a:xfrm>
          <a:off x="0" y="4200882"/>
          <a:ext cx="12893729" cy="1038706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Hay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được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cõng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đến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tiệm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xay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lúa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chơi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và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hứng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thú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về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kĩ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thuật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từ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35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sớm</a:t>
          </a:r>
          <a:r>
            <a:rPr lang="en-US" sz="35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.</a:t>
          </a:r>
        </a:p>
      </dsp:txBody>
      <dsp:txXfrm>
        <a:off x="50705" y="4251587"/>
        <a:ext cx="12792319" cy="9372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89263-3111-0A4B-A185-F3F04937B490}">
      <dsp:nvSpPr>
        <dsp:cNvPr id="0" name=""/>
        <dsp:cNvSpPr/>
      </dsp:nvSpPr>
      <dsp:spPr>
        <a:xfrm>
          <a:off x="0" y="997924"/>
          <a:ext cx="8654322" cy="44109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just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Viết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kết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nối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đọc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: Từ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niềm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yêu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thích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tuổi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thơ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, Hon</a:t>
          </a:r>
          <a:r>
            <a:rPr lang="vi-VN" sz="3800" kern="1200" dirty="0">
              <a:latin typeface="Roboto Condensed Italics" panose="020B0604020202020204" charset="0"/>
              <a:ea typeface="Roboto Condensed Italics" panose="020B0604020202020204" charset="0"/>
            </a:rPr>
            <a:t>-đ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a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đã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theo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đuổi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nó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và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biến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nó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thành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một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sự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nghiệp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vang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dội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.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Đối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với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em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,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em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tự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nhận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thấy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mình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có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niềm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yêu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thích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nào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có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khả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năng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phát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triển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thành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nghề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nghiệp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?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Hãy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chia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sẻ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bằng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đoạn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văn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khoảng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 6 </a:t>
          </a:r>
          <a:r>
            <a:rPr lang="en-US" sz="3800" kern="1200" dirty="0" err="1">
              <a:latin typeface="Roboto Condensed Italics" panose="020B0604020202020204" charset="0"/>
              <a:ea typeface="Roboto Condensed Italics" panose="020B0604020202020204" charset="0"/>
            </a:rPr>
            <a:t>câu</a:t>
          </a:r>
          <a:r>
            <a:rPr lang="en-US" sz="3800" kern="1200" dirty="0">
              <a:latin typeface="Roboto Condensed Italics" panose="020B0604020202020204" charset="0"/>
              <a:ea typeface="Roboto Condensed Italics" panose="020B0604020202020204" charset="0"/>
            </a:rPr>
            <a:t>.</a:t>
          </a:r>
        </a:p>
      </dsp:txBody>
      <dsp:txXfrm>
        <a:off x="215322" y="1213246"/>
        <a:ext cx="8223678" cy="3980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3B44E-975B-4283-8487-EA909CCDF242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C822E-A76E-4240-98F9-D9FAED87C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0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C822E-A76E-4240-98F9-D9FAED87C9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.sv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9.svg"/><Relationship Id="rId18" Type="http://schemas.openxmlformats.org/officeDocument/2006/relationships/diagramQuickStyle" Target="../diagrams/quickStyle2.xml"/><Relationship Id="rId3" Type="http://schemas.openxmlformats.org/officeDocument/2006/relationships/image" Target="../media/image65.svg"/><Relationship Id="rId7" Type="http://schemas.openxmlformats.org/officeDocument/2006/relationships/image" Target="../media/image67.svg"/><Relationship Id="rId12" Type="http://schemas.openxmlformats.org/officeDocument/2006/relationships/image" Target="../media/image26.png"/><Relationship Id="rId17" Type="http://schemas.openxmlformats.org/officeDocument/2006/relationships/diagramLayout" Target="../diagrams/layout2.xml"/><Relationship Id="rId2" Type="http://schemas.openxmlformats.org/officeDocument/2006/relationships/image" Target="../media/image37.png"/><Relationship Id="rId16" Type="http://schemas.openxmlformats.org/officeDocument/2006/relationships/diagramData" Target="../diagrams/data2.xml"/><Relationship Id="rId20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7.svg"/><Relationship Id="rId5" Type="http://schemas.openxmlformats.org/officeDocument/2006/relationships/image" Target="../media/image45.svg"/><Relationship Id="rId15" Type="http://schemas.openxmlformats.org/officeDocument/2006/relationships/image" Target="../media/image51.svg"/><Relationship Id="rId10" Type="http://schemas.openxmlformats.org/officeDocument/2006/relationships/image" Target="../media/image25.png"/><Relationship Id="rId19" Type="http://schemas.openxmlformats.org/officeDocument/2006/relationships/diagramColors" Target="../diagrams/colors2.xml"/><Relationship Id="rId4" Type="http://schemas.openxmlformats.org/officeDocument/2006/relationships/image" Target="../media/image24.png"/><Relationship Id="rId9" Type="http://schemas.openxmlformats.org/officeDocument/2006/relationships/image" Target="../media/image69.sv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7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diagramLayout" Target="../diagrams/layout3.xml"/><Relationship Id="rId3" Type="http://schemas.openxmlformats.org/officeDocument/2006/relationships/image" Target="../media/image2.svg"/><Relationship Id="rId7" Type="http://schemas.openxmlformats.org/officeDocument/2006/relationships/image" Target="../media/image47.svg"/><Relationship Id="rId12" Type="http://schemas.openxmlformats.org/officeDocument/2006/relationships/diagramData" Target="../diagrams/data3.xml"/><Relationship Id="rId2" Type="http://schemas.openxmlformats.org/officeDocument/2006/relationships/image" Target="../media/image1.png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1.svg"/><Relationship Id="rId5" Type="http://schemas.openxmlformats.org/officeDocument/2006/relationships/image" Target="../media/image12.svg"/><Relationship Id="rId15" Type="http://schemas.openxmlformats.org/officeDocument/2006/relationships/diagramColors" Target="../diagrams/colors3.xml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49.svg"/><Relationship Id="rId1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7.svg"/><Relationship Id="rId7" Type="http://schemas.openxmlformats.org/officeDocument/2006/relationships/image" Target="../media/image49.svg"/><Relationship Id="rId12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.svg"/><Relationship Id="rId5" Type="http://schemas.openxmlformats.org/officeDocument/2006/relationships/image" Target="../media/image47.svg"/><Relationship Id="rId10" Type="http://schemas.openxmlformats.org/officeDocument/2006/relationships/image" Target="../media/image3.png"/><Relationship Id="rId4" Type="http://schemas.openxmlformats.org/officeDocument/2006/relationships/image" Target="../media/image25.png"/><Relationship Id="rId9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80.svg"/><Relationship Id="rId5" Type="http://schemas.openxmlformats.org/officeDocument/2006/relationships/image" Target="../media/image45.png"/><Relationship Id="rId10" Type="http://schemas.openxmlformats.org/officeDocument/2006/relationships/image" Target="../media/image46.png"/><Relationship Id="rId4" Type="http://schemas.openxmlformats.org/officeDocument/2006/relationships/image" Target="../media/image77.svg"/><Relationship Id="rId9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0.sv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8.svg"/><Relationship Id="rId5" Type="http://schemas.openxmlformats.org/officeDocument/2006/relationships/image" Target="../media/image84.svg"/><Relationship Id="rId15" Type="http://schemas.openxmlformats.org/officeDocument/2006/relationships/image" Target="../media/image6.sv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12.svg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7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0.jp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6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3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7.svg"/><Relationship Id="rId5" Type="http://schemas.openxmlformats.org/officeDocument/2006/relationships/image" Target="../media/image12.sv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9.svg"/><Relationship Id="rId18" Type="http://schemas.openxmlformats.org/officeDocument/2006/relationships/diagramQuickStyle" Target="../diagrams/quickStyle1.xml"/><Relationship Id="rId3" Type="http://schemas.openxmlformats.org/officeDocument/2006/relationships/image" Target="../media/image39.svg"/><Relationship Id="rId21" Type="http://schemas.openxmlformats.org/officeDocument/2006/relationships/image" Target="../media/image28.png"/><Relationship Id="rId7" Type="http://schemas.openxmlformats.org/officeDocument/2006/relationships/image" Target="../media/image43.svg"/><Relationship Id="rId12" Type="http://schemas.openxmlformats.org/officeDocument/2006/relationships/image" Target="../media/image26.png"/><Relationship Id="rId17" Type="http://schemas.openxmlformats.org/officeDocument/2006/relationships/diagramLayout" Target="../diagrams/layout1.xml"/><Relationship Id="rId2" Type="http://schemas.openxmlformats.org/officeDocument/2006/relationships/image" Target="../media/image21.png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25.png"/><Relationship Id="rId19" Type="http://schemas.openxmlformats.org/officeDocument/2006/relationships/diagramColors" Target="../diagrams/colors1.xml"/><Relationship Id="rId4" Type="http://schemas.openxmlformats.org/officeDocument/2006/relationships/image" Target="../media/image22.png"/><Relationship Id="rId9" Type="http://schemas.openxmlformats.org/officeDocument/2006/relationships/image" Target="../media/image45.sv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54.svg"/><Relationship Id="rId7" Type="http://schemas.openxmlformats.org/officeDocument/2006/relationships/image" Target="../media/image56.svg"/><Relationship Id="rId12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8.svg"/><Relationship Id="rId5" Type="http://schemas.openxmlformats.org/officeDocument/2006/relationships/image" Target="../media/image49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9.svg"/><Relationship Id="rId7" Type="http://schemas.openxmlformats.org/officeDocument/2006/relationships/image" Target="../media/image5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.svg"/><Relationship Id="rId5" Type="http://schemas.openxmlformats.org/officeDocument/2006/relationships/image" Target="../media/image60.svg"/><Relationship Id="rId10" Type="http://schemas.openxmlformats.org/officeDocument/2006/relationships/image" Target="../media/image2.png"/><Relationship Id="rId4" Type="http://schemas.openxmlformats.org/officeDocument/2006/relationships/image" Target="../media/image34.png"/><Relationship Id="rId9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19126">
            <a:off x="-4997566" y="6929747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02707">
            <a:off x="-2178073" y="3192636"/>
            <a:ext cx="5803162" cy="4729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27800">
            <a:off x="-1044449" y="-722434"/>
            <a:ext cx="3828805" cy="33554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08241">
            <a:off x="5734435" y="3211280"/>
            <a:ext cx="7315200" cy="3857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12897501" y="-716567"/>
            <a:ext cx="1412875" cy="27017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32657">
            <a:off x="14622975" y="7121585"/>
            <a:ext cx="3867455" cy="42734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69818">
            <a:off x="15012206" y="2015502"/>
            <a:ext cx="4426557" cy="28088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413236" y="4477205"/>
            <a:ext cx="12623995" cy="42242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62400" y="1728055"/>
            <a:ext cx="10280985" cy="2749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26"/>
              </a:lnSpc>
            </a:pPr>
            <a:r>
              <a:rPr lang="vi-VN" sz="8121" b="1" dirty="0">
                <a:solidFill>
                  <a:srgbClr val="69BAAD"/>
                </a:solidFill>
                <a:latin typeface="Fraunces"/>
              </a:rPr>
              <a:t>KHỞI ĐỘNG</a:t>
            </a:r>
          </a:p>
          <a:p>
            <a:pPr algn="ctr">
              <a:lnSpc>
                <a:spcPts val="11126"/>
              </a:lnSpc>
            </a:pPr>
            <a:endParaRPr lang="en-US" sz="8121" b="1" dirty="0">
              <a:solidFill>
                <a:srgbClr val="69BAAD"/>
              </a:solidFill>
              <a:latin typeface="Fraunce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43400" y="5001563"/>
            <a:ext cx="11158595" cy="4224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Quan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sát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hình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ảnh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sau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đây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endParaRPr lang="vi-VN" sz="5400" dirty="0">
              <a:latin typeface="Roboto Condensed Italics" panose="020B0604020202020204" charset="0"/>
              <a:ea typeface="Roboto Condensed Italics" panose="020B0604020202020204" charset="0"/>
            </a:endParaRPr>
          </a:p>
          <a:p>
            <a:pPr algn="ctr">
              <a:lnSpc>
                <a:spcPct val="130000"/>
              </a:lnSpc>
            </a:pP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và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thử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đoán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tên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những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nhà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sáng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lập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endParaRPr lang="vi-VN" sz="5400" dirty="0">
              <a:latin typeface="Roboto Condensed Italics" panose="020B0604020202020204" charset="0"/>
              <a:ea typeface="Roboto Condensed Italics" panose="020B0604020202020204" charset="0"/>
            </a:endParaRPr>
          </a:p>
          <a:p>
            <a:pPr algn="ctr">
              <a:lnSpc>
                <a:spcPct val="130000"/>
              </a:lnSpc>
            </a:pP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các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thương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hiệu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đó</a:t>
            </a:r>
            <a:r>
              <a:rPr lang="vi-VN" sz="5400" dirty="0">
                <a:latin typeface="Roboto Condensed Italics" panose="020B0604020202020204" charset="0"/>
                <a:ea typeface="Roboto Condensed Italics" panose="020B0604020202020204" charset="0"/>
              </a:rPr>
              <a:t>.</a:t>
            </a:r>
            <a:endParaRPr lang="en-US" sz="5400" dirty="0">
              <a:latin typeface="Roboto Condensed Italics" panose="020B0604020202020204" charset="0"/>
              <a:ea typeface="Roboto Condensed Italics" panose="020B0604020202020204" charset="0"/>
            </a:endParaRPr>
          </a:p>
          <a:p>
            <a:pPr algn="ctr">
              <a:lnSpc>
                <a:spcPct val="130000"/>
              </a:lnSpc>
            </a:pPr>
            <a:endParaRPr lang="en-US" sz="5400" spc="179" dirty="0">
              <a:solidFill>
                <a:srgbClr val="14163C"/>
              </a:solidFill>
              <a:latin typeface="Roboto Condense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16833">
            <a:off x="12174049" y="2034710"/>
            <a:ext cx="9469244" cy="77174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31978">
            <a:off x="13923175" y="-1005651"/>
            <a:ext cx="4027988" cy="2448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0302" y="1843216"/>
            <a:ext cx="17150898" cy="927102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4545" y="397657"/>
            <a:ext cx="14215069" cy="144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4"/>
              </a:lnSpc>
            </a:pPr>
            <a:r>
              <a:rPr lang="en-US" sz="8897" dirty="0">
                <a:solidFill>
                  <a:srgbClr val="226A96"/>
                </a:solidFill>
                <a:latin typeface="Fraunces"/>
              </a:rPr>
              <a:t>3.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05000" y="4477793"/>
            <a:ext cx="13868400" cy="4838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HS xây dựng profile/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truyện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tranh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/poster/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đóng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vai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về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nhân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vật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dựa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vào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thông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tin SGK và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trưng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bày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theo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hình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thức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phòng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tranh</a:t>
            </a:r>
            <a:endParaRPr lang="en-US" sz="3500" dirty="0">
              <a:solidFill>
                <a:schemeClr val="bg1"/>
              </a:solidFill>
              <a:latin typeface="Roboto Condensed Italics" panose="020B0604020202020204" charset="0"/>
              <a:ea typeface="Roboto Condensed Italics" panose="020B0604020202020204" charset="0"/>
            </a:endParaRPr>
          </a:p>
          <a:p>
            <a:pPr algn="just">
              <a:lnSpc>
                <a:spcPct val="130000"/>
              </a:lnSpc>
            </a:pP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+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Nhóm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1: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Xuất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thân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và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thời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thơ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ấu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của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nhân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vật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diễn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ra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như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thế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nào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?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Những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chi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tiết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nào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cho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thấy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ông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rất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yêu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thích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máy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móc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? (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Đoạn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1,2)</a:t>
            </a:r>
          </a:p>
          <a:p>
            <a:pPr algn="just">
              <a:lnSpc>
                <a:spcPct val="130000"/>
              </a:lnSpc>
            </a:pP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+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Nhóm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2: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Tái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hiện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quãng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thời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gian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đi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học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và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niềm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hứng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thú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với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ô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tô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của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tác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giả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(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Đoạn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3)</a:t>
            </a:r>
          </a:p>
          <a:p>
            <a:pPr algn="just">
              <a:lnSpc>
                <a:spcPct val="130000"/>
              </a:lnSpc>
            </a:pP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+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Nhóm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3: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Kỉ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niệm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cuộc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đi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xem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biểu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diễn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máy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bay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của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tác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giả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(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Đoạn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còn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lại</a:t>
            </a:r>
            <a:r>
              <a:rPr lang="en-US" sz="35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52828" y="3743794"/>
            <a:ext cx="12476786" cy="570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93"/>
              </a:lnSpc>
            </a:pPr>
            <a:r>
              <a:rPr lang="en-US" sz="3400" dirty="0" err="1">
                <a:solidFill>
                  <a:schemeClr val="bg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rPr>
              <a:t>Nhiệm</a:t>
            </a:r>
            <a:r>
              <a:rPr lang="en-US" sz="3400" dirty="0">
                <a:solidFill>
                  <a:schemeClr val="bg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rPr>
              <a:t>vụ</a:t>
            </a:r>
            <a:r>
              <a:rPr lang="en-US" sz="3400" dirty="0">
                <a:solidFill>
                  <a:schemeClr val="bg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rPr>
              <a:t> </a:t>
            </a:r>
            <a:r>
              <a:rPr lang="vi-VN" sz="3400" dirty="0">
                <a:solidFill>
                  <a:schemeClr val="bg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rPr>
              <a:t>2: </a:t>
            </a:r>
            <a:r>
              <a:rPr lang="en-US" sz="3400" dirty="0" err="1">
                <a:solidFill>
                  <a:schemeClr val="bg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rPr>
              <a:t>Hoạt</a:t>
            </a:r>
            <a:r>
              <a:rPr lang="en-US" sz="3400" dirty="0">
                <a:solidFill>
                  <a:schemeClr val="bg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rPr>
              <a:t>động</a:t>
            </a:r>
            <a:r>
              <a:rPr lang="en-US" sz="3400" dirty="0">
                <a:solidFill>
                  <a:schemeClr val="bg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rPr>
              <a:t>nhóm</a:t>
            </a:r>
            <a:r>
              <a:rPr lang="en-US" sz="3400" dirty="0">
                <a:solidFill>
                  <a:schemeClr val="bg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rPr>
              <a:t>: TRIỂN LÃM VỀ MỘT HUYỀN THOẠI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76F3716D-E391-0DFA-00B9-8C58F4CA07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76821" y="2237180"/>
            <a:ext cx="9351977" cy="1343284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F0CE17DC-A885-D4D0-6814-88169B1CF450}"/>
              </a:ext>
            </a:extLst>
          </p:cNvPr>
          <p:cNvSpPr txBox="1"/>
          <p:nvPr/>
        </p:nvSpPr>
        <p:spPr>
          <a:xfrm>
            <a:off x="3070348" y="2405112"/>
            <a:ext cx="462280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3.2.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Khám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phá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văn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bản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4671"/>
          <a:stretch>
            <a:fillRect/>
          </a:stretch>
        </p:blipFill>
        <p:spPr>
          <a:xfrm flipH="1">
            <a:off x="14399657" y="-1442955"/>
            <a:ext cx="4760305" cy="55743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106950" y="1816162"/>
            <a:ext cx="2492835" cy="2681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58095" y="7391193"/>
            <a:ext cx="3141639" cy="48055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033096" y="2244370"/>
            <a:ext cx="7499039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10396" r="50345" b="30620"/>
          <a:stretch>
            <a:fillRect/>
          </a:stretch>
        </p:blipFill>
        <p:spPr>
          <a:xfrm>
            <a:off x="1508190" y="1816162"/>
            <a:ext cx="1144954" cy="1764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V="1">
            <a:off x="2466789" y="3134994"/>
            <a:ext cx="6804580" cy="44539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08190" y="800352"/>
            <a:ext cx="10204133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>
                <a:solidFill>
                  <a:srgbClr val="D16A44"/>
                </a:solidFill>
                <a:latin typeface="Fraunces"/>
              </a:rPr>
              <a:t>3. KHÁM PHÁ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70348" y="2405112"/>
            <a:ext cx="462280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3.2.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Khám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phá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văn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bản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62081" y="3704163"/>
            <a:ext cx="9191719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rPr>
              <a:t>a. </a:t>
            </a:r>
            <a:r>
              <a:rPr lang="en-US" sz="4000" b="1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Xuất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 </a:t>
            </a:r>
            <a:r>
              <a:rPr lang="en-US" sz="4000" b="1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thân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 và </a:t>
            </a:r>
            <a:r>
              <a:rPr lang="en-US" sz="4000" b="1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tuổi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 </a:t>
            </a:r>
            <a:r>
              <a:rPr lang="en-US" sz="4000" b="1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thơ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 </a:t>
            </a:r>
            <a:r>
              <a:rPr lang="en-US" sz="4000" b="1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của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 Honda</a:t>
            </a:r>
            <a:endParaRPr lang="en-US" sz="4000" b="1" dirty="0">
              <a:solidFill>
                <a:srgbClr val="000000"/>
              </a:solidFill>
              <a:latin typeface="Roboto Condensed Bold" panose="02000000000000000000" pitchFamily="2" charset="0"/>
              <a:ea typeface="Roboto Condensed Bold" panose="02000000000000000000" pitchFamily="2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 rot="364510">
            <a:off x="13182363" y="1682197"/>
            <a:ext cx="5929182" cy="5073082"/>
            <a:chOff x="-222239" y="-74587"/>
            <a:chExt cx="1184978" cy="1044643"/>
          </a:xfrm>
        </p:grpSpPr>
        <p:sp>
          <p:nvSpPr>
            <p:cNvPr id="15" name="Freeform 15"/>
            <p:cNvSpPr/>
            <p:nvPr/>
          </p:nvSpPr>
          <p:spPr>
            <a:xfrm>
              <a:off x="-222239" y="-74587"/>
              <a:ext cx="1184978" cy="1044643"/>
            </a:xfrm>
            <a:custGeom>
              <a:avLst/>
              <a:gdLst/>
              <a:ahLst/>
              <a:cxnLst/>
              <a:rect l="l" t="t" r="r" b="b"/>
              <a:pathLst>
                <a:path w="991284" h="976806">
                  <a:moveTo>
                    <a:pt x="495642" y="0"/>
                  </a:moveTo>
                  <a:lnTo>
                    <a:pt x="591854" y="134582"/>
                  </a:lnTo>
                  <a:lnTo>
                    <a:pt x="743463" y="65434"/>
                  </a:lnTo>
                  <a:lnTo>
                    <a:pt x="758497" y="229388"/>
                  </a:lnTo>
                  <a:lnTo>
                    <a:pt x="924880" y="244202"/>
                  </a:lnTo>
                  <a:lnTo>
                    <a:pt x="854707" y="393596"/>
                  </a:lnTo>
                  <a:lnTo>
                    <a:pt x="991284" y="488403"/>
                  </a:lnTo>
                  <a:lnTo>
                    <a:pt x="854707" y="583210"/>
                  </a:lnTo>
                  <a:lnTo>
                    <a:pt x="924880" y="732605"/>
                  </a:lnTo>
                  <a:lnTo>
                    <a:pt x="758497" y="747418"/>
                  </a:lnTo>
                  <a:lnTo>
                    <a:pt x="743463" y="911372"/>
                  </a:lnTo>
                  <a:lnTo>
                    <a:pt x="591854" y="842224"/>
                  </a:lnTo>
                  <a:lnTo>
                    <a:pt x="495642" y="976806"/>
                  </a:lnTo>
                  <a:lnTo>
                    <a:pt x="399430" y="842224"/>
                  </a:lnTo>
                  <a:lnTo>
                    <a:pt x="247821" y="911372"/>
                  </a:lnTo>
                  <a:lnTo>
                    <a:pt x="232788" y="747418"/>
                  </a:lnTo>
                  <a:lnTo>
                    <a:pt x="66403" y="732605"/>
                  </a:lnTo>
                  <a:lnTo>
                    <a:pt x="136577" y="583210"/>
                  </a:lnTo>
                  <a:lnTo>
                    <a:pt x="0" y="488403"/>
                  </a:lnTo>
                  <a:lnTo>
                    <a:pt x="136577" y="393596"/>
                  </a:lnTo>
                  <a:lnTo>
                    <a:pt x="66403" y="244202"/>
                  </a:lnTo>
                  <a:lnTo>
                    <a:pt x="232788" y="229388"/>
                  </a:lnTo>
                  <a:lnTo>
                    <a:pt x="247821" y="65434"/>
                  </a:lnTo>
                  <a:lnTo>
                    <a:pt x="399430" y="134582"/>
                  </a:lnTo>
                  <a:lnTo>
                    <a:pt x="495642" y="0"/>
                  </a:lnTo>
                  <a:close/>
                </a:path>
              </a:pathLst>
            </a:custGeom>
            <a:solidFill>
              <a:srgbClr val="226A9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-74860" y="208316"/>
              <a:ext cx="870170" cy="55358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3960"/>
                </a:lnSpc>
              </a:pP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Cách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kể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tự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nhiên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chân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thực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và chi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tiết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gợi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sự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tò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mò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của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người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đọc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về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tương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lai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của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một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cậu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bé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đam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mê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máy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móc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.</a:t>
              </a:r>
            </a:p>
            <a:p>
              <a:pPr algn="ctr">
                <a:lnSpc>
                  <a:spcPts val="3960"/>
                </a:lnSpc>
              </a:pPr>
              <a:endParaRPr lang="en-US" sz="3200" spc="6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85BE076-5C6D-9618-6E62-34D58FF3F7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7822083"/>
              </p:ext>
            </p:extLst>
          </p:nvPr>
        </p:nvGraphicFramePr>
        <p:xfrm>
          <a:off x="618844" y="4498158"/>
          <a:ext cx="12893729" cy="5241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2F27A94-8B6F-CC45-A53E-B0AEFF04B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graphicEl>
                                              <a:dgm id="{32F27A94-8B6F-CC45-A53E-B0AEFF04B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67B0B3B-E684-9F41-8E50-26A76DE80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graphicEl>
                                              <a:dgm id="{967B0B3B-E684-9F41-8E50-26A76DE804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6329C58-41F3-E241-956D-F88FA4B1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graphicEl>
                                              <a:dgm id="{46329C58-41F3-E241-956D-F88FA4B1A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8250B06-09D5-284C-A771-4564BFCEE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graphicEl>
                                              <a:dgm id="{28250B06-09D5-284C-A771-4564BFCEE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51E3716-CDF2-5845-8018-FF4EC0269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graphicEl>
                                              <a:dgm id="{151E3716-CDF2-5845-8018-FF4EC02691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7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007"/>
          <a:stretch>
            <a:fillRect/>
          </a:stretch>
        </p:blipFill>
        <p:spPr>
          <a:xfrm>
            <a:off x="-4148568" y="1330325"/>
            <a:ext cx="9669280" cy="10532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4912586">
            <a:off x="12683581" y="-3365153"/>
            <a:ext cx="7297793" cy="7704005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334212"/>
              </p:ext>
            </p:extLst>
          </p:nvPr>
        </p:nvGraphicFramePr>
        <p:xfrm>
          <a:off x="1143000" y="2168828"/>
          <a:ext cx="16687800" cy="694944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2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Nhân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vật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Đặc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điểm</a:t>
                      </a:r>
                      <a:r>
                        <a:rPr lang="en-US" sz="3000" baseline="0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con </a:t>
                      </a:r>
                      <a:r>
                        <a:rPr lang="en-US" sz="3000" baseline="0" dirty="0" err="1">
                          <a:solidFill>
                            <a:srgbClr val="FEFFFE"/>
                          </a:solidFill>
                          <a:latin typeface="Roboto Condensed Bold"/>
                        </a:rPr>
                        <a:t>người</a:t>
                      </a:r>
                      <a:endParaRPr lang="en-US" sz="3000" baseline="0" dirty="0"/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A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89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Thời</a:t>
                      </a:r>
                      <a:r>
                        <a:rPr lang="en-US" sz="3400" b="1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b="1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thơ</a:t>
                      </a:r>
                      <a:r>
                        <a:rPr lang="en-US" sz="3400" b="1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b="1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ấu</a:t>
                      </a:r>
                      <a:endParaRPr lang="en-US" sz="3400" kern="1200" dirty="0">
                        <a:solidFill>
                          <a:schemeClr val="tx1"/>
                        </a:solidFill>
                        <a:effectLst/>
                        <a:latin typeface="Roboto Condensed Italics" panose="020B0604020202020204" charset="0"/>
                        <a:ea typeface="Roboto Condensed Italics" panose="020B0604020202020204" charset="0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Còn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nhỏ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nhưng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rất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thích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thú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với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công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việc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đập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búa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i="1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chùm</a:t>
                      </a:r>
                      <a:r>
                        <a:rPr lang="en-US" sz="3400" i="1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i="1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cheng</a:t>
                      </a:r>
                      <a:r>
                        <a:rPr lang="en-US" sz="3400" i="1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.</a:t>
                      </a:r>
                      <a:endParaRPr lang="vi-VN" sz="3400" i="1" kern="1200" dirty="0">
                        <a:solidFill>
                          <a:schemeClr val="tx1"/>
                        </a:solidFill>
                        <a:effectLst/>
                        <a:latin typeface="Roboto Condensed Italics" panose="020B0604020202020204" charset="0"/>
                        <a:ea typeface="Roboto Condensed Italics" panose="020B0604020202020204" charset="0"/>
                        <a:cs typeface="+mn-cs"/>
                      </a:endParaRP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Chưa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được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đi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học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nhưng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rất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thích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chơi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đùa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với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máy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móc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và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động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cơ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.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Bị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lôi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cuốn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bởi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âm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thanh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i="1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bùm</a:t>
                      </a:r>
                      <a:r>
                        <a:rPr lang="en-US" sz="3400" i="1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i="1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chát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của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máy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nổ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và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luồng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khói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xanh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có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mùi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dầu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cháy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.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Lân la sang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ngắm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nhìn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và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thích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thú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vô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cùng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những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bánh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răng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cưa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quay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tít</a:t>
                      </a:r>
                      <a:endParaRPr lang="en-US" sz="3400" kern="1200" dirty="0">
                        <a:solidFill>
                          <a:schemeClr val="tx1"/>
                        </a:solidFill>
                        <a:effectLst/>
                        <a:latin typeface="Roboto Condensed Italics" panose="020B0604020202020204" charset="0"/>
                        <a:ea typeface="Roboto Condensed Italics" panose="020B0604020202020204" charset="0"/>
                        <a:cs typeface="+mn-cs"/>
                      </a:endParaRP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Chỉ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cần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thấy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máy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móc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chuyển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động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,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tôi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sung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sướng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không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thể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diễn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tả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được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99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 b="1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Khi </a:t>
                      </a:r>
                      <a:r>
                        <a:rPr lang="en-US" sz="3400" b="1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đi</a:t>
                      </a:r>
                      <a:r>
                        <a:rPr lang="en-US" sz="3400" b="1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b="1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học</a:t>
                      </a:r>
                      <a:endParaRPr lang="en-US" sz="3400" baseline="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Rất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thích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thú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khi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thấy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xuất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hiện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pin,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cân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,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ống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nghiệm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,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máy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móc</a:t>
                      </a:r>
                      <a:endParaRPr lang="en-US" sz="3400" kern="1200" dirty="0">
                        <a:solidFill>
                          <a:schemeClr val="tx1"/>
                        </a:solidFill>
                        <a:effectLst/>
                        <a:latin typeface="Roboto Condensed Italics" panose="020B0604020202020204" charset="0"/>
                        <a:ea typeface="Roboto Condensed Italics" panose="020B0604020202020204" charset="0"/>
                        <a:cs typeface="+mn-cs"/>
                      </a:endParaRP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Xem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tivi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bằng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tai và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mắt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thì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cảm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nhận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mọi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việc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nhạy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bén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hơn</a:t>
                      </a:r>
                      <a:endParaRPr lang="en-US" sz="3400" kern="1200" dirty="0">
                        <a:solidFill>
                          <a:schemeClr val="tx1"/>
                        </a:solidFill>
                        <a:effectLst/>
                        <a:latin typeface="Roboto Condensed Italics" panose="020B0604020202020204" charset="0"/>
                        <a:ea typeface="Roboto Condensed Italics" panose="020B0604020202020204" charset="0"/>
                        <a:cs typeface="+mn-cs"/>
                      </a:endParaRP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Khi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làng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có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điện: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cảm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phục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những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chú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thợ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điện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với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túi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đồ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nghề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trèo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lên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cột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điện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nối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dây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cáp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.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Lần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đầu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tiên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thấy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ô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tô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: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dí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mũi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xuống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mặt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đất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,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ngửi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khịt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khịt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,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lấy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tay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quệt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dầu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đưa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lên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mũi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ngửi</a:t>
                      </a:r>
                      <a:r>
                        <a:rPr lang="vi-VN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=&gt;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nảy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ra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ước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mơ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chế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tạo ô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tô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.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Tìm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mọi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cách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để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xem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buổi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biểu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diễn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máy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bay và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có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ước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mơ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thành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 phi </a:t>
                      </a:r>
                      <a:r>
                        <a:rPr lang="en-US" sz="3400" kern="1200" dirty="0" err="1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công</a:t>
                      </a:r>
                      <a:r>
                        <a:rPr lang="en-US" sz="3400" kern="1200" dirty="0">
                          <a:solidFill>
                            <a:schemeClr val="tx1"/>
                          </a:solidFill>
                          <a:effectLst/>
                          <a:latin typeface="Roboto Condensed Italics" panose="020B0604020202020204" charset="0"/>
                          <a:ea typeface="Roboto Condensed Italics" panose="020B0604020202020204" charset="0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B1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712419" y="650875"/>
            <a:ext cx="1029108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Roboto Condensed Bold"/>
              </a:rPr>
              <a:t>b. </a:t>
            </a:r>
            <a:r>
              <a:rPr lang="en-US" sz="4000" b="1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Sự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 </a:t>
            </a:r>
            <a:r>
              <a:rPr lang="en-US" sz="4000" b="1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quan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 </a:t>
            </a:r>
            <a:r>
              <a:rPr lang="en-US" sz="4000" b="1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tâm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, </a:t>
            </a:r>
            <a:r>
              <a:rPr lang="en-US" sz="4000" b="1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hứng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 </a:t>
            </a:r>
            <a:r>
              <a:rPr lang="en-US" sz="4000" b="1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thú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 </a:t>
            </a:r>
            <a:r>
              <a:rPr lang="en-US" sz="4000" b="1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của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 Hon</a:t>
            </a:r>
            <a:r>
              <a:rPr lang="vi-VN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-đa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 </a:t>
            </a:r>
            <a:r>
              <a:rPr lang="en-US" sz="4000" b="1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với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 </a:t>
            </a:r>
            <a:r>
              <a:rPr lang="en-US" sz="4000" b="1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kĩ</a:t>
            </a:r>
            <a:r>
              <a:rPr lang="en-US" sz="4000" b="1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 thuật:</a:t>
            </a:r>
            <a:endParaRPr lang="en-US" sz="4000" dirty="0">
              <a:latin typeface="Roboto Condensed Bold" panose="02000000000000000000" pitchFamily="2" charset="0"/>
              <a:ea typeface="Roboto Condensed Bold" panose="02000000000000000000" pitchFamily="2" charset="0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Roboto Condense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301168" y="708786"/>
            <a:ext cx="13685664" cy="8684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36673"/>
          <a:stretch>
            <a:fillRect/>
          </a:stretch>
        </p:blipFill>
        <p:spPr>
          <a:xfrm rot="-5329638">
            <a:off x="-3452640" y="2195866"/>
            <a:ext cx="7547749" cy="50457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376783" y="2335248"/>
            <a:ext cx="7184094" cy="48026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71423" y="884513"/>
            <a:ext cx="7945154" cy="5200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79921" y="2398866"/>
            <a:ext cx="11728157" cy="5304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Khi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chú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bé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càng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lớn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niềm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khao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khát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khám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phá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và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chế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tạo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máy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móc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càng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lớn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thêm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.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Chính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sự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yêu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thích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với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kĩ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thuật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đã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ươm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mầm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kết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hợp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lòng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quyết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tâm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đến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say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mê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đã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khiến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Honda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trở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thành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một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kĩ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sư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tuyệt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vời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sau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này</a:t>
            </a:r>
            <a:r>
              <a:rPr lang="en-US" sz="54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.</a:t>
            </a:r>
            <a:endParaRPr lang="en-US" sz="5400" spc="169" dirty="0">
              <a:solidFill>
                <a:schemeClr val="bg1"/>
              </a:solidFill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18246">
            <a:off x="9580625" y="-9628656"/>
            <a:ext cx="11111744" cy="1257501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0546">
            <a:off x="-182477" y="5953725"/>
            <a:ext cx="3876095" cy="428297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68228" y="2702189"/>
            <a:ext cx="7499039" cy="107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0396" r="50345" b="30620"/>
          <a:stretch>
            <a:fillRect/>
          </a:stretch>
        </p:blipFill>
        <p:spPr>
          <a:xfrm>
            <a:off x="743322" y="2273981"/>
            <a:ext cx="1144954" cy="17642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701921" y="3592813"/>
            <a:ext cx="6804580" cy="4453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22811" y="1186226"/>
            <a:ext cx="10204133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vi-VN" sz="6999" dirty="0">
                <a:solidFill>
                  <a:srgbClr val="D16A44"/>
                </a:solidFill>
                <a:latin typeface="Fraunces"/>
              </a:rPr>
              <a:t>4. LUYỆN TẬP</a:t>
            </a:r>
            <a:endParaRPr lang="en-US" sz="6999" dirty="0">
              <a:solidFill>
                <a:srgbClr val="D16A44"/>
              </a:solidFill>
              <a:latin typeface="Fraunce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03225" y="2862931"/>
            <a:ext cx="517969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vi-VN" sz="3999" dirty="0">
                <a:solidFill>
                  <a:srgbClr val="FDF9DE"/>
                </a:solidFill>
                <a:latin typeface="Roboto Condensed Bold"/>
              </a:rPr>
              <a:t>1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991837" y="3602009"/>
            <a:ext cx="7190192" cy="6187331"/>
            <a:chOff x="-1941480" y="-645092"/>
            <a:chExt cx="9586924" cy="8249774"/>
          </a:xfrm>
        </p:grpSpPr>
        <p:grpSp>
          <p:nvGrpSpPr>
            <p:cNvPr id="18" name="Group 18"/>
            <p:cNvGrpSpPr/>
            <p:nvPr/>
          </p:nvGrpSpPr>
          <p:grpSpPr>
            <a:xfrm rot="169732">
              <a:off x="-1941480" y="-645092"/>
              <a:ext cx="9586924" cy="8249774"/>
              <a:chOff x="-207940" y="-76200"/>
              <a:chExt cx="94454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207940" y="-7087"/>
                <a:ext cx="713438" cy="737736"/>
              </a:xfrm>
              <a:prstGeom prst="ellipse">
                <a:avLst/>
              </a:prstGeom>
              <a:solidFill>
                <a:srgbClr val="DBD0B3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76200"/>
                <a:ext cx="6604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541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 rot="238802">
              <a:off x="1274000" y="1199085"/>
              <a:ext cx="4536281" cy="700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81"/>
                </a:lnSpc>
              </a:pPr>
              <a:endParaRPr lang="en-US" sz="3399" dirty="0">
                <a:solidFill>
                  <a:srgbClr val="233D6B"/>
                </a:solidFill>
                <a:latin typeface="Roboto Condensed Bold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 rot="238802">
              <a:off x="-1396904" y="2256638"/>
              <a:ext cx="6109148" cy="36710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3800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Qua </a:t>
              </a:r>
              <a:r>
                <a:rPr lang="en-US" sz="3800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văn</a:t>
              </a:r>
              <a:r>
                <a:rPr lang="en-US" sz="3800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</a:t>
              </a:r>
              <a:r>
                <a:rPr lang="en-US" sz="3800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bản</a:t>
              </a:r>
              <a:r>
                <a:rPr lang="en-US" sz="3800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</a:t>
              </a:r>
              <a:r>
                <a:rPr lang="vi-VN" sz="3800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“</a:t>
              </a:r>
              <a:r>
                <a:rPr lang="en-US" sz="3800" i="1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Trong</a:t>
              </a:r>
              <a:r>
                <a:rPr lang="en-US" sz="3800" i="1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</a:t>
              </a:r>
              <a:r>
                <a:rPr lang="en-US" sz="3800" i="1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lòng</a:t>
              </a:r>
              <a:r>
                <a:rPr lang="en-US" sz="3800" i="1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</a:t>
              </a:r>
              <a:r>
                <a:rPr lang="en-US" sz="3800" i="1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mẹ</a:t>
              </a:r>
              <a:r>
                <a:rPr lang="vi-VN" sz="3800" i="1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”</a:t>
              </a:r>
              <a:r>
                <a:rPr lang="en-US" sz="3800" i="1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</a:t>
              </a:r>
              <a:r>
                <a:rPr lang="en-US" sz="3800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và </a:t>
              </a:r>
              <a:r>
                <a:rPr lang="vi-VN" sz="3800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“</a:t>
              </a:r>
              <a:r>
                <a:rPr lang="en-US" sz="3800" i="1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Thời</a:t>
              </a:r>
              <a:r>
                <a:rPr lang="en-US" sz="3800" i="1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</a:t>
              </a:r>
              <a:r>
                <a:rPr lang="en-US" sz="3800" i="1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thơ</a:t>
              </a:r>
              <a:r>
                <a:rPr lang="en-US" sz="3800" i="1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</a:t>
              </a:r>
              <a:r>
                <a:rPr lang="en-US" sz="3800" i="1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ấu</a:t>
              </a:r>
              <a:r>
                <a:rPr lang="en-US" sz="3800" i="1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</a:t>
              </a:r>
              <a:r>
                <a:rPr lang="en-US" sz="3800" i="1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của</a:t>
              </a:r>
              <a:r>
                <a:rPr lang="en-US" sz="3800" i="1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Hon</a:t>
              </a:r>
              <a:r>
                <a:rPr lang="vi-VN" sz="3800" i="1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-đa”</a:t>
              </a:r>
              <a:r>
                <a:rPr lang="en-US" sz="3800" i="1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, </a:t>
              </a:r>
              <a:r>
                <a:rPr lang="en-US" sz="3800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em</a:t>
              </a:r>
              <a:r>
                <a:rPr lang="en-US" sz="3800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</a:t>
              </a:r>
              <a:r>
                <a:rPr lang="en-US" sz="3800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hãy</a:t>
              </a:r>
              <a:r>
                <a:rPr lang="en-US" sz="3800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so </a:t>
              </a:r>
              <a:r>
                <a:rPr lang="en-US" sz="3800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sánh</a:t>
              </a:r>
              <a:r>
                <a:rPr lang="en-US" sz="3800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</a:t>
              </a:r>
              <a:r>
                <a:rPr lang="en-US" sz="3800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Hồi</a:t>
              </a:r>
              <a:r>
                <a:rPr lang="en-US" sz="3800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</a:t>
              </a:r>
              <a:r>
                <a:rPr lang="en-US" sz="3800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kí</a:t>
              </a:r>
              <a:r>
                <a:rPr lang="en-US" sz="3800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 và Du </a:t>
              </a:r>
              <a:r>
                <a:rPr lang="en-US" sz="3800" dirty="0" err="1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kí</a:t>
              </a:r>
              <a:r>
                <a:rPr lang="en-US" sz="3800" dirty="0">
                  <a:effectLst/>
                  <a:latin typeface="Roboto Condensed Italics" panose="020B0604020202020204" charset="0"/>
                  <a:ea typeface="Roboto Condensed Italics" panose="020B0604020202020204" charset="0"/>
                </a:rPr>
                <a:t>.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589200" y="2702189"/>
            <a:ext cx="7499039" cy="107713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0396" r="50345" b="30620"/>
          <a:stretch>
            <a:fillRect/>
          </a:stretch>
        </p:blipFill>
        <p:spPr>
          <a:xfrm>
            <a:off x="9064294" y="2273981"/>
            <a:ext cx="1144954" cy="176422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0022893" y="3592813"/>
            <a:ext cx="6804580" cy="44539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1426944" y="2778268"/>
            <a:ext cx="3279656" cy="679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vi-VN" sz="3999" dirty="0">
                <a:solidFill>
                  <a:srgbClr val="FDF9DE"/>
                </a:solidFill>
                <a:latin typeface="Roboto Condensed Bold"/>
              </a:rPr>
              <a:t>2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8B70EAE2-2FF6-0295-C130-ED8BA686A4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7907219"/>
              </p:ext>
            </p:extLst>
          </p:nvPr>
        </p:nvGraphicFramePr>
        <p:xfrm>
          <a:off x="8739611" y="3706267"/>
          <a:ext cx="8654322" cy="6401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26789263-3111-0A4B-A185-F3F04937B4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graphicEl>
                                              <a:dgm id="{26789263-3111-0A4B-A185-F3F04937B4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Graphic spid="28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90460" y="7040284"/>
            <a:ext cx="12153511" cy="4436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8968" y="2129180"/>
            <a:ext cx="7499039" cy="10771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0396" r="50345" b="30620"/>
          <a:stretch>
            <a:fillRect/>
          </a:stretch>
        </p:blipFill>
        <p:spPr>
          <a:xfrm>
            <a:off x="1266515" y="1887483"/>
            <a:ext cx="1144954" cy="17642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2225114" y="2945509"/>
            <a:ext cx="6804580" cy="4453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08190" y="799728"/>
            <a:ext cx="10204133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vi-VN" sz="6999" dirty="0">
                <a:solidFill>
                  <a:srgbClr val="D16A44"/>
                </a:solidFill>
                <a:latin typeface="Fraunces"/>
              </a:rPr>
              <a:t>4. LUYỆN TẬP</a:t>
            </a:r>
            <a:endParaRPr lang="en-US" sz="6999" dirty="0">
              <a:solidFill>
                <a:srgbClr val="D16A44"/>
              </a:solidFill>
              <a:latin typeface="Fraunce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36374" y="2260757"/>
            <a:ext cx="448244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vi-VN" sz="4800" dirty="0">
                <a:solidFill>
                  <a:srgbClr val="FDF9DE"/>
                </a:solidFill>
                <a:latin typeface="Roboto Condensed Bold"/>
              </a:rPr>
              <a:t>So sánh</a:t>
            </a:r>
            <a:endParaRPr lang="en-US" sz="4800" dirty="0">
              <a:solidFill>
                <a:srgbClr val="FDF9DE"/>
              </a:solidFill>
              <a:latin typeface="Roboto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668515" y="3080334"/>
            <a:ext cx="5336031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vi-VN" sz="3999" b="1" dirty="0">
                <a:solidFill>
                  <a:srgbClr val="000000"/>
                </a:solidFill>
                <a:latin typeface="Fraunces"/>
              </a:rPr>
              <a:t>DU KÍ</a:t>
            </a:r>
            <a:endParaRPr lang="en-US" sz="3999" b="1" dirty="0">
              <a:solidFill>
                <a:srgbClr val="000000"/>
              </a:solidFill>
              <a:latin typeface="Fraunce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27800">
            <a:off x="12139723" y="-1027437"/>
            <a:ext cx="3828805" cy="33554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268682">
            <a:off x="16148230" y="1834851"/>
            <a:ext cx="2222140" cy="2038814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18A1F635-B356-951E-8E8A-5C7BAB922200}"/>
              </a:ext>
            </a:extLst>
          </p:cNvPr>
          <p:cNvSpPr txBox="1"/>
          <p:nvPr/>
        </p:nvSpPr>
        <p:spPr>
          <a:xfrm>
            <a:off x="1266515" y="4311254"/>
            <a:ext cx="5336031" cy="6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vi-VN" sz="3999" b="1" dirty="0">
                <a:solidFill>
                  <a:srgbClr val="000000"/>
                </a:solidFill>
                <a:latin typeface="Fraunces"/>
              </a:rPr>
              <a:t>HỒI KÍ</a:t>
            </a:r>
            <a:endParaRPr lang="en-US" sz="3999" b="1" dirty="0">
              <a:solidFill>
                <a:srgbClr val="000000"/>
              </a:solidFill>
              <a:latin typeface="Fraunces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12338D4-0F16-325D-DC83-B8E10F58E30C}"/>
              </a:ext>
            </a:extLst>
          </p:cNvPr>
          <p:cNvSpPr txBox="1"/>
          <p:nvPr/>
        </p:nvSpPr>
        <p:spPr>
          <a:xfrm>
            <a:off x="9330565" y="4056873"/>
            <a:ext cx="749903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4400" i="1" dirty="0">
                <a:latin typeface="Roboto Condensed Italics" panose="020B0604020202020204" charset="0"/>
                <a:ea typeface="Roboto Condensed Italics" panose="020B0604020202020204" charset="0"/>
              </a:rPr>
              <a:t>Đối tượng: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Cảnh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vật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phong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cảnh</a:t>
            </a:r>
            <a:endParaRPr lang="en-US" sz="4400" dirty="0">
              <a:latin typeface="Roboto Condensed Italics" panose="020B0604020202020204" charset="0"/>
              <a:ea typeface="Roboto Condensed Italics" panose="020B060402020202020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4400" dirty="0">
                <a:latin typeface="Roboto Condensed Italics" panose="020B0604020202020204" charset="0"/>
                <a:ea typeface="Roboto Condensed Italics" panose="020B0604020202020204" charset="0"/>
              </a:rPr>
              <a:t>Mục đích: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Ghi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lại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những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điều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đã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chứng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kiến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trong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một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chuyến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đi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tới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miền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đất</a:t>
            </a:r>
            <a:r>
              <a:rPr lang="en-US" sz="4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dirty="0" err="1">
                <a:latin typeface="Roboto Condensed Italics" panose="020B0604020202020204" charset="0"/>
                <a:ea typeface="Roboto Condensed Italics" panose="020B0604020202020204" charset="0"/>
              </a:rPr>
              <a:t>khác</a:t>
            </a:r>
            <a:endParaRPr lang="vi-VN" sz="4400" dirty="0"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C18BD02-6B3A-07B3-E8AC-39A3DA6BF799}"/>
              </a:ext>
            </a:extLst>
          </p:cNvPr>
          <p:cNvSpPr txBox="1"/>
          <p:nvPr/>
        </p:nvSpPr>
        <p:spPr>
          <a:xfrm>
            <a:off x="1066800" y="5103316"/>
            <a:ext cx="664724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vi-VN" sz="4400" dirty="0">
                <a:latin typeface="Roboto Condensed Italics" panose="020B0604020202020204" charset="0"/>
                <a:ea typeface="Roboto Condensed Italics" panose="020B0604020202020204" charset="0"/>
              </a:rPr>
              <a:t>Đối tượng: </a:t>
            </a:r>
            <a:r>
              <a:rPr lang="vi-VN" sz="4400" i="1" dirty="0">
                <a:latin typeface="Roboto Condensed Italics" panose="020B0604020202020204" charset="0"/>
                <a:ea typeface="Roboto Condensed Italics" panose="020B0604020202020204" charset="0"/>
              </a:rPr>
              <a:t>Cuộc đời con người</a:t>
            </a:r>
            <a:endParaRPr lang="en-US" sz="4400" i="1" dirty="0">
              <a:latin typeface="Roboto Condensed Italics" panose="020B0604020202020204" charset="0"/>
              <a:ea typeface="Roboto Condensed Italics" panose="020B0604020202020204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vi-VN" sz="4400" dirty="0">
                <a:latin typeface="Roboto Condensed Italics" panose="020B0604020202020204" charset="0"/>
                <a:ea typeface="Roboto Condensed Italics" panose="020B0604020202020204" charset="0"/>
              </a:rPr>
              <a:t>Mục đích: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Ghi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chép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sự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việc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quan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sát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nhận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xét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có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tâm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trạng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thực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mà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tác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giả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400" i="1" dirty="0" err="1">
                <a:latin typeface="Roboto Condensed Italics" panose="020B0604020202020204" charset="0"/>
                <a:ea typeface="Roboto Condensed Italics" panose="020B0604020202020204" charset="0"/>
              </a:rPr>
              <a:t>trải</a:t>
            </a:r>
            <a:r>
              <a:rPr lang="en-US" sz="4400" i="1" dirty="0">
                <a:latin typeface="Roboto Condensed Italics" panose="020B0604020202020204" charset="0"/>
                <a:ea typeface="Roboto Condensed Italics" panose="020B0604020202020204" charset="0"/>
              </a:rPr>
              <a:t> qua</a:t>
            </a:r>
            <a:endParaRPr lang="vi-VN" sz="4400" i="1" dirty="0"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97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0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2349035" y="-1703188"/>
            <a:ext cx="5722650" cy="145044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40300" y="-427596"/>
            <a:ext cx="3487293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15886" y="4341051"/>
            <a:ext cx="10007596" cy="56419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0" y="8159075"/>
            <a:ext cx="7677663" cy="5025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368570" y="7849704"/>
            <a:ext cx="2714233" cy="29991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70951" y="782290"/>
            <a:ext cx="10884525" cy="144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44"/>
              </a:lnSpc>
            </a:pPr>
            <a:r>
              <a:rPr lang="vi-VN" sz="8897" b="1" dirty="0">
                <a:solidFill>
                  <a:srgbClr val="1B181A"/>
                </a:solidFill>
                <a:latin typeface="Fraunces"/>
              </a:rPr>
              <a:t>5. VẬN DỤNG</a:t>
            </a:r>
            <a:endParaRPr lang="en-US" sz="8897" b="1" dirty="0">
              <a:solidFill>
                <a:srgbClr val="1B181A"/>
              </a:solidFill>
              <a:latin typeface="Fraunce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9008" y="3402149"/>
            <a:ext cx="8169694" cy="3985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(?)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Trong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văn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bản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vi-VN" sz="3700" dirty="0">
                <a:latin typeface="Roboto Condensed Italics" panose="020B0604020202020204" charset="0"/>
                <a:ea typeface="Roboto Condensed Italics" panose="020B0604020202020204" charset="0"/>
              </a:rPr>
              <a:t>“</a:t>
            </a:r>
            <a:r>
              <a:rPr lang="en-US" sz="3700" i="1" dirty="0" err="1">
                <a:latin typeface="Roboto Condensed Italics" panose="020B0604020202020204" charset="0"/>
                <a:ea typeface="Roboto Condensed Italics" panose="020B0604020202020204" charset="0"/>
              </a:rPr>
              <a:t>Thời</a:t>
            </a:r>
            <a:r>
              <a:rPr lang="en-US" sz="37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latin typeface="Roboto Condensed Italics" panose="020B0604020202020204" charset="0"/>
                <a:ea typeface="Roboto Condensed Italics" panose="020B0604020202020204" charset="0"/>
              </a:rPr>
              <a:t>thơ</a:t>
            </a:r>
            <a:r>
              <a:rPr lang="en-US" sz="37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latin typeface="Roboto Condensed Italics" panose="020B0604020202020204" charset="0"/>
                <a:ea typeface="Roboto Condensed Italics" panose="020B0604020202020204" charset="0"/>
              </a:rPr>
              <a:t>ấu</a:t>
            </a:r>
            <a:r>
              <a:rPr lang="en-US" sz="37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latin typeface="Roboto Condensed Italics" panose="020B0604020202020204" charset="0"/>
                <a:ea typeface="Roboto Condensed Italics" panose="020B0604020202020204" charset="0"/>
              </a:rPr>
              <a:t>của</a:t>
            </a:r>
            <a:r>
              <a:rPr lang="en-US" sz="3700" i="1" dirty="0">
                <a:latin typeface="Roboto Condensed Italics" panose="020B0604020202020204" charset="0"/>
                <a:ea typeface="Roboto Condensed Italics" panose="020B0604020202020204" charset="0"/>
              </a:rPr>
              <a:t> Hon</a:t>
            </a:r>
            <a:r>
              <a:rPr lang="vi-VN" sz="3700" i="1" dirty="0">
                <a:latin typeface="Roboto Condensed Italics" panose="020B0604020202020204" charset="0"/>
                <a:ea typeface="Roboto Condensed Italics" panose="020B0604020202020204" charset="0"/>
              </a:rPr>
              <a:t>-đa”</a:t>
            </a:r>
            <a:r>
              <a:rPr lang="en-US" sz="3700" i="1" dirty="0"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ta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thấy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được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hình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ảnh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của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một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người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bình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thường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nhưng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làm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nên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những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điều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phi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thường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sau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này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.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Trong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cuộc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sống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em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còn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biết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được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tấm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gương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nào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theo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đuổi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đam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mê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và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thành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công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trong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sự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nghiệp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như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thế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?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Hãy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chia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sẻ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với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cả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latin typeface="Roboto Condensed Italics" panose="020B0604020202020204" charset="0"/>
                <a:ea typeface="Roboto Condensed Italics" panose="020B0604020202020204" charset="0"/>
              </a:rPr>
              <a:t>lớp</a:t>
            </a:r>
            <a:r>
              <a:rPr lang="en-US" sz="3700" dirty="0">
                <a:latin typeface="Roboto Condensed Italics" panose="020B0604020202020204" charset="0"/>
                <a:ea typeface="Roboto Condensed Italics" panose="020B0604020202020204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19510" y="5448300"/>
            <a:ext cx="8096406" cy="3661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  <a:spcBef>
                <a:spcPct val="0"/>
              </a:spcBef>
            </a:pP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Theo </a:t>
            </a:r>
            <a:r>
              <a:rPr lang="en-US" sz="37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em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vi-VN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ó ý </a:t>
            </a:r>
            <a:r>
              <a:rPr lang="en-US" sz="37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kiến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cho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rằng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: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Chúng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ta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không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nên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học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những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ngành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kĩ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thuật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như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Honda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vì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rất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cực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nhọc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và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vất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vả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.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Chỉ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nên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chọn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những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việc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nhẹ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nhàng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tránh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rủi</a:t>
            </a:r>
            <a:r>
              <a:rPr lang="en-US" sz="3700" i="1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ro.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Quan </a:t>
            </a:r>
            <a:r>
              <a:rPr lang="en-US" sz="37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điểm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của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em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về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ý </a:t>
            </a:r>
            <a:r>
              <a:rPr lang="en-US" sz="37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kiến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này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như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thế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nào</a:t>
            </a:r>
            <a:r>
              <a:rPr lang="en-US" sz="3700" dirty="0">
                <a:solidFill>
                  <a:schemeClr val="bg1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?</a:t>
            </a:r>
          </a:p>
          <a:p>
            <a:pPr algn="just">
              <a:lnSpc>
                <a:spcPts val="4759"/>
              </a:lnSpc>
              <a:spcBef>
                <a:spcPct val="0"/>
              </a:spcBef>
            </a:pPr>
            <a:endParaRPr lang="en-US" sz="3800" dirty="0">
              <a:solidFill>
                <a:schemeClr val="bg1"/>
              </a:solidFill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19126">
            <a:off x="89466" y="5520899"/>
            <a:ext cx="18681369" cy="211414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68968" y="2974768"/>
            <a:ext cx="10550761" cy="60344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4555593" y="2974768"/>
            <a:ext cx="6377511" cy="4174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2657">
            <a:off x="829440" y="6273732"/>
            <a:ext cx="2714233" cy="2999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0546">
            <a:off x="4594614" y="8055040"/>
            <a:ext cx="2714233" cy="29991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819032" y="7221224"/>
            <a:ext cx="1036536" cy="11041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18343">
            <a:off x="2147146" y="2631403"/>
            <a:ext cx="1036536" cy="11041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18343">
            <a:off x="13700319" y="3178956"/>
            <a:ext cx="1036536" cy="11041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100000" flipH="1" flipV="1">
            <a:off x="-3414113" y="-2493048"/>
            <a:ext cx="6082203" cy="59149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87027">
            <a:off x="15523748" y="-2493048"/>
            <a:ext cx="6082203" cy="59149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427800">
            <a:off x="7055782" y="-1043451"/>
            <a:ext cx="3828805" cy="335542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657627" y="3801780"/>
            <a:ext cx="5803266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 dirty="0">
                <a:solidFill>
                  <a:srgbClr val="843232"/>
                </a:solidFill>
                <a:latin typeface="Fraunces"/>
              </a:rPr>
              <a:t>5. VẬN DỤNG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17770" y="5241427"/>
            <a:ext cx="9002829" cy="2060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dirty="0">
                <a:solidFill>
                  <a:srgbClr val="843232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HS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đọc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tự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đánh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giá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văn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dirty="0" err="1">
                <a:latin typeface="Roboto Condensed Italics" panose="020B0604020202020204" charset="0"/>
                <a:ea typeface="Roboto Condensed Italics" panose="020B0604020202020204" charset="0"/>
              </a:rPr>
              <a:t>bản</a:t>
            </a:r>
            <a:r>
              <a:rPr lang="en-US" sz="54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latin typeface="Roboto Condensed Italics" panose="020B0604020202020204" charset="0"/>
                <a:ea typeface="Roboto Condensed Italics" panose="020B0604020202020204" charset="0"/>
              </a:rPr>
              <a:t>Thẳm</a:t>
            </a:r>
            <a:r>
              <a:rPr lang="en-US" sz="5400" i="1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5400" i="1" dirty="0" err="1">
                <a:latin typeface="Roboto Condensed Italics" panose="020B0604020202020204" charset="0"/>
                <a:ea typeface="Roboto Condensed Italics" panose="020B0604020202020204" charset="0"/>
              </a:rPr>
              <a:t>sâu</a:t>
            </a:r>
            <a:r>
              <a:rPr lang="en-US" sz="5400" i="1" dirty="0">
                <a:latin typeface="Roboto Condensed Italics" panose="020B0604020202020204" charset="0"/>
                <a:ea typeface="Roboto Condensed Italics" panose="020B0604020202020204" charset="0"/>
              </a:rPr>
              <a:t> Hồng </a:t>
            </a:r>
            <a:r>
              <a:rPr lang="en-US" sz="5400" i="1" dirty="0" err="1">
                <a:latin typeface="Roboto Condensed Italics" panose="020B0604020202020204" charset="0"/>
                <a:ea typeface="Roboto Condensed Italics" panose="020B0604020202020204" charset="0"/>
              </a:rPr>
              <a:t>Ngài</a:t>
            </a:r>
            <a:endParaRPr lang="en-US" sz="5400" dirty="0"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98132" y="603646"/>
            <a:ext cx="14753737" cy="93619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36673"/>
          <a:stretch>
            <a:fillRect/>
          </a:stretch>
        </p:blipFill>
        <p:spPr>
          <a:xfrm rot="-5329638">
            <a:off x="-3746241" y="2286855"/>
            <a:ext cx="7184094" cy="48026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773841" y="2335248"/>
            <a:ext cx="7184094" cy="48026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71423" y="1047750"/>
            <a:ext cx="7945154" cy="52004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338400" y="3404712"/>
            <a:ext cx="13251468" cy="2663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3000" dirty="0">
                <a:solidFill>
                  <a:srgbClr val="FFFFFF"/>
                </a:solidFill>
                <a:latin typeface="Fraunces"/>
              </a:rPr>
              <a:t>HẸN GẶP LẠI!</a:t>
            </a:r>
            <a:endParaRPr lang="en-US" sz="13000" dirty="0">
              <a:solidFill>
                <a:srgbClr val="FFFFFF"/>
              </a:solidFill>
              <a:latin typeface="Fraunc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19126">
            <a:off x="-4997566" y="6929747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02707">
            <a:off x="-4471360" y="3619864"/>
            <a:ext cx="5803162" cy="4729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27800">
            <a:off x="-1044449" y="-722434"/>
            <a:ext cx="3828805" cy="3355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12897501" y="-716567"/>
            <a:ext cx="1412875" cy="27017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32657">
            <a:off x="14622975" y="7121585"/>
            <a:ext cx="3867455" cy="42734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69818">
            <a:off x="16205806" y="2337884"/>
            <a:ext cx="6484642" cy="4114800"/>
          </a:xfrm>
          <a:prstGeom prst="rect">
            <a:avLst/>
          </a:prstGeom>
        </p:spPr>
      </p:pic>
      <p:pic>
        <p:nvPicPr>
          <p:cNvPr id="13" name="image23.png" descr="KFC – Wikipedia tiếng Việt">
            <a:extLst>
              <a:ext uri="{FF2B5EF4-FFF2-40B4-BE49-F238E27FC236}">
                <a16:creationId xmlns:a16="http://schemas.microsoft.com/office/drawing/2014/main" id="{C8201185-E6F7-1DA2-5355-451C7C7882CF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3024234" y="2241368"/>
            <a:ext cx="4215677" cy="41222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image3.jpg" descr="Bảng giá xe Toyota tháng 8/2022 - các sản phẩm bán chính hãng tại Việt Nam">
            <a:extLst>
              <a:ext uri="{FF2B5EF4-FFF2-40B4-BE49-F238E27FC236}">
                <a16:creationId xmlns:a16="http://schemas.microsoft.com/office/drawing/2014/main" id="{E70D0056-EE69-8974-22E1-9E020F74E391}"/>
              </a:ext>
            </a:extLst>
          </p:cNvPr>
          <p:cNvPicPr/>
          <p:nvPr/>
        </p:nvPicPr>
        <p:blipFill>
          <a:blip r:embed="rId15"/>
          <a:srcRect/>
          <a:stretch>
            <a:fillRect/>
          </a:stretch>
        </p:blipFill>
        <p:spPr>
          <a:xfrm>
            <a:off x="8800800" y="2379183"/>
            <a:ext cx="5937885" cy="43108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14530D-7C2D-62BB-E3F2-5532410232CC}"/>
              </a:ext>
            </a:extLst>
          </p:cNvPr>
          <p:cNvSpPr txBox="1"/>
          <p:nvPr/>
        </p:nvSpPr>
        <p:spPr>
          <a:xfrm>
            <a:off x="9829800" y="7353300"/>
            <a:ext cx="3651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Toyoda </a:t>
            </a:r>
            <a:r>
              <a:rPr lang="en-US" sz="4800" b="1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Kichiro</a:t>
            </a:r>
            <a:endParaRPr lang="en-US" sz="4800" b="1" dirty="0"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8FA540-31FA-E265-E420-907B11AA24E7}"/>
              </a:ext>
            </a:extLst>
          </p:cNvPr>
          <p:cNvSpPr txBox="1"/>
          <p:nvPr/>
        </p:nvSpPr>
        <p:spPr>
          <a:xfrm>
            <a:off x="3209641" y="7353299"/>
            <a:ext cx="4030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atin typeface="Roboto Condensed Italics" panose="020B0604020202020204" charset="0"/>
                <a:ea typeface="Roboto Condensed Italics" panose="020B0604020202020204" charset="0"/>
              </a:rPr>
              <a:t>Harland Sanders</a:t>
            </a:r>
            <a:endParaRPr lang="en-US" sz="4800" b="1" dirty="0"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7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19126">
            <a:off x="-4997566" y="6929747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02707">
            <a:off x="-2178073" y="3192636"/>
            <a:ext cx="5803162" cy="47295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27800">
            <a:off x="-1044449" y="-722434"/>
            <a:ext cx="3828805" cy="3355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12897501" y="-716567"/>
            <a:ext cx="1412875" cy="27017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32657">
            <a:off x="14622975" y="7121585"/>
            <a:ext cx="3867455" cy="4273431"/>
          </a:xfrm>
          <a:prstGeom prst="rect">
            <a:avLst/>
          </a:prstGeom>
        </p:spPr>
      </p:pic>
      <p:pic>
        <p:nvPicPr>
          <p:cNvPr id="5" name="image8.jpg" descr="Ông tổ phát minh ra mì ăn liền: Phải vào tù vì trốn thuế, nảy ra ý tưởng  nhờ nấu cơm cho vợ">
            <a:extLst>
              <a:ext uri="{FF2B5EF4-FFF2-40B4-BE49-F238E27FC236}">
                <a16:creationId xmlns:a16="http://schemas.microsoft.com/office/drawing/2014/main" id="{DBC36003-50D6-1714-F379-78E3F9865CBC}"/>
              </a:ext>
            </a:extLst>
          </p:cNvPr>
          <p:cNvPicPr/>
          <p:nvPr/>
        </p:nvPicPr>
        <p:blipFill>
          <a:blip r:embed="rId12"/>
          <a:srcRect l="-1" r="-6442" b="9429"/>
          <a:stretch>
            <a:fillRect/>
          </a:stretch>
        </p:blipFill>
        <p:spPr>
          <a:xfrm>
            <a:off x="2890425" y="1619151"/>
            <a:ext cx="5981699" cy="5340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14.png">
            <a:extLst>
              <a:ext uri="{FF2B5EF4-FFF2-40B4-BE49-F238E27FC236}">
                <a16:creationId xmlns:a16="http://schemas.microsoft.com/office/drawing/2014/main" id="{4705EEA3-43B8-4E79-00A0-8A7DFD8112BC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9725404" y="1505794"/>
            <a:ext cx="6379607" cy="4787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DC0E0A-5369-EDB3-5C36-32BA963D67C0}"/>
              </a:ext>
            </a:extLst>
          </p:cNvPr>
          <p:cNvSpPr txBox="1"/>
          <p:nvPr/>
        </p:nvSpPr>
        <p:spPr>
          <a:xfrm>
            <a:off x="11622271" y="7510286"/>
            <a:ext cx="3833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Honda </a:t>
            </a:r>
            <a:r>
              <a:rPr lang="en-US" sz="4800" b="1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Soichiro</a:t>
            </a:r>
            <a:endParaRPr lang="en-US" sz="4800" b="1" dirty="0"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47E6C9-92E7-57D4-7F04-7D416790C926}"/>
              </a:ext>
            </a:extLst>
          </p:cNvPr>
          <p:cNvSpPr txBox="1"/>
          <p:nvPr/>
        </p:nvSpPr>
        <p:spPr>
          <a:xfrm>
            <a:off x="4394810" y="7510286"/>
            <a:ext cx="5724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Roboto Condensed Italics" panose="020B0604020202020204" charset="0"/>
                <a:ea typeface="Roboto Condensed Italics" panose="020B0604020202020204" charset="0"/>
              </a:rPr>
              <a:t>Ando Momofuku</a:t>
            </a:r>
            <a:endParaRPr lang="en-US" sz="4800" b="1" dirty="0"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1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19126">
            <a:off x="633180" y="4949453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4687393" y="616730"/>
            <a:ext cx="8514020" cy="87691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32657">
            <a:off x="1024159" y="4822666"/>
            <a:ext cx="2986878" cy="33004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22169">
            <a:off x="12240150" y="5645161"/>
            <a:ext cx="2986878" cy="33004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27800">
            <a:off x="131750" y="-878299"/>
            <a:ext cx="3828805" cy="33554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5100" flipH="1">
            <a:off x="14612465" y="-484185"/>
            <a:ext cx="3828805" cy="3355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381683" y="7368367"/>
            <a:ext cx="9576567" cy="34954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226087" y="7445598"/>
            <a:ext cx="9576567" cy="34954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36673"/>
          <a:stretch>
            <a:fillRect/>
          </a:stretch>
        </p:blipFill>
        <p:spPr>
          <a:xfrm rot="1207299">
            <a:off x="-2375260" y="2937864"/>
            <a:ext cx="5216297" cy="34871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36673"/>
          <a:stretch>
            <a:fillRect/>
          </a:stretch>
        </p:blipFill>
        <p:spPr>
          <a:xfrm rot="-566065" flipH="1">
            <a:off x="15332661" y="3234063"/>
            <a:ext cx="5216297" cy="348717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605440" y="3297875"/>
            <a:ext cx="5205560" cy="50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200" b="1" spc="150" dirty="0">
                <a:solidFill>
                  <a:srgbClr val="FAF4E3"/>
                </a:solidFill>
                <a:latin typeface="Fraunces"/>
              </a:rPr>
              <a:t>BÀI </a:t>
            </a:r>
            <a:r>
              <a:rPr lang="vi-VN" sz="3200" b="1" spc="150" dirty="0">
                <a:solidFill>
                  <a:srgbClr val="FAF4E3"/>
                </a:solidFill>
                <a:latin typeface="Fraunces"/>
              </a:rPr>
              <a:t>3: KÍ</a:t>
            </a:r>
            <a:endParaRPr lang="en-US" sz="3200" b="1" spc="150" dirty="0">
              <a:solidFill>
                <a:srgbClr val="FAF4E3"/>
              </a:solidFill>
              <a:latin typeface="Fraunce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401321" y="4031300"/>
            <a:ext cx="7086163" cy="2673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7000" b="1" spc="28" dirty="0">
                <a:solidFill>
                  <a:srgbClr val="FAF4E3"/>
                </a:solidFill>
                <a:latin typeface="Fraunces"/>
              </a:rPr>
              <a:t>THỜI THƠ ẤU CỦA HON-ĐA</a:t>
            </a:r>
            <a:endParaRPr lang="en-US" sz="7000" b="1" spc="28" dirty="0">
              <a:solidFill>
                <a:srgbClr val="FAF4E3"/>
              </a:solidFill>
              <a:latin typeface="Fraunces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385747" y="7711125"/>
            <a:ext cx="3117312" cy="532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164984">
            <a:off x="14151776" y="-1822089"/>
            <a:ext cx="9158935" cy="7464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981644" y="3109273"/>
            <a:ext cx="6542349" cy="7229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944129">
            <a:off x="833599" y="-1666569"/>
            <a:ext cx="13584809" cy="153737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69191" b="35612"/>
          <a:stretch>
            <a:fillRect/>
          </a:stretch>
        </p:blipFill>
        <p:spPr>
          <a:xfrm rot="101328">
            <a:off x="-8490" y="762605"/>
            <a:ext cx="2074379" cy="37608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07913" y="-2275146"/>
            <a:ext cx="7315200" cy="39369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97432" y="4340362"/>
            <a:ext cx="14218767" cy="3359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4000" spc="44" dirty="0" err="1">
                <a:solidFill>
                  <a:srgbClr val="1B181A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Đọc</a:t>
            </a:r>
            <a:r>
              <a:rPr lang="en-US" sz="4000" spc="44" dirty="0">
                <a:solidFill>
                  <a:srgbClr val="1B181A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spc="44" dirty="0" err="1">
                <a:solidFill>
                  <a:srgbClr val="1B181A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văn</a:t>
            </a:r>
            <a:r>
              <a:rPr lang="en-US" sz="4000" spc="44" dirty="0">
                <a:solidFill>
                  <a:srgbClr val="1B181A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spc="44" dirty="0" err="1">
                <a:solidFill>
                  <a:srgbClr val="1B181A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bản</a:t>
            </a:r>
            <a:r>
              <a:rPr lang="en-US" sz="4000" spc="44" dirty="0">
                <a:solidFill>
                  <a:srgbClr val="1B181A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vi-VN" sz="4000" b="1" spc="44" dirty="0">
                <a:solidFill>
                  <a:srgbClr val="1B181A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Thời thơ ấu của Hon-đa</a:t>
            </a:r>
            <a:r>
              <a:rPr lang="en-US" sz="4000" spc="44" dirty="0">
                <a:solidFill>
                  <a:srgbClr val="1B181A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:</a:t>
            </a:r>
          </a:p>
          <a:p>
            <a:pPr marL="571500" indent="-5715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HS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thực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hiện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đọc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văn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bản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(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theo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dõi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dự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đoán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chú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thích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tưởng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tượng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)</a:t>
            </a:r>
            <a:endParaRPr lang="vi-VN" sz="4000" dirty="0">
              <a:latin typeface="Roboto Condensed Italics" panose="020B0604020202020204" charset="0"/>
              <a:ea typeface="Roboto Condensed Italics" panose="020B0604020202020204" charset="0"/>
            </a:endParaRPr>
          </a:p>
          <a:p>
            <a:pPr marL="571500" indent="-5715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Trong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quá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trình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đọc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gặp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các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thẻ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câu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hỏi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theo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dõi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dự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đoán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tưởng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tượng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dừng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lại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1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phút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để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suy</a:t>
            </a:r>
            <a:r>
              <a:rPr lang="en-US" sz="4000" dirty="0"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000" dirty="0" err="1">
                <a:latin typeface="Roboto Condensed Italics" panose="020B0604020202020204" charset="0"/>
                <a:ea typeface="Roboto Condensed Italics" panose="020B0604020202020204" charset="0"/>
              </a:rPr>
              <a:t>ngẫm</a:t>
            </a:r>
            <a:endParaRPr lang="en-US" sz="4000" spc="44" dirty="0">
              <a:solidFill>
                <a:srgbClr val="1B181A"/>
              </a:solidFill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83765" y="2490437"/>
            <a:ext cx="9408235" cy="1194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b="1" dirty="0">
                <a:solidFill>
                  <a:srgbClr val="5F1A1F"/>
                </a:solidFill>
                <a:latin typeface="Fraunces"/>
              </a:rPr>
              <a:t>2. ĐỌC VĂN BẢN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907754"/>
              </p:ext>
            </p:extLst>
          </p:nvPr>
        </p:nvGraphicFramePr>
        <p:xfrm>
          <a:off x="745551" y="3948407"/>
          <a:ext cx="16796897" cy="5570414"/>
        </p:xfrm>
        <a:graphic>
          <a:graphicData uri="http://schemas.openxmlformats.org/drawingml/2006/table">
            <a:tbl>
              <a:tblPr/>
              <a:tblGrid>
                <a:gridCol w="13526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4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Tiêu</a:t>
                      </a:r>
                      <a:r>
                        <a:rPr lang="en-US" sz="34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chí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Có</a:t>
                      </a:r>
                      <a:r>
                        <a:rPr lang="en-US" sz="34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 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400" dirty="0" err="1">
                          <a:solidFill>
                            <a:srgbClr val="FFFFFF"/>
                          </a:solidFill>
                          <a:latin typeface="Roboto Condensed Bold"/>
                        </a:rPr>
                        <a:t>Không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BA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4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4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44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6618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Sử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dụng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nhau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xúc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chuyện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87B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745551" y="1009650"/>
            <a:ext cx="9617649" cy="1194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751"/>
              </a:lnSpc>
            </a:pPr>
            <a:r>
              <a:rPr lang="en-US" sz="7927" b="1" dirty="0">
                <a:solidFill>
                  <a:srgbClr val="5F1A1F"/>
                </a:solidFill>
                <a:latin typeface="Fraunces"/>
              </a:rPr>
              <a:t>2. ĐỌC VĂN BẢN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1436" y="2753210"/>
            <a:ext cx="12545128" cy="69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9"/>
              </a:lnSpc>
            </a:pPr>
            <a:r>
              <a:rPr lang="en-US" sz="3999">
                <a:solidFill>
                  <a:srgbClr val="233D6B"/>
                </a:solidFill>
                <a:latin typeface="Roboto Condensed Bold"/>
              </a:rPr>
              <a:t>BẢNG KIỂM KĨ NĂNG ĐỌC DIỄN CẢM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895576" y="-2697210"/>
            <a:ext cx="13085312" cy="4776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839318">
            <a:off x="11056883" y="-9088198"/>
            <a:ext cx="12687216" cy="143579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912586">
            <a:off x="12303076" y="-3935910"/>
            <a:ext cx="7297793" cy="770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96319">
            <a:off x="9472842" y="7753383"/>
            <a:ext cx="4456067" cy="4067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705088" y="1743823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91421" y="2315690"/>
            <a:ext cx="7499039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10396" r="50345" b="30620"/>
          <a:stretch>
            <a:fillRect/>
          </a:stretch>
        </p:blipFill>
        <p:spPr>
          <a:xfrm>
            <a:off x="1266515" y="1887483"/>
            <a:ext cx="1144954" cy="17642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V="1">
            <a:off x="2225114" y="3206315"/>
            <a:ext cx="6804580" cy="44539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08190" y="799728"/>
            <a:ext cx="10204133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09"/>
              </a:lnSpc>
            </a:pPr>
            <a:r>
              <a:rPr lang="en-US" sz="6999" dirty="0">
                <a:solidFill>
                  <a:srgbClr val="D16A44"/>
                </a:solidFill>
                <a:latin typeface="Fraunces"/>
              </a:rPr>
              <a:t>3. KHÁM PHÁ VĂN BẢN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54325" y="2476433"/>
            <a:ext cx="6231993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3.1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Tác</a:t>
            </a:r>
            <a:r>
              <a:rPr lang="en-US" sz="3999" dirty="0">
                <a:solidFill>
                  <a:srgbClr val="FDF9DE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FDF9DE"/>
                </a:solidFill>
                <a:latin typeface="Roboto Condensed Bold"/>
              </a:rPr>
              <a:t>giả</a:t>
            </a:r>
            <a:r>
              <a:rPr lang="vi-VN" sz="3999" dirty="0">
                <a:solidFill>
                  <a:srgbClr val="FDF9DE"/>
                </a:solidFill>
                <a:latin typeface="Roboto Condensed Bold"/>
              </a:rPr>
              <a:t> và văn bản</a:t>
            </a:r>
            <a:endParaRPr lang="en-US" sz="3999" dirty="0">
              <a:solidFill>
                <a:srgbClr val="FDF9DE"/>
              </a:solidFill>
              <a:latin typeface="Roboto Condensed Bold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6C2C4FC-FD65-747E-A9F4-AB0908064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2027182"/>
              </p:ext>
            </p:extLst>
          </p:nvPr>
        </p:nvGraphicFramePr>
        <p:xfrm>
          <a:off x="489447" y="3392825"/>
          <a:ext cx="8801014" cy="7188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3" name="TextBox 14">
            <a:extLst>
              <a:ext uri="{FF2B5EF4-FFF2-40B4-BE49-F238E27FC236}">
                <a16:creationId xmlns:a16="http://schemas.microsoft.com/office/drawing/2014/main" id="{02996583-1118-0984-045A-488F81D94D0E}"/>
              </a:ext>
            </a:extLst>
          </p:cNvPr>
          <p:cNvSpPr txBox="1"/>
          <p:nvPr/>
        </p:nvSpPr>
        <p:spPr>
          <a:xfrm>
            <a:off x="838200" y="4283450"/>
            <a:ext cx="27346122" cy="672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35"/>
              </a:lnSpc>
            </a:pPr>
            <a:r>
              <a:rPr lang="vi-VN" sz="4500" b="1" dirty="0">
                <a:solidFill>
                  <a:srgbClr val="69BAAD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Tác giả</a:t>
            </a:r>
            <a:endParaRPr lang="en-US" sz="4500" b="1" dirty="0">
              <a:solidFill>
                <a:srgbClr val="69BAAD"/>
              </a:solidFill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  <p:pic>
        <p:nvPicPr>
          <p:cNvPr id="18" name="Picture 17" descr="A person wearing a hat and glasses&#10;&#10;Description automatically generated with low confidence">
            <a:extLst>
              <a:ext uri="{FF2B5EF4-FFF2-40B4-BE49-F238E27FC236}">
                <a16:creationId xmlns:a16="http://schemas.microsoft.com/office/drawing/2014/main" id="{21082636-A170-698F-7CCA-D343767BF2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73" y="2073993"/>
            <a:ext cx="10766827" cy="8064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944129">
            <a:off x="3987198" y="124097"/>
            <a:ext cx="9486108" cy="107353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0396" r="50345" b="30620"/>
          <a:stretch>
            <a:fillRect/>
          </a:stretch>
        </p:blipFill>
        <p:spPr>
          <a:xfrm rot="-1001153">
            <a:off x="11191645" y="147319"/>
            <a:ext cx="931032" cy="1434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99536">
            <a:off x="14816312" y="-2438765"/>
            <a:ext cx="2481522" cy="6015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69191" b="35612"/>
          <a:stretch>
            <a:fillRect/>
          </a:stretch>
        </p:blipFill>
        <p:spPr>
          <a:xfrm rot="101328">
            <a:off x="638174" y="3659014"/>
            <a:ext cx="1461348" cy="2649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849725" y="5336778"/>
            <a:ext cx="7640212" cy="7200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506987">
            <a:off x="769296" y="-939754"/>
            <a:ext cx="7315200" cy="393690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675839" y="2635659"/>
            <a:ext cx="7470864" cy="748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35"/>
              </a:lnSpc>
              <a:spcBef>
                <a:spcPct val="0"/>
              </a:spcBef>
            </a:pPr>
            <a:r>
              <a:rPr lang="vi-VN" sz="4800" b="1" spc="222" dirty="0">
                <a:solidFill>
                  <a:srgbClr val="226A96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Nhiệm vụ 1</a:t>
            </a:r>
            <a:endParaRPr lang="en-US" sz="4800" b="1" spc="222" dirty="0">
              <a:solidFill>
                <a:srgbClr val="226A96"/>
              </a:solidFill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F1D10-A804-5E62-7827-17CD51D95574}"/>
              </a:ext>
            </a:extLst>
          </p:cNvPr>
          <p:cNvSpPr txBox="1"/>
          <p:nvPr/>
        </p:nvSpPr>
        <p:spPr>
          <a:xfrm>
            <a:off x="3746500" y="3575531"/>
            <a:ext cx="10274826" cy="467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Văn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bản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i="1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Thời</a:t>
            </a:r>
            <a:r>
              <a:rPr lang="en-US" sz="4800" i="1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i="1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thơ</a:t>
            </a:r>
            <a:r>
              <a:rPr lang="en-US" sz="4800" i="1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i="1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ấu</a:t>
            </a:r>
            <a:r>
              <a:rPr lang="en-US" sz="4800" i="1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i="1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của</a:t>
            </a:r>
            <a:r>
              <a:rPr lang="en-US" sz="4800" i="1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Hon – </a:t>
            </a:r>
            <a:r>
              <a:rPr lang="en-US" sz="4800" i="1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đa</a:t>
            </a:r>
            <a:r>
              <a:rPr lang="en-US" sz="4800" i="1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endParaRPr lang="vi-VN" sz="4800" i="1" dirty="0">
              <a:effectLst/>
              <a:latin typeface="Roboto Condensed Italics" panose="020B0604020202020204" charset="0"/>
              <a:ea typeface="Roboto Condensed Italics" panose="020B0604020202020204" charset="0"/>
            </a:endParaRPr>
          </a:p>
          <a:p>
            <a:pPr algn="ctr">
              <a:lnSpc>
                <a:spcPct val="130000"/>
              </a:lnSpc>
            </a:pP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có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những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đặc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điểm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nào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của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thể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kí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?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Em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hãy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chỉ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rõ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các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đặc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điểm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về</a:t>
            </a:r>
            <a:r>
              <a:rPr lang="vi-VN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: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Nội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dung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văn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bản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trình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tự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kể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người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kể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,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ngôi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kể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… (PHT </a:t>
            </a:r>
            <a:r>
              <a:rPr lang="en-US" sz="4800" dirty="0" err="1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số</a:t>
            </a:r>
            <a:r>
              <a:rPr lang="en-US" sz="4800" dirty="0">
                <a:effectLst/>
                <a:latin typeface="Roboto Condensed Italics" panose="020B0604020202020204" charset="0"/>
                <a:ea typeface="Roboto Condensed Italics" panose="020B0604020202020204" charset="0"/>
              </a:rPr>
              <a:t> 1)</a:t>
            </a:r>
          </a:p>
          <a:p>
            <a:pPr algn="ctr"/>
            <a:endParaRPr lang="en-US" sz="4800" dirty="0"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396" r="50345" b="30620"/>
          <a:stretch>
            <a:fillRect/>
          </a:stretch>
        </p:blipFill>
        <p:spPr>
          <a:xfrm>
            <a:off x="16537296" y="4457025"/>
            <a:ext cx="1144954" cy="176422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268200" y="617349"/>
            <a:ext cx="3096466" cy="687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35"/>
              </a:lnSpc>
            </a:pPr>
            <a:r>
              <a:rPr lang="vi-VN" sz="4500" b="1" dirty="0">
                <a:solidFill>
                  <a:srgbClr val="4BACC6"/>
                </a:solidFill>
                <a:latin typeface="Roboto Condensed Italics" panose="020B0604020202020204" charset="0"/>
                <a:ea typeface="Roboto Condensed Italics" panose="020B0604020202020204" charset="0"/>
              </a:rPr>
              <a:t>Văn bản</a:t>
            </a:r>
            <a:endParaRPr lang="en-US" sz="4500" b="1" dirty="0">
              <a:solidFill>
                <a:srgbClr val="4BACC6"/>
              </a:solidFill>
              <a:latin typeface="Roboto Condensed Italics" panose="020B0604020202020204" charset="0"/>
              <a:ea typeface="Roboto Condensed Italics" panose="020B0604020202020204" charset="0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F16F5EE3-47A5-0513-85C2-C706BA180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25178"/>
              </p:ext>
            </p:extLst>
          </p:nvPr>
        </p:nvGraphicFramePr>
        <p:xfrm>
          <a:off x="1234893" y="2153976"/>
          <a:ext cx="16024406" cy="8061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12203">
                  <a:extLst>
                    <a:ext uri="{9D8B030D-6E8A-4147-A177-3AD203B41FA5}">
                      <a16:colId xmlns:a16="http://schemas.microsoft.com/office/drawing/2014/main" val="3584829306"/>
                    </a:ext>
                  </a:extLst>
                </a:gridCol>
                <a:gridCol w="8012203">
                  <a:extLst>
                    <a:ext uri="{9D8B030D-6E8A-4147-A177-3AD203B41FA5}">
                      <a16:colId xmlns:a16="http://schemas.microsoft.com/office/drawing/2014/main" val="40423959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Đặc điểm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Biểu hiện trong văn bản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7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Ghi chép lại sự việc, con người, những nhận xét, tâm trạng mà tác giả trải qua.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Ghi chép lại những kỉ niệm thời thơ ấu của chính tác giả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765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Ngôi kể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Thứ nhất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382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Người kể chuyện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Tác giả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384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Địa điểm xác định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Địa điểm có thật trong thực tế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6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Thời gian xác định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Thời gian xác định, cụ thể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773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Trình tự kể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Thời gian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165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Sự có mặt của người khác trong câu chuyện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3700" dirty="0">
                          <a:latin typeface="Roboto Condensed Italics" panose="020B0604020202020204" charset="0"/>
                          <a:ea typeface="Roboto Condensed Italics" panose="020B0604020202020204" charset="0"/>
                        </a:rPr>
                        <a:t>Cha, ông nội, em gái</a:t>
                      </a:r>
                      <a:endParaRPr lang="en-US" sz="3700" dirty="0">
                        <a:latin typeface="Roboto Condensed Italics" panose="020B0604020202020204" charset="0"/>
                        <a:ea typeface="Roboto Condensed Italics" panose="020B060402020202020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214783"/>
                  </a:ext>
                </a:extLst>
              </a:tr>
            </a:tbl>
          </a:graphicData>
        </a:graphic>
      </p:graphicFrame>
      <p:pic>
        <p:nvPicPr>
          <p:cNvPr id="16" name="Picture 4">
            <a:extLst>
              <a:ext uri="{FF2B5EF4-FFF2-40B4-BE49-F238E27FC236}">
                <a16:creationId xmlns:a16="http://schemas.microsoft.com/office/drawing/2014/main" id="{13733241-30E0-DBAE-1688-BD42627D9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50714">
            <a:off x="13865436" y="7124686"/>
            <a:ext cx="4514704" cy="707437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E1D0D588-92A0-91B9-82FA-0D2A4073C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99536">
            <a:off x="15386125" y="-2868463"/>
            <a:ext cx="2481522" cy="6015811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5295F271-6652-02EE-B3FB-9B1A2ED440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93423">
            <a:off x="-1497889" y="-4795695"/>
            <a:ext cx="7640212" cy="720090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B29A393-78CD-9DFA-A267-321FBC6826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164984">
            <a:off x="-7497602" y="6134028"/>
            <a:ext cx="9158935" cy="7464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1169</Words>
  <Application>Microsoft Office PowerPoint</Application>
  <PresentationFormat>Custom</PresentationFormat>
  <Paragraphs>99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Roboto Condensed</vt:lpstr>
      <vt:lpstr>Wingdings</vt:lpstr>
      <vt:lpstr>Calibri</vt:lpstr>
      <vt:lpstr>Fraunces</vt:lpstr>
      <vt:lpstr>Roboto Condensed Italics</vt:lpstr>
      <vt:lpstr>Roboto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6KN-B1-BÀI HỌC ĐƯỜNG ĐỜI ĐẦU TIÊN</dc:title>
  <dc:creator>This MC</dc:creator>
  <cp:lastModifiedBy>Admin</cp:lastModifiedBy>
  <cp:revision>9</cp:revision>
  <dcterms:created xsi:type="dcterms:W3CDTF">2006-08-16T00:00:00Z</dcterms:created>
  <dcterms:modified xsi:type="dcterms:W3CDTF">2023-09-09T14:54:37Z</dcterms:modified>
  <dc:identifier>DAFIj_IQMu4</dc:identifier>
</cp:coreProperties>
</file>