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 id="281" r:id="rId27"/>
    <p:sldId id="297" r:id="rId28"/>
    <p:sldId id="283" r:id="rId29"/>
    <p:sldId id="296" r:id="rId30"/>
    <p:sldId id="285" r:id="rId31"/>
    <p:sldId id="286" r:id="rId32"/>
    <p:sldId id="287" r:id="rId33"/>
    <p:sldId id="288" r:id="rId34"/>
    <p:sldId id="289" r:id="rId35"/>
    <p:sldId id="290" r:id="rId36"/>
    <p:sldId id="298" r:id="rId37"/>
    <p:sldId id="299" r:id="rId38"/>
    <p:sldId id="292" r:id="rId39"/>
    <p:sldId id="293" r:id="rId40"/>
    <p:sldId id="294" r:id="rId41"/>
  </p:sldIdLst>
  <p:sldSz cx="18288000" cy="10287000"/>
  <p:notesSz cx="6858000" cy="9144000"/>
  <p:embeddedFontLst>
    <p:embeddedFont>
      <p:font typeface="#9Slide05 Fourth Medium" panose="020B0604020202020204" charset="-93"/>
      <p:bold r:id="rId43"/>
    </p:embeddedFont>
    <p:embeddedFont>
      <p:font typeface="#9Slide05 Pattaya" panose="020B0604020202020204" charset="-34"/>
      <p:regular r:id="rId44"/>
    </p:embeddedFont>
    <p:embeddedFont>
      <p:font typeface="#9Slide07 SVNSalty Sans" panose="02000000000000000000" charset="0"/>
      <p:regular r:id="rId45"/>
    </p:embeddedFont>
    <p:embeddedFont>
      <p:font typeface="Roboto" panose="02000000000000000000" pitchFamily="2" charset="0"/>
      <p:regular r:id="rId46"/>
      <p:bold r:id="rId47"/>
      <p:italic r:id="rId48"/>
      <p:boldItalic r:id="rId49"/>
    </p:embeddedFont>
    <p:embeddedFont>
      <p:font typeface="Roboto Condensed" panose="02000000000000000000" pitchFamily="2" charset="0"/>
      <p:regular r:id="rId50"/>
      <p:bold r:id="rId51"/>
      <p:italic r:id="rId52"/>
      <p:boldItalic r:id="rId53"/>
    </p:embeddedFont>
    <p:embeddedFont>
      <p:font typeface="Roboto Condensed Bold" panose="02000000000000000000" charset="0"/>
      <p:regular r:id="rId54"/>
    </p:embeddedFont>
  </p:embeddedFontLst>
  <p:custDataLst>
    <p:tags r:id="rId5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UN74NopiIWaLybpO8c8xzZ8u+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D7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665424-27BD-407B-8486-A9046C951595}">
  <a:tblStyle styleId="{AD665424-27BD-407B-8486-A9046C95159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8" d="100"/>
          <a:sy n="38" d="100"/>
        </p:scale>
        <p:origin x="102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7B540-75A7-4E54-877B-8B8C6995B881}"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GB"/>
        </a:p>
      </dgm:t>
    </dgm:pt>
    <dgm:pt modelId="{A73EA0B7-A155-469E-BC27-3BB07E7425D2}">
      <dgm:prSet phldrT="[Text]" custT="1"/>
      <dgm:spPr/>
      <dgm:t>
        <a:bodyPr/>
        <a:lstStyle/>
        <a:p>
          <a:r>
            <a:rPr lang="en-GB" sz="48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Hồi kí</a:t>
          </a:r>
        </a:p>
      </dgm:t>
    </dgm:pt>
    <dgm:pt modelId="{64282453-614A-48D5-8811-ABB9B3B10BDB}" type="parTrans" cxnId="{BF77D547-DA99-4CD0-BE25-FEF8492ACC64}">
      <dgm:prSet/>
      <dgm:spPr/>
      <dgm:t>
        <a:bodyPr/>
        <a:lstStyle/>
        <a:p>
          <a:endParaRPr lang="en-GB"/>
        </a:p>
      </dgm:t>
    </dgm:pt>
    <dgm:pt modelId="{D0B43197-1F8E-4467-93FE-DE6B7CE71420}" type="sibTrans" cxnId="{BF77D547-DA99-4CD0-BE25-FEF8492ACC64}">
      <dgm:prSet/>
      <dgm:spPr/>
      <dgm:t>
        <a:bodyPr/>
        <a:lstStyle/>
        <a:p>
          <a:endParaRPr lang="en-GB"/>
        </a:p>
      </dgm:t>
    </dgm:pt>
    <dgm:pt modelId="{05220903-AF8C-4FCB-9818-CBF3364A4D24}">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Sự việc</a:t>
          </a:r>
        </a:p>
      </dgm:t>
    </dgm:pt>
    <dgm:pt modelId="{F2C32F8D-6714-4C71-A57A-56C7E487EDBC}" type="parTrans" cxnId="{126F65F2-98F0-4B6A-9A2B-1EE855ADA1BD}">
      <dgm:prSet/>
      <dgm:spPr/>
      <dgm:t>
        <a:bodyPr/>
        <a:lstStyle/>
        <a:p>
          <a:endParaRPr lang="en-GB"/>
        </a:p>
      </dgm:t>
    </dgm:pt>
    <dgm:pt modelId="{EE1DF08A-5F98-4562-953E-11FCC1F1388C}" type="sibTrans" cxnId="{126F65F2-98F0-4B6A-9A2B-1EE855ADA1BD}">
      <dgm:prSet/>
      <dgm:spPr/>
      <dgm:t>
        <a:bodyPr/>
        <a:lstStyle/>
        <a:p>
          <a:endParaRPr lang="en-GB"/>
        </a:p>
      </dgm:t>
    </dgm:pt>
    <dgm:pt modelId="{E9BF1CF3-6455-4A26-9454-59BA1B9B2B93}">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Ngôi kể</a:t>
          </a:r>
        </a:p>
      </dgm:t>
    </dgm:pt>
    <dgm:pt modelId="{E24EC08B-27FA-4089-92D5-AB774A225507}" type="parTrans" cxnId="{B107BD02-732C-4B79-9C6A-11BC6B8AABB9}">
      <dgm:prSet/>
      <dgm:spPr/>
      <dgm:t>
        <a:bodyPr/>
        <a:lstStyle/>
        <a:p>
          <a:endParaRPr lang="en-GB"/>
        </a:p>
      </dgm:t>
    </dgm:pt>
    <dgm:pt modelId="{9CF04D0E-9118-4509-A5B0-B8FA4AD3B478}" type="sibTrans" cxnId="{B107BD02-732C-4B79-9C6A-11BC6B8AABB9}">
      <dgm:prSet/>
      <dgm:spPr/>
      <dgm:t>
        <a:bodyPr/>
        <a:lstStyle/>
        <a:p>
          <a:endParaRPr lang="en-GB"/>
        </a:p>
      </dgm:t>
    </dgm:pt>
    <dgm:pt modelId="{C62871D5-89A6-4E6E-8B51-237BF44659FD}">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Chân dung nhân vật</a:t>
          </a:r>
        </a:p>
      </dgm:t>
    </dgm:pt>
    <dgm:pt modelId="{63A1E9D3-23A7-4454-8B69-7664063C48E9}" type="parTrans" cxnId="{ADB4A414-FF17-4EEF-A844-D265955E930F}">
      <dgm:prSet/>
      <dgm:spPr/>
      <dgm:t>
        <a:bodyPr/>
        <a:lstStyle/>
        <a:p>
          <a:endParaRPr lang="en-GB"/>
        </a:p>
      </dgm:t>
    </dgm:pt>
    <dgm:pt modelId="{42D9CA35-7D8B-4C18-B044-06D3F9718EB7}" type="sibTrans" cxnId="{ADB4A414-FF17-4EEF-A844-D265955E930F}">
      <dgm:prSet/>
      <dgm:spPr/>
      <dgm:t>
        <a:bodyPr/>
        <a:lstStyle/>
        <a:p>
          <a:endParaRPr lang="en-GB"/>
        </a:p>
      </dgm:t>
    </dgm:pt>
    <dgm:pt modelId="{14544A72-5484-46D0-B7C5-26D3A7A5AE9E}">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Người kể chuyện</a:t>
          </a:r>
        </a:p>
      </dgm:t>
    </dgm:pt>
    <dgm:pt modelId="{90B4C49D-8F63-4419-806A-B9F57C10AB33}" type="parTrans" cxnId="{C0EED2B3-E959-409C-8D94-0474BBCCF3F7}">
      <dgm:prSet/>
      <dgm:spPr/>
      <dgm:t>
        <a:bodyPr/>
        <a:lstStyle/>
        <a:p>
          <a:endParaRPr lang="en-GB"/>
        </a:p>
      </dgm:t>
    </dgm:pt>
    <dgm:pt modelId="{4E28BA85-193D-4EFC-8584-C451BA9AB698}" type="sibTrans" cxnId="{C0EED2B3-E959-409C-8D94-0474BBCCF3F7}">
      <dgm:prSet/>
      <dgm:spPr/>
      <dgm:t>
        <a:bodyPr/>
        <a:lstStyle/>
        <a:p>
          <a:endParaRPr lang="en-GB"/>
        </a:p>
      </dgm:t>
    </dgm:pt>
    <dgm:pt modelId="{ABFE323A-B693-47BB-9463-79CB673D3E26}">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Thời gian, địa điểm</a:t>
          </a:r>
        </a:p>
      </dgm:t>
    </dgm:pt>
    <dgm:pt modelId="{3188D791-62C8-42AC-BA12-D91D53FE4A28}" type="parTrans" cxnId="{114C916C-FEA6-44C0-B4D0-4896A2475664}">
      <dgm:prSet/>
      <dgm:spPr/>
      <dgm:t>
        <a:bodyPr/>
        <a:lstStyle/>
        <a:p>
          <a:endParaRPr lang="en-GB"/>
        </a:p>
      </dgm:t>
    </dgm:pt>
    <dgm:pt modelId="{01DD6CFB-D977-45A8-BCF9-2BED2E9FB8B1}" type="sibTrans" cxnId="{114C916C-FEA6-44C0-B4D0-4896A2475664}">
      <dgm:prSet/>
      <dgm:spPr/>
      <dgm:t>
        <a:bodyPr/>
        <a:lstStyle/>
        <a:p>
          <a:endParaRPr lang="en-GB"/>
        </a:p>
      </dgm:t>
    </dgm:pt>
    <dgm:pt modelId="{05301D8E-E417-4694-823C-6B11CEA3F0A8}">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Trình tự kể</a:t>
          </a:r>
        </a:p>
      </dgm:t>
    </dgm:pt>
    <dgm:pt modelId="{F8BCA02F-FE7A-4825-B70D-1449B047B28B}" type="parTrans" cxnId="{6FA0B463-2102-4775-942A-A515A06543AD}">
      <dgm:prSet/>
      <dgm:spPr/>
      <dgm:t>
        <a:bodyPr/>
        <a:lstStyle/>
        <a:p>
          <a:endParaRPr lang="en-GB"/>
        </a:p>
      </dgm:t>
    </dgm:pt>
    <dgm:pt modelId="{98AD254B-0CB6-4305-B4F7-82713AD68F39}" type="sibTrans" cxnId="{6FA0B463-2102-4775-942A-A515A06543AD}">
      <dgm:prSet/>
      <dgm:spPr/>
      <dgm:t>
        <a:bodyPr/>
        <a:lstStyle/>
        <a:p>
          <a:endParaRPr lang="en-GB"/>
        </a:p>
      </dgm:t>
    </dgm:pt>
    <dgm:pt modelId="{F72A0DEC-8129-46FA-B206-4B475146A5AD}">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Chân dung bé Hồng</a:t>
          </a:r>
        </a:p>
      </dgm:t>
    </dgm:pt>
    <dgm:pt modelId="{2578B385-464D-42F8-817C-9D1FB25BA524}" type="parTrans" cxnId="{C0F587DD-83ED-4841-B22C-B306DEAD9FDA}">
      <dgm:prSet/>
      <dgm:spPr/>
      <dgm:t>
        <a:bodyPr/>
        <a:lstStyle/>
        <a:p>
          <a:endParaRPr lang="en-GB"/>
        </a:p>
      </dgm:t>
    </dgm:pt>
    <dgm:pt modelId="{5D32746A-A43F-48F4-9386-0C0D27653C16}" type="sibTrans" cxnId="{C0F587DD-83ED-4841-B22C-B306DEAD9FDA}">
      <dgm:prSet/>
      <dgm:spPr/>
      <dgm:t>
        <a:bodyPr/>
        <a:lstStyle/>
        <a:p>
          <a:endParaRPr lang="en-GB"/>
        </a:p>
      </dgm:t>
    </dgm:pt>
    <dgm:pt modelId="{66C9E892-EDDE-490F-B643-CEB67EC0DCF7}" type="pres">
      <dgm:prSet presAssocID="{BA87B540-75A7-4E54-877B-8B8C6995B881}" presName="hierChild1" presStyleCnt="0">
        <dgm:presLayoutVars>
          <dgm:chPref val="1"/>
          <dgm:dir/>
          <dgm:animOne val="branch"/>
          <dgm:animLvl val="lvl"/>
          <dgm:resizeHandles/>
        </dgm:presLayoutVars>
      </dgm:prSet>
      <dgm:spPr/>
    </dgm:pt>
    <dgm:pt modelId="{62135BFA-D226-4A0D-8B74-1A084222C025}" type="pres">
      <dgm:prSet presAssocID="{A73EA0B7-A155-469E-BC27-3BB07E7425D2}" presName="hierRoot1" presStyleCnt="0"/>
      <dgm:spPr/>
    </dgm:pt>
    <dgm:pt modelId="{3386B8D7-995F-4206-9AF4-2895CA639FCC}" type="pres">
      <dgm:prSet presAssocID="{A73EA0B7-A155-469E-BC27-3BB07E7425D2}" presName="composite" presStyleCnt="0"/>
      <dgm:spPr/>
    </dgm:pt>
    <dgm:pt modelId="{A12681D3-FC31-4520-A686-2A99B7A93DFF}" type="pres">
      <dgm:prSet presAssocID="{A73EA0B7-A155-469E-BC27-3BB07E7425D2}" presName="background" presStyleLbl="node0" presStyleIdx="0" presStyleCnt="2"/>
      <dgm:spPr/>
    </dgm:pt>
    <dgm:pt modelId="{82644F82-FE56-44C3-8858-27BACAF78DF4}" type="pres">
      <dgm:prSet presAssocID="{A73EA0B7-A155-469E-BC27-3BB07E7425D2}" presName="text" presStyleLbl="fgAcc0" presStyleIdx="0" presStyleCnt="2">
        <dgm:presLayoutVars>
          <dgm:chPref val="3"/>
        </dgm:presLayoutVars>
      </dgm:prSet>
      <dgm:spPr/>
    </dgm:pt>
    <dgm:pt modelId="{094E6689-EF21-439F-84FF-6626BCBD104E}" type="pres">
      <dgm:prSet presAssocID="{A73EA0B7-A155-469E-BC27-3BB07E7425D2}" presName="hierChild2" presStyleCnt="0"/>
      <dgm:spPr/>
    </dgm:pt>
    <dgm:pt modelId="{4348A355-59F8-475B-A392-E8708E05EEF5}" type="pres">
      <dgm:prSet presAssocID="{F2C32F8D-6714-4C71-A57A-56C7E487EDBC}" presName="Name10" presStyleLbl="parChTrans1D2" presStyleIdx="0" presStyleCnt="6"/>
      <dgm:spPr/>
    </dgm:pt>
    <dgm:pt modelId="{A69BD340-8748-45EA-BF76-E8CE302ACF69}" type="pres">
      <dgm:prSet presAssocID="{05220903-AF8C-4FCB-9818-CBF3364A4D24}" presName="hierRoot2" presStyleCnt="0"/>
      <dgm:spPr/>
    </dgm:pt>
    <dgm:pt modelId="{FCC8751C-66D5-4087-A146-7A92C7404721}" type="pres">
      <dgm:prSet presAssocID="{05220903-AF8C-4FCB-9818-CBF3364A4D24}" presName="composite2" presStyleCnt="0"/>
      <dgm:spPr/>
    </dgm:pt>
    <dgm:pt modelId="{630A9ABF-9E36-4696-B321-5160338F6F17}" type="pres">
      <dgm:prSet presAssocID="{05220903-AF8C-4FCB-9818-CBF3364A4D24}" presName="background2" presStyleLbl="node2" presStyleIdx="0" presStyleCnt="6"/>
      <dgm:spPr/>
    </dgm:pt>
    <dgm:pt modelId="{4EECAF34-716D-4646-94C7-C921B58CC38D}" type="pres">
      <dgm:prSet presAssocID="{05220903-AF8C-4FCB-9818-CBF3364A4D24}" presName="text2" presStyleLbl="fgAcc2" presStyleIdx="0" presStyleCnt="6">
        <dgm:presLayoutVars>
          <dgm:chPref val="3"/>
        </dgm:presLayoutVars>
      </dgm:prSet>
      <dgm:spPr/>
    </dgm:pt>
    <dgm:pt modelId="{AFBBB8C5-4DD2-441B-B7C4-054ECA976FCC}" type="pres">
      <dgm:prSet presAssocID="{05220903-AF8C-4FCB-9818-CBF3364A4D24}" presName="hierChild3" presStyleCnt="0"/>
      <dgm:spPr/>
    </dgm:pt>
    <dgm:pt modelId="{CD482C7D-AC7C-4F4C-871F-ABFC20A45B49}" type="pres">
      <dgm:prSet presAssocID="{E24EC08B-27FA-4089-92D5-AB774A225507}" presName="Name10" presStyleLbl="parChTrans1D2" presStyleIdx="1" presStyleCnt="6"/>
      <dgm:spPr/>
    </dgm:pt>
    <dgm:pt modelId="{FBFC26B9-6C66-4F2D-A5B2-0D44BB89928E}" type="pres">
      <dgm:prSet presAssocID="{E9BF1CF3-6455-4A26-9454-59BA1B9B2B93}" presName="hierRoot2" presStyleCnt="0"/>
      <dgm:spPr/>
    </dgm:pt>
    <dgm:pt modelId="{4BC3A73D-A11F-4381-8819-929E141478C5}" type="pres">
      <dgm:prSet presAssocID="{E9BF1CF3-6455-4A26-9454-59BA1B9B2B93}" presName="composite2" presStyleCnt="0"/>
      <dgm:spPr/>
    </dgm:pt>
    <dgm:pt modelId="{A5AFBC6B-977E-47FC-AC1D-B1804437690F}" type="pres">
      <dgm:prSet presAssocID="{E9BF1CF3-6455-4A26-9454-59BA1B9B2B93}" presName="background2" presStyleLbl="node2" presStyleIdx="1" presStyleCnt="6"/>
      <dgm:spPr/>
    </dgm:pt>
    <dgm:pt modelId="{3DF740E3-D63E-4123-AF93-7ACDF6C54DCE}" type="pres">
      <dgm:prSet presAssocID="{E9BF1CF3-6455-4A26-9454-59BA1B9B2B93}" presName="text2" presStyleLbl="fgAcc2" presStyleIdx="1" presStyleCnt="6">
        <dgm:presLayoutVars>
          <dgm:chPref val="3"/>
        </dgm:presLayoutVars>
      </dgm:prSet>
      <dgm:spPr/>
    </dgm:pt>
    <dgm:pt modelId="{3B148E1E-E09E-4F93-B9AC-630F43B27E5C}" type="pres">
      <dgm:prSet presAssocID="{E9BF1CF3-6455-4A26-9454-59BA1B9B2B93}" presName="hierChild3" presStyleCnt="0"/>
      <dgm:spPr/>
    </dgm:pt>
    <dgm:pt modelId="{31020E56-87A4-4B0D-8F36-612654890DE5}" type="pres">
      <dgm:prSet presAssocID="{90B4C49D-8F63-4419-806A-B9F57C10AB33}" presName="Name10" presStyleLbl="parChTrans1D2" presStyleIdx="2" presStyleCnt="6"/>
      <dgm:spPr/>
    </dgm:pt>
    <dgm:pt modelId="{4B6FC3AD-19FE-4668-AF4D-6CDED57840F2}" type="pres">
      <dgm:prSet presAssocID="{14544A72-5484-46D0-B7C5-26D3A7A5AE9E}" presName="hierRoot2" presStyleCnt="0"/>
      <dgm:spPr/>
    </dgm:pt>
    <dgm:pt modelId="{F3233FEC-9A13-41C4-8C7C-B1EA7479FDB8}" type="pres">
      <dgm:prSet presAssocID="{14544A72-5484-46D0-B7C5-26D3A7A5AE9E}" presName="composite2" presStyleCnt="0"/>
      <dgm:spPr/>
    </dgm:pt>
    <dgm:pt modelId="{11BE048A-DC0E-4E1D-AA88-6488C3847EE2}" type="pres">
      <dgm:prSet presAssocID="{14544A72-5484-46D0-B7C5-26D3A7A5AE9E}" presName="background2" presStyleLbl="node2" presStyleIdx="2" presStyleCnt="6"/>
      <dgm:spPr/>
    </dgm:pt>
    <dgm:pt modelId="{DE15D342-5BA9-4E5F-AEE5-CF64748E99F2}" type="pres">
      <dgm:prSet presAssocID="{14544A72-5484-46D0-B7C5-26D3A7A5AE9E}" presName="text2" presStyleLbl="fgAcc2" presStyleIdx="2" presStyleCnt="6">
        <dgm:presLayoutVars>
          <dgm:chPref val="3"/>
        </dgm:presLayoutVars>
      </dgm:prSet>
      <dgm:spPr/>
    </dgm:pt>
    <dgm:pt modelId="{FD9DB299-EADF-448D-89E1-36B5DD97C96E}" type="pres">
      <dgm:prSet presAssocID="{14544A72-5484-46D0-B7C5-26D3A7A5AE9E}" presName="hierChild3" presStyleCnt="0"/>
      <dgm:spPr/>
    </dgm:pt>
    <dgm:pt modelId="{795B7726-FBEE-47A8-BE5A-578C19282553}" type="pres">
      <dgm:prSet presAssocID="{3188D791-62C8-42AC-BA12-D91D53FE4A28}" presName="Name10" presStyleLbl="parChTrans1D2" presStyleIdx="3" presStyleCnt="6"/>
      <dgm:spPr/>
    </dgm:pt>
    <dgm:pt modelId="{51F4E5D1-AA73-4EC7-B307-C45798E3E23E}" type="pres">
      <dgm:prSet presAssocID="{ABFE323A-B693-47BB-9463-79CB673D3E26}" presName="hierRoot2" presStyleCnt="0"/>
      <dgm:spPr/>
    </dgm:pt>
    <dgm:pt modelId="{E7DFCAD1-788A-4903-A54C-161D6419F8D5}" type="pres">
      <dgm:prSet presAssocID="{ABFE323A-B693-47BB-9463-79CB673D3E26}" presName="composite2" presStyleCnt="0"/>
      <dgm:spPr/>
    </dgm:pt>
    <dgm:pt modelId="{0672B961-E4F2-4555-B551-CD184A95BF32}" type="pres">
      <dgm:prSet presAssocID="{ABFE323A-B693-47BB-9463-79CB673D3E26}" presName="background2" presStyleLbl="node2" presStyleIdx="3" presStyleCnt="6"/>
      <dgm:spPr/>
    </dgm:pt>
    <dgm:pt modelId="{1052A592-7EE3-4002-A79C-48C813C337B4}" type="pres">
      <dgm:prSet presAssocID="{ABFE323A-B693-47BB-9463-79CB673D3E26}" presName="text2" presStyleLbl="fgAcc2" presStyleIdx="3" presStyleCnt="6">
        <dgm:presLayoutVars>
          <dgm:chPref val="3"/>
        </dgm:presLayoutVars>
      </dgm:prSet>
      <dgm:spPr/>
    </dgm:pt>
    <dgm:pt modelId="{9E864777-49C3-4031-9E2D-9B26B2230A4B}" type="pres">
      <dgm:prSet presAssocID="{ABFE323A-B693-47BB-9463-79CB673D3E26}" presName="hierChild3" presStyleCnt="0"/>
      <dgm:spPr/>
    </dgm:pt>
    <dgm:pt modelId="{470E5744-1C2D-44B5-83E8-C56FDDE802EF}" type="pres">
      <dgm:prSet presAssocID="{F8BCA02F-FE7A-4825-B70D-1449B047B28B}" presName="Name10" presStyleLbl="parChTrans1D2" presStyleIdx="4" presStyleCnt="6"/>
      <dgm:spPr/>
    </dgm:pt>
    <dgm:pt modelId="{FB2EBD1B-2AF1-4DD4-B0F7-229E7D19FD03}" type="pres">
      <dgm:prSet presAssocID="{05301D8E-E417-4694-823C-6B11CEA3F0A8}" presName="hierRoot2" presStyleCnt="0"/>
      <dgm:spPr/>
    </dgm:pt>
    <dgm:pt modelId="{D4BB44D8-94DC-4ABD-A314-676F7F438101}" type="pres">
      <dgm:prSet presAssocID="{05301D8E-E417-4694-823C-6B11CEA3F0A8}" presName="composite2" presStyleCnt="0"/>
      <dgm:spPr/>
    </dgm:pt>
    <dgm:pt modelId="{F9F8EBC4-7BA3-4BAB-ADF1-87D7F7C015C5}" type="pres">
      <dgm:prSet presAssocID="{05301D8E-E417-4694-823C-6B11CEA3F0A8}" presName="background2" presStyleLbl="node2" presStyleIdx="4" presStyleCnt="6"/>
      <dgm:spPr/>
    </dgm:pt>
    <dgm:pt modelId="{5823CCDE-8892-473F-A0F8-7CF008706CE6}" type="pres">
      <dgm:prSet presAssocID="{05301D8E-E417-4694-823C-6B11CEA3F0A8}" presName="text2" presStyleLbl="fgAcc2" presStyleIdx="4" presStyleCnt="6">
        <dgm:presLayoutVars>
          <dgm:chPref val="3"/>
        </dgm:presLayoutVars>
      </dgm:prSet>
      <dgm:spPr/>
    </dgm:pt>
    <dgm:pt modelId="{29A48B89-6FB8-4808-9607-E4BA5449621F}" type="pres">
      <dgm:prSet presAssocID="{05301D8E-E417-4694-823C-6B11CEA3F0A8}" presName="hierChild3" presStyleCnt="0"/>
      <dgm:spPr/>
    </dgm:pt>
    <dgm:pt modelId="{C342B52B-1381-446A-91A5-E2806E080FB7}" type="pres">
      <dgm:prSet presAssocID="{63A1E9D3-23A7-4454-8B69-7664063C48E9}" presName="Name10" presStyleLbl="parChTrans1D2" presStyleIdx="5" presStyleCnt="6"/>
      <dgm:spPr/>
    </dgm:pt>
    <dgm:pt modelId="{8E2EAD33-A13D-4253-8B04-64EF859EFC4B}" type="pres">
      <dgm:prSet presAssocID="{C62871D5-89A6-4E6E-8B51-237BF44659FD}" presName="hierRoot2" presStyleCnt="0"/>
      <dgm:spPr/>
    </dgm:pt>
    <dgm:pt modelId="{CCBF1576-A1C5-42BF-8DF0-D1543850B26D}" type="pres">
      <dgm:prSet presAssocID="{C62871D5-89A6-4E6E-8B51-237BF44659FD}" presName="composite2" presStyleCnt="0"/>
      <dgm:spPr/>
    </dgm:pt>
    <dgm:pt modelId="{50459369-11A3-468A-86FD-8AE33B774CF8}" type="pres">
      <dgm:prSet presAssocID="{C62871D5-89A6-4E6E-8B51-237BF44659FD}" presName="background2" presStyleLbl="node2" presStyleIdx="5" presStyleCnt="6"/>
      <dgm:spPr/>
    </dgm:pt>
    <dgm:pt modelId="{7534F5B7-33AE-42C8-B2C9-F505D211F247}" type="pres">
      <dgm:prSet presAssocID="{C62871D5-89A6-4E6E-8B51-237BF44659FD}" presName="text2" presStyleLbl="fgAcc2" presStyleIdx="5" presStyleCnt="6">
        <dgm:presLayoutVars>
          <dgm:chPref val="3"/>
        </dgm:presLayoutVars>
      </dgm:prSet>
      <dgm:spPr/>
    </dgm:pt>
    <dgm:pt modelId="{6740A38A-F23E-40BD-BE8A-70D18E4C7096}" type="pres">
      <dgm:prSet presAssocID="{C62871D5-89A6-4E6E-8B51-237BF44659FD}" presName="hierChild3" presStyleCnt="0"/>
      <dgm:spPr/>
    </dgm:pt>
    <dgm:pt modelId="{FF122945-E82C-42E2-97F6-08D2AA553BCC}" type="pres">
      <dgm:prSet presAssocID="{F72A0DEC-8129-46FA-B206-4B475146A5AD}" presName="hierRoot1" presStyleCnt="0"/>
      <dgm:spPr/>
    </dgm:pt>
    <dgm:pt modelId="{962D41C4-02EB-4243-9B10-72157B3EE162}" type="pres">
      <dgm:prSet presAssocID="{F72A0DEC-8129-46FA-B206-4B475146A5AD}" presName="composite" presStyleCnt="0"/>
      <dgm:spPr/>
    </dgm:pt>
    <dgm:pt modelId="{DDF1DEB5-27AA-42EB-82A7-EAE1454D4811}" type="pres">
      <dgm:prSet presAssocID="{F72A0DEC-8129-46FA-B206-4B475146A5AD}" presName="background" presStyleLbl="node0" presStyleIdx="1" presStyleCnt="2"/>
      <dgm:spPr/>
    </dgm:pt>
    <dgm:pt modelId="{00B4EA3C-29AE-434D-973B-4D12E4567B00}" type="pres">
      <dgm:prSet presAssocID="{F72A0DEC-8129-46FA-B206-4B475146A5AD}" presName="text" presStyleLbl="fgAcc0" presStyleIdx="1" presStyleCnt="2" custLinFactY="100000" custLinFactNeighborX="36120" custLinFactNeighborY="192536">
        <dgm:presLayoutVars>
          <dgm:chPref val="3"/>
        </dgm:presLayoutVars>
      </dgm:prSet>
      <dgm:spPr/>
    </dgm:pt>
    <dgm:pt modelId="{0F1089E5-98D8-4703-8FD3-7355D7E4C3F6}" type="pres">
      <dgm:prSet presAssocID="{F72A0DEC-8129-46FA-B206-4B475146A5AD}" presName="hierChild2" presStyleCnt="0"/>
      <dgm:spPr/>
    </dgm:pt>
  </dgm:ptLst>
  <dgm:cxnLst>
    <dgm:cxn modelId="{B107BD02-732C-4B79-9C6A-11BC6B8AABB9}" srcId="{A73EA0B7-A155-469E-BC27-3BB07E7425D2}" destId="{E9BF1CF3-6455-4A26-9454-59BA1B9B2B93}" srcOrd="1" destOrd="0" parTransId="{E24EC08B-27FA-4089-92D5-AB774A225507}" sibTransId="{9CF04D0E-9118-4509-A5B0-B8FA4AD3B478}"/>
    <dgm:cxn modelId="{30CA640A-91A7-4738-979D-D416791770EC}" type="presOf" srcId="{C62871D5-89A6-4E6E-8B51-237BF44659FD}" destId="{7534F5B7-33AE-42C8-B2C9-F505D211F247}" srcOrd="0" destOrd="0" presId="urn:microsoft.com/office/officeart/2005/8/layout/hierarchy1"/>
    <dgm:cxn modelId="{E23DFF0D-973E-4E1F-B081-EA82C620AF51}" type="presOf" srcId="{A73EA0B7-A155-469E-BC27-3BB07E7425D2}" destId="{82644F82-FE56-44C3-8858-27BACAF78DF4}" srcOrd="0" destOrd="0" presId="urn:microsoft.com/office/officeart/2005/8/layout/hierarchy1"/>
    <dgm:cxn modelId="{ADB4A414-FF17-4EEF-A844-D265955E930F}" srcId="{A73EA0B7-A155-469E-BC27-3BB07E7425D2}" destId="{C62871D5-89A6-4E6E-8B51-237BF44659FD}" srcOrd="5" destOrd="0" parTransId="{63A1E9D3-23A7-4454-8B69-7664063C48E9}" sibTransId="{42D9CA35-7D8B-4C18-B044-06D3F9718EB7}"/>
    <dgm:cxn modelId="{799D1C24-0CBD-4A82-8DDE-81E3F69F0EE0}" type="presOf" srcId="{14544A72-5484-46D0-B7C5-26D3A7A5AE9E}" destId="{DE15D342-5BA9-4E5F-AEE5-CF64748E99F2}" srcOrd="0" destOrd="0" presId="urn:microsoft.com/office/officeart/2005/8/layout/hierarchy1"/>
    <dgm:cxn modelId="{6DC99C27-B238-4825-AB96-06E360E0D524}" type="presOf" srcId="{90B4C49D-8F63-4419-806A-B9F57C10AB33}" destId="{31020E56-87A4-4B0D-8F36-612654890DE5}" srcOrd="0" destOrd="0" presId="urn:microsoft.com/office/officeart/2005/8/layout/hierarchy1"/>
    <dgm:cxn modelId="{76AF0328-1F68-4352-AB39-CCA5F551AD40}" type="presOf" srcId="{05301D8E-E417-4694-823C-6B11CEA3F0A8}" destId="{5823CCDE-8892-473F-A0F8-7CF008706CE6}" srcOrd="0" destOrd="0" presId="urn:microsoft.com/office/officeart/2005/8/layout/hierarchy1"/>
    <dgm:cxn modelId="{42DF4338-DAFF-4F50-8A1C-2241B0539B7C}" type="presOf" srcId="{ABFE323A-B693-47BB-9463-79CB673D3E26}" destId="{1052A592-7EE3-4002-A79C-48C813C337B4}" srcOrd="0" destOrd="0" presId="urn:microsoft.com/office/officeart/2005/8/layout/hierarchy1"/>
    <dgm:cxn modelId="{3397203F-BEAD-43DD-B400-DC86974BDDE5}" type="presOf" srcId="{E9BF1CF3-6455-4A26-9454-59BA1B9B2B93}" destId="{3DF740E3-D63E-4123-AF93-7ACDF6C54DCE}" srcOrd="0" destOrd="0" presId="urn:microsoft.com/office/officeart/2005/8/layout/hierarchy1"/>
    <dgm:cxn modelId="{E6B8FE5B-705B-4DB2-B0F2-01D6AEEE8712}" type="presOf" srcId="{3188D791-62C8-42AC-BA12-D91D53FE4A28}" destId="{795B7726-FBEE-47A8-BE5A-578C19282553}" srcOrd="0" destOrd="0" presId="urn:microsoft.com/office/officeart/2005/8/layout/hierarchy1"/>
    <dgm:cxn modelId="{6FA0B463-2102-4775-942A-A515A06543AD}" srcId="{A73EA0B7-A155-469E-BC27-3BB07E7425D2}" destId="{05301D8E-E417-4694-823C-6B11CEA3F0A8}" srcOrd="4" destOrd="0" parTransId="{F8BCA02F-FE7A-4825-B70D-1449B047B28B}" sibTransId="{98AD254B-0CB6-4305-B4F7-82713AD68F39}"/>
    <dgm:cxn modelId="{BF77D547-DA99-4CD0-BE25-FEF8492ACC64}" srcId="{BA87B540-75A7-4E54-877B-8B8C6995B881}" destId="{A73EA0B7-A155-469E-BC27-3BB07E7425D2}" srcOrd="0" destOrd="0" parTransId="{64282453-614A-48D5-8811-ABB9B3B10BDB}" sibTransId="{D0B43197-1F8E-4467-93FE-DE6B7CE71420}"/>
    <dgm:cxn modelId="{E83DA14B-95A3-4A31-961E-D16B24AD7667}" type="presOf" srcId="{05220903-AF8C-4FCB-9818-CBF3364A4D24}" destId="{4EECAF34-716D-4646-94C7-C921B58CC38D}" srcOrd="0" destOrd="0" presId="urn:microsoft.com/office/officeart/2005/8/layout/hierarchy1"/>
    <dgm:cxn modelId="{114C916C-FEA6-44C0-B4D0-4896A2475664}" srcId="{A73EA0B7-A155-469E-BC27-3BB07E7425D2}" destId="{ABFE323A-B693-47BB-9463-79CB673D3E26}" srcOrd="3" destOrd="0" parTransId="{3188D791-62C8-42AC-BA12-D91D53FE4A28}" sibTransId="{01DD6CFB-D977-45A8-BCF9-2BED2E9FB8B1}"/>
    <dgm:cxn modelId="{5657748C-0461-4739-B161-35950EFFA401}" type="presOf" srcId="{F8BCA02F-FE7A-4825-B70D-1449B047B28B}" destId="{470E5744-1C2D-44B5-83E8-C56FDDE802EF}" srcOrd="0" destOrd="0" presId="urn:microsoft.com/office/officeart/2005/8/layout/hierarchy1"/>
    <dgm:cxn modelId="{DE9B5090-2930-4B11-B281-4DF2989A1E16}" type="presOf" srcId="{BA87B540-75A7-4E54-877B-8B8C6995B881}" destId="{66C9E892-EDDE-490F-B643-CEB67EC0DCF7}" srcOrd="0" destOrd="0" presId="urn:microsoft.com/office/officeart/2005/8/layout/hierarchy1"/>
    <dgm:cxn modelId="{77F926AB-6A97-4AD8-A82E-5B7EFF72F7D1}" type="presOf" srcId="{63A1E9D3-23A7-4454-8B69-7664063C48E9}" destId="{C342B52B-1381-446A-91A5-E2806E080FB7}" srcOrd="0" destOrd="0" presId="urn:microsoft.com/office/officeart/2005/8/layout/hierarchy1"/>
    <dgm:cxn modelId="{C0EED2B3-E959-409C-8D94-0474BBCCF3F7}" srcId="{A73EA0B7-A155-469E-BC27-3BB07E7425D2}" destId="{14544A72-5484-46D0-B7C5-26D3A7A5AE9E}" srcOrd="2" destOrd="0" parTransId="{90B4C49D-8F63-4419-806A-B9F57C10AB33}" sibTransId="{4E28BA85-193D-4EFC-8584-C451BA9AB698}"/>
    <dgm:cxn modelId="{FA6259D0-AEEB-4674-ADEE-9DEBB852DE2B}" type="presOf" srcId="{E24EC08B-27FA-4089-92D5-AB774A225507}" destId="{CD482C7D-AC7C-4F4C-871F-ABFC20A45B49}" srcOrd="0" destOrd="0" presId="urn:microsoft.com/office/officeart/2005/8/layout/hierarchy1"/>
    <dgm:cxn modelId="{78F6C1D7-8C94-45DE-94F7-D94C10C3BE7B}" type="presOf" srcId="{F72A0DEC-8129-46FA-B206-4B475146A5AD}" destId="{00B4EA3C-29AE-434D-973B-4D12E4567B00}" srcOrd="0" destOrd="0" presId="urn:microsoft.com/office/officeart/2005/8/layout/hierarchy1"/>
    <dgm:cxn modelId="{C0F587DD-83ED-4841-B22C-B306DEAD9FDA}" srcId="{BA87B540-75A7-4E54-877B-8B8C6995B881}" destId="{F72A0DEC-8129-46FA-B206-4B475146A5AD}" srcOrd="1" destOrd="0" parTransId="{2578B385-464D-42F8-817C-9D1FB25BA524}" sibTransId="{5D32746A-A43F-48F4-9386-0C0D27653C16}"/>
    <dgm:cxn modelId="{126F65F2-98F0-4B6A-9A2B-1EE855ADA1BD}" srcId="{A73EA0B7-A155-469E-BC27-3BB07E7425D2}" destId="{05220903-AF8C-4FCB-9818-CBF3364A4D24}" srcOrd="0" destOrd="0" parTransId="{F2C32F8D-6714-4C71-A57A-56C7E487EDBC}" sibTransId="{EE1DF08A-5F98-4562-953E-11FCC1F1388C}"/>
    <dgm:cxn modelId="{802A18F9-3A9F-4D81-80B3-635ACC14526D}" type="presOf" srcId="{F2C32F8D-6714-4C71-A57A-56C7E487EDBC}" destId="{4348A355-59F8-475B-A392-E8708E05EEF5}" srcOrd="0" destOrd="0" presId="urn:microsoft.com/office/officeart/2005/8/layout/hierarchy1"/>
    <dgm:cxn modelId="{769E3868-1063-455A-B93F-948C0FD77B4B}" type="presParOf" srcId="{66C9E892-EDDE-490F-B643-CEB67EC0DCF7}" destId="{62135BFA-D226-4A0D-8B74-1A084222C025}" srcOrd="0" destOrd="0" presId="urn:microsoft.com/office/officeart/2005/8/layout/hierarchy1"/>
    <dgm:cxn modelId="{83C9B824-A919-42B4-AC32-F6EE0EE313AB}" type="presParOf" srcId="{62135BFA-D226-4A0D-8B74-1A084222C025}" destId="{3386B8D7-995F-4206-9AF4-2895CA639FCC}" srcOrd="0" destOrd="0" presId="urn:microsoft.com/office/officeart/2005/8/layout/hierarchy1"/>
    <dgm:cxn modelId="{CE7D6913-AE0A-470D-9B1B-A4DDAEA17B23}" type="presParOf" srcId="{3386B8D7-995F-4206-9AF4-2895CA639FCC}" destId="{A12681D3-FC31-4520-A686-2A99B7A93DFF}" srcOrd="0" destOrd="0" presId="urn:microsoft.com/office/officeart/2005/8/layout/hierarchy1"/>
    <dgm:cxn modelId="{88D60B97-9C00-48E2-A684-068722578538}" type="presParOf" srcId="{3386B8D7-995F-4206-9AF4-2895CA639FCC}" destId="{82644F82-FE56-44C3-8858-27BACAF78DF4}" srcOrd="1" destOrd="0" presId="urn:microsoft.com/office/officeart/2005/8/layout/hierarchy1"/>
    <dgm:cxn modelId="{AF9F79A6-C8AB-4597-BB30-3D94E9237B07}" type="presParOf" srcId="{62135BFA-D226-4A0D-8B74-1A084222C025}" destId="{094E6689-EF21-439F-84FF-6626BCBD104E}" srcOrd="1" destOrd="0" presId="urn:microsoft.com/office/officeart/2005/8/layout/hierarchy1"/>
    <dgm:cxn modelId="{96EA5C99-0C98-498F-A59D-A1A2B3CF3A80}" type="presParOf" srcId="{094E6689-EF21-439F-84FF-6626BCBD104E}" destId="{4348A355-59F8-475B-A392-E8708E05EEF5}" srcOrd="0" destOrd="0" presId="urn:microsoft.com/office/officeart/2005/8/layout/hierarchy1"/>
    <dgm:cxn modelId="{1AB0F998-A29D-48F5-B41E-0AF43B9CDC6B}" type="presParOf" srcId="{094E6689-EF21-439F-84FF-6626BCBD104E}" destId="{A69BD340-8748-45EA-BF76-E8CE302ACF69}" srcOrd="1" destOrd="0" presId="urn:microsoft.com/office/officeart/2005/8/layout/hierarchy1"/>
    <dgm:cxn modelId="{EBD69AD5-C96F-4B30-BE52-229E669C81F5}" type="presParOf" srcId="{A69BD340-8748-45EA-BF76-E8CE302ACF69}" destId="{FCC8751C-66D5-4087-A146-7A92C7404721}" srcOrd="0" destOrd="0" presId="urn:microsoft.com/office/officeart/2005/8/layout/hierarchy1"/>
    <dgm:cxn modelId="{BB10DCCF-8D1C-49EC-B991-436A223F1CA4}" type="presParOf" srcId="{FCC8751C-66D5-4087-A146-7A92C7404721}" destId="{630A9ABF-9E36-4696-B321-5160338F6F17}" srcOrd="0" destOrd="0" presId="urn:microsoft.com/office/officeart/2005/8/layout/hierarchy1"/>
    <dgm:cxn modelId="{1AF673AF-6C22-4BEE-96E7-CE0E7878A969}" type="presParOf" srcId="{FCC8751C-66D5-4087-A146-7A92C7404721}" destId="{4EECAF34-716D-4646-94C7-C921B58CC38D}" srcOrd="1" destOrd="0" presId="urn:microsoft.com/office/officeart/2005/8/layout/hierarchy1"/>
    <dgm:cxn modelId="{D21E8C9F-C09E-40AD-BE55-D35C0C60243E}" type="presParOf" srcId="{A69BD340-8748-45EA-BF76-E8CE302ACF69}" destId="{AFBBB8C5-4DD2-441B-B7C4-054ECA976FCC}" srcOrd="1" destOrd="0" presId="urn:microsoft.com/office/officeart/2005/8/layout/hierarchy1"/>
    <dgm:cxn modelId="{519F3F91-8F63-4492-8C0F-57BB792DED8A}" type="presParOf" srcId="{094E6689-EF21-439F-84FF-6626BCBD104E}" destId="{CD482C7D-AC7C-4F4C-871F-ABFC20A45B49}" srcOrd="2" destOrd="0" presId="urn:microsoft.com/office/officeart/2005/8/layout/hierarchy1"/>
    <dgm:cxn modelId="{228C1817-25C1-4B29-9D9C-56988651C795}" type="presParOf" srcId="{094E6689-EF21-439F-84FF-6626BCBD104E}" destId="{FBFC26B9-6C66-4F2D-A5B2-0D44BB89928E}" srcOrd="3" destOrd="0" presId="urn:microsoft.com/office/officeart/2005/8/layout/hierarchy1"/>
    <dgm:cxn modelId="{F644D240-70E3-4417-86B5-CF2DDFA87C08}" type="presParOf" srcId="{FBFC26B9-6C66-4F2D-A5B2-0D44BB89928E}" destId="{4BC3A73D-A11F-4381-8819-929E141478C5}" srcOrd="0" destOrd="0" presId="urn:microsoft.com/office/officeart/2005/8/layout/hierarchy1"/>
    <dgm:cxn modelId="{1091BB96-BA53-4621-8275-1A20BA03C706}" type="presParOf" srcId="{4BC3A73D-A11F-4381-8819-929E141478C5}" destId="{A5AFBC6B-977E-47FC-AC1D-B1804437690F}" srcOrd="0" destOrd="0" presId="urn:microsoft.com/office/officeart/2005/8/layout/hierarchy1"/>
    <dgm:cxn modelId="{A02625FD-6044-4D45-8B51-4AACE2FA4082}" type="presParOf" srcId="{4BC3A73D-A11F-4381-8819-929E141478C5}" destId="{3DF740E3-D63E-4123-AF93-7ACDF6C54DCE}" srcOrd="1" destOrd="0" presId="urn:microsoft.com/office/officeart/2005/8/layout/hierarchy1"/>
    <dgm:cxn modelId="{2AE8E5C1-9B1F-4FCA-B31F-429294DC1368}" type="presParOf" srcId="{FBFC26B9-6C66-4F2D-A5B2-0D44BB89928E}" destId="{3B148E1E-E09E-4F93-B9AC-630F43B27E5C}" srcOrd="1" destOrd="0" presId="urn:microsoft.com/office/officeart/2005/8/layout/hierarchy1"/>
    <dgm:cxn modelId="{9412F0B7-D521-45AE-9227-1C08D7F28663}" type="presParOf" srcId="{094E6689-EF21-439F-84FF-6626BCBD104E}" destId="{31020E56-87A4-4B0D-8F36-612654890DE5}" srcOrd="4" destOrd="0" presId="urn:microsoft.com/office/officeart/2005/8/layout/hierarchy1"/>
    <dgm:cxn modelId="{370E43E4-969A-44E7-AC26-A2D4FB5AFD7D}" type="presParOf" srcId="{094E6689-EF21-439F-84FF-6626BCBD104E}" destId="{4B6FC3AD-19FE-4668-AF4D-6CDED57840F2}" srcOrd="5" destOrd="0" presId="urn:microsoft.com/office/officeart/2005/8/layout/hierarchy1"/>
    <dgm:cxn modelId="{5508C5A4-795D-4E94-9A7D-9E8F8169FD15}" type="presParOf" srcId="{4B6FC3AD-19FE-4668-AF4D-6CDED57840F2}" destId="{F3233FEC-9A13-41C4-8C7C-B1EA7479FDB8}" srcOrd="0" destOrd="0" presId="urn:microsoft.com/office/officeart/2005/8/layout/hierarchy1"/>
    <dgm:cxn modelId="{0AE7EEA3-D6E5-4C47-BD44-1B075A3A19D1}" type="presParOf" srcId="{F3233FEC-9A13-41C4-8C7C-B1EA7479FDB8}" destId="{11BE048A-DC0E-4E1D-AA88-6488C3847EE2}" srcOrd="0" destOrd="0" presId="urn:microsoft.com/office/officeart/2005/8/layout/hierarchy1"/>
    <dgm:cxn modelId="{675B2EF6-C6D3-40F4-9C7A-5D44546408F1}" type="presParOf" srcId="{F3233FEC-9A13-41C4-8C7C-B1EA7479FDB8}" destId="{DE15D342-5BA9-4E5F-AEE5-CF64748E99F2}" srcOrd="1" destOrd="0" presId="urn:microsoft.com/office/officeart/2005/8/layout/hierarchy1"/>
    <dgm:cxn modelId="{9188813B-00BB-4929-A0AE-93FD3EEC322F}" type="presParOf" srcId="{4B6FC3AD-19FE-4668-AF4D-6CDED57840F2}" destId="{FD9DB299-EADF-448D-89E1-36B5DD97C96E}" srcOrd="1" destOrd="0" presId="urn:microsoft.com/office/officeart/2005/8/layout/hierarchy1"/>
    <dgm:cxn modelId="{B3E53972-679D-4F4A-835E-B9A5B98E3C68}" type="presParOf" srcId="{094E6689-EF21-439F-84FF-6626BCBD104E}" destId="{795B7726-FBEE-47A8-BE5A-578C19282553}" srcOrd="6" destOrd="0" presId="urn:microsoft.com/office/officeart/2005/8/layout/hierarchy1"/>
    <dgm:cxn modelId="{8165E456-8869-4C6F-96FA-8B1B754D30B4}" type="presParOf" srcId="{094E6689-EF21-439F-84FF-6626BCBD104E}" destId="{51F4E5D1-AA73-4EC7-B307-C45798E3E23E}" srcOrd="7" destOrd="0" presId="urn:microsoft.com/office/officeart/2005/8/layout/hierarchy1"/>
    <dgm:cxn modelId="{34F5F1A7-B0D5-49A0-9EE3-F77A6D2BB5F1}" type="presParOf" srcId="{51F4E5D1-AA73-4EC7-B307-C45798E3E23E}" destId="{E7DFCAD1-788A-4903-A54C-161D6419F8D5}" srcOrd="0" destOrd="0" presId="urn:microsoft.com/office/officeart/2005/8/layout/hierarchy1"/>
    <dgm:cxn modelId="{58960C2F-91B9-4C79-989F-FBF052EFA666}" type="presParOf" srcId="{E7DFCAD1-788A-4903-A54C-161D6419F8D5}" destId="{0672B961-E4F2-4555-B551-CD184A95BF32}" srcOrd="0" destOrd="0" presId="urn:microsoft.com/office/officeart/2005/8/layout/hierarchy1"/>
    <dgm:cxn modelId="{E6FCB1CE-00C3-4B3D-B0C3-7A3EFFC75302}" type="presParOf" srcId="{E7DFCAD1-788A-4903-A54C-161D6419F8D5}" destId="{1052A592-7EE3-4002-A79C-48C813C337B4}" srcOrd="1" destOrd="0" presId="urn:microsoft.com/office/officeart/2005/8/layout/hierarchy1"/>
    <dgm:cxn modelId="{FFC68922-AB01-423E-8F7E-BB8D088154A0}" type="presParOf" srcId="{51F4E5D1-AA73-4EC7-B307-C45798E3E23E}" destId="{9E864777-49C3-4031-9E2D-9B26B2230A4B}" srcOrd="1" destOrd="0" presId="urn:microsoft.com/office/officeart/2005/8/layout/hierarchy1"/>
    <dgm:cxn modelId="{F817BF3B-223B-4FB0-B759-DC6BA3773B0B}" type="presParOf" srcId="{094E6689-EF21-439F-84FF-6626BCBD104E}" destId="{470E5744-1C2D-44B5-83E8-C56FDDE802EF}" srcOrd="8" destOrd="0" presId="urn:microsoft.com/office/officeart/2005/8/layout/hierarchy1"/>
    <dgm:cxn modelId="{6EEE4996-39D4-4AA1-BBCB-9E49C14D0E63}" type="presParOf" srcId="{094E6689-EF21-439F-84FF-6626BCBD104E}" destId="{FB2EBD1B-2AF1-4DD4-B0F7-229E7D19FD03}" srcOrd="9" destOrd="0" presId="urn:microsoft.com/office/officeart/2005/8/layout/hierarchy1"/>
    <dgm:cxn modelId="{3F5E4382-5863-492B-AFE3-6FF4F50C1FC5}" type="presParOf" srcId="{FB2EBD1B-2AF1-4DD4-B0F7-229E7D19FD03}" destId="{D4BB44D8-94DC-4ABD-A314-676F7F438101}" srcOrd="0" destOrd="0" presId="urn:microsoft.com/office/officeart/2005/8/layout/hierarchy1"/>
    <dgm:cxn modelId="{6EA862C9-2E5C-4798-931D-05AB8CFFF346}" type="presParOf" srcId="{D4BB44D8-94DC-4ABD-A314-676F7F438101}" destId="{F9F8EBC4-7BA3-4BAB-ADF1-87D7F7C015C5}" srcOrd="0" destOrd="0" presId="urn:microsoft.com/office/officeart/2005/8/layout/hierarchy1"/>
    <dgm:cxn modelId="{1D7ABD05-110B-4545-9ABD-AA931BA53203}" type="presParOf" srcId="{D4BB44D8-94DC-4ABD-A314-676F7F438101}" destId="{5823CCDE-8892-473F-A0F8-7CF008706CE6}" srcOrd="1" destOrd="0" presId="urn:microsoft.com/office/officeart/2005/8/layout/hierarchy1"/>
    <dgm:cxn modelId="{94A947D8-7F25-47D9-9262-5E1147E87769}" type="presParOf" srcId="{FB2EBD1B-2AF1-4DD4-B0F7-229E7D19FD03}" destId="{29A48B89-6FB8-4808-9607-E4BA5449621F}" srcOrd="1" destOrd="0" presId="urn:microsoft.com/office/officeart/2005/8/layout/hierarchy1"/>
    <dgm:cxn modelId="{B6F75C60-E3E0-40BB-96B4-399DA5793CFF}" type="presParOf" srcId="{094E6689-EF21-439F-84FF-6626BCBD104E}" destId="{C342B52B-1381-446A-91A5-E2806E080FB7}" srcOrd="10" destOrd="0" presId="urn:microsoft.com/office/officeart/2005/8/layout/hierarchy1"/>
    <dgm:cxn modelId="{855699DF-6994-460C-9429-85358312DD02}" type="presParOf" srcId="{094E6689-EF21-439F-84FF-6626BCBD104E}" destId="{8E2EAD33-A13D-4253-8B04-64EF859EFC4B}" srcOrd="11" destOrd="0" presId="urn:microsoft.com/office/officeart/2005/8/layout/hierarchy1"/>
    <dgm:cxn modelId="{ABCE0F2D-6556-4081-B48E-C06EA15C2D68}" type="presParOf" srcId="{8E2EAD33-A13D-4253-8B04-64EF859EFC4B}" destId="{CCBF1576-A1C5-42BF-8DF0-D1543850B26D}" srcOrd="0" destOrd="0" presId="urn:microsoft.com/office/officeart/2005/8/layout/hierarchy1"/>
    <dgm:cxn modelId="{B94FF730-61F9-4A8A-9231-A776A173CED0}" type="presParOf" srcId="{CCBF1576-A1C5-42BF-8DF0-D1543850B26D}" destId="{50459369-11A3-468A-86FD-8AE33B774CF8}" srcOrd="0" destOrd="0" presId="urn:microsoft.com/office/officeart/2005/8/layout/hierarchy1"/>
    <dgm:cxn modelId="{5641D623-F838-4AA8-83C8-BE96293BFB3D}" type="presParOf" srcId="{CCBF1576-A1C5-42BF-8DF0-D1543850B26D}" destId="{7534F5B7-33AE-42C8-B2C9-F505D211F247}" srcOrd="1" destOrd="0" presId="urn:microsoft.com/office/officeart/2005/8/layout/hierarchy1"/>
    <dgm:cxn modelId="{4A998D8C-98B6-431E-B5E8-9FF50615AB58}" type="presParOf" srcId="{8E2EAD33-A13D-4253-8B04-64EF859EFC4B}" destId="{6740A38A-F23E-40BD-BE8A-70D18E4C7096}" srcOrd="1" destOrd="0" presId="urn:microsoft.com/office/officeart/2005/8/layout/hierarchy1"/>
    <dgm:cxn modelId="{DA99F079-6A2B-445F-9B74-30505A67EAB9}" type="presParOf" srcId="{66C9E892-EDDE-490F-B643-CEB67EC0DCF7}" destId="{FF122945-E82C-42E2-97F6-08D2AA553BCC}" srcOrd="1" destOrd="0" presId="urn:microsoft.com/office/officeart/2005/8/layout/hierarchy1"/>
    <dgm:cxn modelId="{DA9FB1B4-1B98-4F13-B824-35C98061D27D}" type="presParOf" srcId="{FF122945-E82C-42E2-97F6-08D2AA553BCC}" destId="{962D41C4-02EB-4243-9B10-72157B3EE162}" srcOrd="0" destOrd="0" presId="urn:microsoft.com/office/officeart/2005/8/layout/hierarchy1"/>
    <dgm:cxn modelId="{E47C7499-A54F-4D7C-80BE-3F0BABB421DD}" type="presParOf" srcId="{962D41C4-02EB-4243-9B10-72157B3EE162}" destId="{DDF1DEB5-27AA-42EB-82A7-EAE1454D4811}" srcOrd="0" destOrd="0" presId="urn:microsoft.com/office/officeart/2005/8/layout/hierarchy1"/>
    <dgm:cxn modelId="{7E923107-9F2B-4205-B24A-6D01C42B21B0}" type="presParOf" srcId="{962D41C4-02EB-4243-9B10-72157B3EE162}" destId="{00B4EA3C-29AE-434D-973B-4D12E4567B00}" srcOrd="1" destOrd="0" presId="urn:microsoft.com/office/officeart/2005/8/layout/hierarchy1"/>
    <dgm:cxn modelId="{1B25FEF2-FB20-4A66-A553-00D09CECAC09}" type="presParOf" srcId="{FF122945-E82C-42E2-97F6-08D2AA553BCC}" destId="{0F1089E5-98D8-4703-8FD3-7355D7E4C3F6}"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87B540-75A7-4E54-877B-8B8C6995B881}"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GB"/>
        </a:p>
      </dgm:t>
    </dgm:pt>
    <dgm:pt modelId="{A73EA0B7-A155-469E-BC27-3BB07E7425D2}">
      <dgm:prSet phldrT="[Text]" custT="1"/>
      <dgm:spPr/>
      <dgm:t>
        <a:bodyPr/>
        <a:lstStyle/>
        <a:p>
          <a:r>
            <a:rPr lang="en-GB" sz="48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Hồi kí</a:t>
          </a:r>
        </a:p>
      </dgm:t>
    </dgm:pt>
    <dgm:pt modelId="{64282453-614A-48D5-8811-ABB9B3B10BDB}" type="parTrans" cxnId="{BF77D547-DA99-4CD0-BE25-FEF8492ACC64}">
      <dgm:prSet/>
      <dgm:spPr/>
      <dgm:t>
        <a:bodyPr/>
        <a:lstStyle/>
        <a:p>
          <a:endParaRPr lang="en-GB"/>
        </a:p>
      </dgm:t>
    </dgm:pt>
    <dgm:pt modelId="{D0B43197-1F8E-4467-93FE-DE6B7CE71420}" type="sibTrans" cxnId="{BF77D547-DA99-4CD0-BE25-FEF8492ACC64}">
      <dgm:prSet/>
      <dgm:spPr/>
      <dgm:t>
        <a:bodyPr/>
        <a:lstStyle/>
        <a:p>
          <a:endParaRPr lang="en-GB"/>
        </a:p>
      </dgm:t>
    </dgm:pt>
    <dgm:pt modelId="{05220903-AF8C-4FCB-9818-CBF3364A4D24}">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Sự việc</a:t>
          </a:r>
        </a:p>
      </dgm:t>
    </dgm:pt>
    <dgm:pt modelId="{F2C32F8D-6714-4C71-A57A-56C7E487EDBC}" type="parTrans" cxnId="{126F65F2-98F0-4B6A-9A2B-1EE855ADA1BD}">
      <dgm:prSet/>
      <dgm:spPr/>
      <dgm:t>
        <a:bodyPr/>
        <a:lstStyle/>
        <a:p>
          <a:endParaRPr lang="en-GB"/>
        </a:p>
      </dgm:t>
    </dgm:pt>
    <dgm:pt modelId="{EE1DF08A-5F98-4562-953E-11FCC1F1388C}" type="sibTrans" cxnId="{126F65F2-98F0-4B6A-9A2B-1EE855ADA1BD}">
      <dgm:prSet/>
      <dgm:spPr/>
      <dgm:t>
        <a:bodyPr/>
        <a:lstStyle/>
        <a:p>
          <a:endParaRPr lang="en-GB"/>
        </a:p>
      </dgm:t>
    </dgm:pt>
    <dgm:pt modelId="{E9BF1CF3-6455-4A26-9454-59BA1B9B2B93}">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Ngôi kể</a:t>
          </a:r>
        </a:p>
      </dgm:t>
    </dgm:pt>
    <dgm:pt modelId="{E24EC08B-27FA-4089-92D5-AB774A225507}" type="parTrans" cxnId="{B107BD02-732C-4B79-9C6A-11BC6B8AABB9}">
      <dgm:prSet/>
      <dgm:spPr/>
      <dgm:t>
        <a:bodyPr/>
        <a:lstStyle/>
        <a:p>
          <a:endParaRPr lang="en-GB"/>
        </a:p>
      </dgm:t>
    </dgm:pt>
    <dgm:pt modelId="{9CF04D0E-9118-4509-A5B0-B8FA4AD3B478}" type="sibTrans" cxnId="{B107BD02-732C-4B79-9C6A-11BC6B8AABB9}">
      <dgm:prSet/>
      <dgm:spPr/>
      <dgm:t>
        <a:bodyPr/>
        <a:lstStyle/>
        <a:p>
          <a:endParaRPr lang="en-GB"/>
        </a:p>
      </dgm:t>
    </dgm:pt>
    <dgm:pt modelId="{C62871D5-89A6-4E6E-8B51-237BF44659FD}">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Chân dung nhân vật</a:t>
          </a:r>
        </a:p>
      </dgm:t>
    </dgm:pt>
    <dgm:pt modelId="{63A1E9D3-23A7-4454-8B69-7664063C48E9}" type="parTrans" cxnId="{ADB4A414-FF17-4EEF-A844-D265955E930F}">
      <dgm:prSet/>
      <dgm:spPr/>
      <dgm:t>
        <a:bodyPr/>
        <a:lstStyle/>
        <a:p>
          <a:endParaRPr lang="en-GB"/>
        </a:p>
      </dgm:t>
    </dgm:pt>
    <dgm:pt modelId="{42D9CA35-7D8B-4C18-B044-06D3F9718EB7}" type="sibTrans" cxnId="{ADB4A414-FF17-4EEF-A844-D265955E930F}">
      <dgm:prSet/>
      <dgm:spPr/>
      <dgm:t>
        <a:bodyPr/>
        <a:lstStyle/>
        <a:p>
          <a:endParaRPr lang="en-GB"/>
        </a:p>
      </dgm:t>
    </dgm:pt>
    <dgm:pt modelId="{14544A72-5484-46D0-B7C5-26D3A7A5AE9E}">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Người kể chuyện</a:t>
          </a:r>
        </a:p>
      </dgm:t>
    </dgm:pt>
    <dgm:pt modelId="{90B4C49D-8F63-4419-806A-B9F57C10AB33}" type="parTrans" cxnId="{C0EED2B3-E959-409C-8D94-0474BBCCF3F7}">
      <dgm:prSet/>
      <dgm:spPr/>
      <dgm:t>
        <a:bodyPr/>
        <a:lstStyle/>
        <a:p>
          <a:endParaRPr lang="en-GB"/>
        </a:p>
      </dgm:t>
    </dgm:pt>
    <dgm:pt modelId="{4E28BA85-193D-4EFC-8584-C451BA9AB698}" type="sibTrans" cxnId="{C0EED2B3-E959-409C-8D94-0474BBCCF3F7}">
      <dgm:prSet/>
      <dgm:spPr/>
      <dgm:t>
        <a:bodyPr/>
        <a:lstStyle/>
        <a:p>
          <a:endParaRPr lang="en-GB"/>
        </a:p>
      </dgm:t>
    </dgm:pt>
    <dgm:pt modelId="{ABFE323A-B693-47BB-9463-79CB673D3E26}">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Thời gian, địa điểm</a:t>
          </a:r>
        </a:p>
      </dgm:t>
    </dgm:pt>
    <dgm:pt modelId="{3188D791-62C8-42AC-BA12-D91D53FE4A28}" type="parTrans" cxnId="{114C916C-FEA6-44C0-B4D0-4896A2475664}">
      <dgm:prSet/>
      <dgm:spPr/>
      <dgm:t>
        <a:bodyPr/>
        <a:lstStyle/>
        <a:p>
          <a:endParaRPr lang="en-GB"/>
        </a:p>
      </dgm:t>
    </dgm:pt>
    <dgm:pt modelId="{01DD6CFB-D977-45A8-BCF9-2BED2E9FB8B1}" type="sibTrans" cxnId="{114C916C-FEA6-44C0-B4D0-4896A2475664}">
      <dgm:prSet/>
      <dgm:spPr/>
      <dgm:t>
        <a:bodyPr/>
        <a:lstStyle/>
        <a:p>
          <a:endParaRPr lang="en-GB"/>
        </a:p>
      </dgm:t>
    </dgm:pt>
    <dgm:pt modelId="{05301D8E-E417-4694-823C-6B11CEA3F0A8}">
      <dgm:prSet phldrT="[Text]"/>
      <dgm:spPr/>
      <dgm:t>
        <a:bodyPr/>
        <a:lstStyle/>
        <a:p>
          <a:r>
            <a:rPr lang="en-GB">
              <a:latin typeface="Roboto Condensed" panose="02000000000000000000" pitchFamily="2" charset="0"/>
              <a:ea typeface="Roboto Condensed" panose="02000000000000000000" pitchFamily="2" charset="0"/>
              <a:cs typeface="Roboto Condensed" panose="02000000000000000000" pitchFamily="2" charset="0"/>
            </a:rPr>
            <a:t>Trình tự kể</a:t>
          </a:r>
        </a:p>
      </dgm:t>
    </dgm:pt>
    <dgm:pt modelId="{F8BCA02F-FE7A-4825-B70D-1449B047B28B}" type="parTrans" cxnId="{6FA0B463-2102-4775-942A-A515A06543AD}">
      <dgm:prSet/>
      <dgm:spPr/>
      <dgm:t>
        <a:bodyPr/>
        <a:lstStyle/>
        <a:p>
          <a:endParaRPr lang="en-GB"/>
        </a:p>
      </dgm:t>
    </dgm:pt>
    <dgm:pt modelId="{98AD254B-0CB6-4305-B4F7-82713AD68F39}" type="sibTrans" cxnId="{6FA0B463-2102-4775-942A-A515A06543AD}">
      <dgm:prSet/>
      <dgm:spPr/>
      <dgm:t>
        <a:bodyPr/>
        <a:lstStyle/>
        <a:p>
          <a:endParaRPr lang="en-GB"/>
        </a:p>
      </dgm:t>
    </dgm:pt>
    <dgm:pt modelId="{66C9E892-EDDE-490F-B643-CEB67EC0DCF7}" type="pres">
      <dgm:prSet presAssocID="{BA87B540-75A7-4E54-877B-8B8C6995B881}" presName="hierChild1" presStyleCnt="0">
        <dgm:presLayoutVars>
          <dgm:chPref val="1"/>
          <dgm:dir/>
          <dgm:animOne val="branch"/>
          <dgm:animLvl val="lvl"/>
          <dgm:resizeHandles/>
        </dgm:presLayoutVars>
      </dgm:prSet>
      <dgm:spPr/>
    </dgm:pt>
    <dgm:pt modelId="{62135BFA-D226-4A0D-8B74-1A084222C025}" type="pres">
      <dgm:prSet presAssocID="{A73EA0B7-A155-469E-BC27-3BB07E7425D2}" presName="hierRoot1" presStyleCnt="0"/>
      <dgm:spPr/>
    </dgm:pt>
    <dgm:pt modelId="{3386B8D7-995F-4206-9AF4-2895CA639FCC}" type="pres">
      <dgm:prSet presAssocID="{A73EA0B7-A155-469E-BC27-3BB07E7425D2}" presName="composite" presStyleCnt="0"/>
      <dgm:spPr/>
    </dgm:pt>
    <dgm:pt modelId="{A12681D3-FC31-4520-A686-2A99B7A93DFF}" type="pres">
      <dgm:prSet presAssocID="{A73EA0B7-A155-469E-BC27-3BB07E7425D2}" presName="background" presStyleLbl="node0" presStyleIdx="0" presStyleCnt="1"/>
      <dgm:spPr/>
    </dgm:pt>
    <dgm:pt modelId="{82644F82-FE56-44C3-8858-27BACAF78DF4}" type="pres">
      <dgm:prSet presAssocID="{A73EA0B7-A155-469E-BC27-3BB07E7425D2}" presName="text" presStyleLbl="fgAcc0" presStyleIdx="0" presStyleCnt="1">
        <dgm:presLayoutVars>
          <dgm:chPref val="3"/>
        </dgm:presLayoutVars>
      </dgm:prSet>
      <dgm:spPr/>
    </dgm:pt>
    <dgm:pt modelId="{094E6689-EF21-439F-84FF-6626BCBD104E}" type="pres">
      <dgm:prSet presAssocID="{A73EA0B7-A155-469E-BC27-3BB07E7425D2}" presName="hierChild2" presStyleCnt="0"/>
      <dgm:spPr/>
    </dgm:pt>
    <dgm:pt modelId="{4348A355-59F8-475B-A392-E8708E05EEF5}" type="pres">
      <dgm:prSet presAssocID="{F2C32F8D-6714-4C71-A57A-56C7E487EDBC}" presName="Name10" presStyleLbl="parChTrans1D2" presStyleIdx="0" presStyleCnt="6"/>
      <dgm:spPr/>
    </dgm:pt>
    <dgm:pt modelId="{A69BD340-8748-45EA-BF76-E8CE302ACF69}" type="pres">
      <dgm:prSet presAssocID="{05220903-AF8C-4FCB-9818-CBF3364A4D24}" presName="hierRoot2" presStyleCnt="0"/>
      <dgm:spPr/>
    </dgm:pt>
    <dgm:pt modelId="{FCC8751C-66D5-4087-A146-7A92C7404721}" type="pres">
      <dgm:prSet presAssocID="{05220903-AF8C-4FCB-9818-CBF3364A4D24}" presName="composite2" presStyleCnt="0"/>
      <dgm:spPr/>
    </dgm:pt>
    <dgm:pt modelId="{630A9ABF-9E36-4696-B321-5160338F6F17}" type="pres">
      <dgm:prSet presAssocID="{05220903-AF8C-4FCB-9818-CBF3364A4D24}" presName="background2" presStyleLbl="node2" presStyleIdx="0" presStyleCnt="6"/>
      <dgm:spPr/>
    </dgm:pt>
    <dgm:pt modelId="{4EECAF34-716D-4646-94C7-C921B58CC38D}" type="pres">
      <dgm:prSet presAssocID="{05220903-AF8C-4FCB-9818-CBF3364A4D24}" presName="text2" presStyleLbl="fgAcc2" presStyleIdx="0" presStyleCnt="6">
        <dgm:presLayoutVars>
          <dgm:chPref val="3"/>
        </dgm:presLayoutVars>
      </dgm:prSet>
      <dgm:spPr/>
    </dgm:pt>
    <dgm:pt modelId="{AFBBB8C5-4DD2-441B-B7C4-054ECA976FCC}" type="pres">
      <dgm:prSet presAssocID="{05220903-AF8C-4FCB-9818-CBF3364A4D24}" presName="hierChild3" presStyleCnt="0"/>
      <dgm:spPr/>
    </dgm:pt>
    <dgm:pt modelId="{CD482C7D-AC7C-4F4C-871F-ABFC20A45B49}" type="pres">
      <dgm:prSet presAssocID="{E24EC08B-27FA-4089-92D5-AB774A225507}" presName="Name10" presStyleLbl="parChTrans1D2" presStyleIdx="1" presStyleCnt="6"/>
      <dgm:spPr/>
    </dgm:pt>
    <dgm:pt modelId="{FBFC26B9-6C66-4F2D-A5B2-0D44BB89928E}" type="pres">
      <dgm:prSet presAssocID="{E9BF1CF3-6455-4A26-9454-59BA1B9B2B93}" presName="hierRoot2" presStyleCnt="0"/>
      <dgm:spPr/>
    </dgm:pt>
    <dgm:pt modelId="{4BC3A73D-A11F-4381-8819-929E141478C5}" type="pres">
      <dgm:prSet presAssocID="{E9BF1CF3-6455-4A26-9454-59BA1B9B2B93}" presName="composite2" presStyleCnt="0"/>
      <dgm:spPr/>
    </dgm:pt>
    <dgm:pt modelId="{A5AFBC6B-977E-47FC-AC1D-B1804437690F}" type="pres">
      <dgm:prSet presAssocID="{E9BF1CF3-6455-4A26-9454-59BA1B9B2B93}" presName="background2" presStyleLbl="node2" presStyleIdx="1" presStyleCnt="6"/>
      <dgm:spPr/>
    </dgm:pt>
    <dgm:pt modelId="{3DF740E3-D63E-4123-AF93-7ACDF6C54DCE}" type="pres">
      <dgm:prSet presAssocID="{E9BF1CF3-6455-4A26-9454-59BA1B9B2B93}" presName="text2" presStyleLbl="fgAcc2" presStyleIdx="1" presStyleCnt="6">
        <dgm:presLayoutVars>
          <dgm:chPref val="3"/>
        </dgm:presLayoutVars>
      </dgm:prSet>
      <dgm:spPr/>
    </dgm:pt>
    <dgm:pt modelId="{3B148E1E-E09E-4F93-B9AC-630F43B27E5C}" type="pres">
      <dgm:prSet presAssocID="{E9BF1CF3-6455-4A26-9454-59BA1B9B2B93}" presName="hierChild3" presStyleCnt="0"/>
      <dgm:spPr/>
    </dgm:pt>
    <dgm:pt modelId="{31020E56-87A4-4B0D-8F36-612654890DE5}" type="pres">
      <dgm:prSet presAssocID="{90B4C49D-8F63-4419-806A-B9F57C10AB33}" presName="Name10" presStyleLbl="parChTrans1D2" presStyleIdx="2" presStyleCnt="6"/>
      <dgm:spPr/>
    </dgm:pt>
    <dgm:pt modelId="{4B6FC3AD-19FE-4668-AF4D-6CDED57840F2}" type="pres">
      <dgm:prSet presAssocID="{14544A72-5484-46D0-B7C5-26D3A7A5AE9E}" presName="hierRoot2" presStyleCnt="0"/>
      <dgm:spPr/>
    </dgm:pt>
    <dgm:pt modelId="{F3233FEC-9A13-41C4-8C7C-B1EA7479FDB8}" type="pres">
      <dgm:prSet presAssocID="{14544A72-5484-46D0-B7C5-26D3A7A5AE9E}" presName="composite2" presStyleCnt="0"/>
      <dgm:spPr/>
    </dgm:pt>
    <dgm:pt modelId="{11BE048A-DC0E-4E1D-AA88-6488C3847EE2}" type="pres">
      <dgm:prSet presAssocID="{14544A72-5484-46D0-B7C5-26D3A7A5AE9E}" presName="background2" presStyleLbl="node2" presStyleIdx="2" presStyleCnt="6"/>
      <dgm:spPr/>
    </dgm:pt>
    <dgm:pt modelId="{DE15D342-5BA9-4E5F-AEE5-CF64748E99F2}" type="pres">
      <dgm:prSet presAssocID="{14544A72-5484-46D0-B7C5-26D3A7A5AE9E}" presName="text2" presStyleLbl="fgAcc2" presStyleIdx="2" presStyleCnt="6">
        <dgm:presLayoutVars>
          <dgm:chPref val="3"/>
        </dgm:presLayoutVars>
      </dgm:prSet>
      <dgm:spPr/>
    </dgm:pt>
    <dgm:pt modelId="{FD9DB299-EADF-448D-89E1-36B5DD97C96E}" type="pres">
      <dgm:prSet presAssocID="{14544A72-5484-46D0-B7C5-26D3A7A5AE9E}" presName="hierChild3" presStyleCnt="0"/>
      <dgm:spPr/>
    </dgm:pt>
    <dgm:pt modelId="{795B7726-FBEE-47A8-BE5A-578C19282553}" type="pres">
      <dgm:prSet presAssocID="{3188D791-62C8-42AC-BA12-D91D53FE4A28}" presName="Name10" presStyleLbl="parChTrans1D2" presStyleIdx="3" presStyleCnt="6"/>
      <dgm:spPr/>
    </dgm:pt>
    <dgm:pt modelId="{51F4E5D1-AA73-4EC7-B307-C45798E3E23E}" type="pres">
      <dgm:prSet presAssocID="{ABFE323A-B693-47BB-9463-79CB673D3E26}" presName="hierRoot2" presStyleCnt="0"/>
      <dgm:spPr/>
    </dgm:pt>
    <dgm:pt modelId="{E7DFCAD1-788A-4903-A54C-161D6419F8D5}" type="pres">
      <dgm:prSet presAssocID="{ABFE323A-B693-47BB-9463-79CB673D3E26}" presName="composite2" presStyleCnt="0"/>
      <dgm:spPr/>
    </dgm:pt>
    <dgm:pt modelId="{0672B961-E4F2-4555-B551-CD184A95BF32}" type="pres">
      <dgm:prSet presAssocID="{ABFE323A-B693-47BB-9463-79CB673D3E26}" presName="background2" presStyleLbl="node2" presStyleIdx="3" presStyleCnt="6"/>
      <dgm:spPr/>
    </dgm:pt>
    <dgm:pt modelId="{1052A592-7EE3-4002-A79C-48C813C337B4}" type="pres">
      <dgm:prSet presAssocID="{ABFE323A-B693-47BB-9463-79CB673D3E26}" presName="text2" presStyleLbl="fgAcc2" presStyleIdx="3" presStyleCnt="6">
        <dgm:presLayoutVars>
          <dgm:chPref val="3"/>
        </dgm:presLayoutVars>
      </dgm:prSet>
      <dgm:spPr/>
    </dgm:pt>
    <dgm:pt modelId="{9E864777-49C3-4031-9E2D-9B26B2230A4B}" type="pres">
      <dgm:prSet presAssocID="{ABFE323A-B693-47BB-9463-79CB673D3E26}" presName="hierChild3" presStyleCnt="0"/>
      <dgm:spPr/>
    </dgm:pt>
    <dgm:pt modelId="{470E5744-1C2D-44B5-83E8-C56FDDE802EF}" type="pres">
      <dgm:prSet presAssocID="{F8BCA02F-FE7A-4825-B70D-1449B047B28B}" presName="Name10" presStyleLbl="parChTrans1D2" presStyleIdx="4" presStyleCnt="6"/>
      <dgm:spPr/>
    </dgm:pt>
    <dgm:pt modelId="{FB2EBD1B-2AF1-4DD4-B0F7-229E7D19FD03}" type="pres">
      <dgm:prSet presAssocID="{05301D8E-E417-4694-823C-6B11CEA3F0A8}" presName="hierRoot2" presStyleCnt="0"/>
      <dgm:spPr/>
    </dgm:pt>
    <dgm:pt modelId="{D4BB44D8-94DC-4ABD-A314-676F7F438101}" type="pres">
      <dgm:prSet presAssocID="{05301D8E-E417-4694-823C-6B11CEA3F0A8}" presName="composite2" presStyleCnt="0"/>
      <dgm:spPr/>
    </dgm:pt>
    <dgm:pt modelId="{F9F8EBC4-7BA3-4BAB-ADF1-87D7F7C015C5}" type="pres">
      <dgm:prSet presAssocID="{05301D8E-E417-4694-823C-6B11CEA3F0A8}" presName="background2" presStyleLbl="node2" presStyleIdx="4" presStyleCnt="6"/>
      <dgm:spPr/>
    </dgm:pt>
    <dgm:pt modelId="{5823CCDE-8892-473F-A0F8-7CF008706CE6}" type="pres">
      <dgm:prSet presAssocID="{05301D8E-E417-4694-823C-6B11CEA3F0A8}" presName="text2" presStyleLbl="fgAcc2" presStyleIdx="4" presStyleCnt="6">
        <dgm:presLayoutVars>
          <dgm:chPref val="3"/>
        </dgm:presLayoutVars>
      </dgm:prSet>
      <dgm:spPr/>
    </dgm:pt>
    <dgm:pt modelId="{29A48B89-6FB8-4808-9607-E4BA5449621F}" type="pres">
      <dgm:prSet presAssocID="{05301D8E-E417-4694-823C-6B11CEA3F0A8}" presName="hierChild3" presStyleCnt="0"/>
      <dgm:spPr/>
    </dgm:pt>
    <dgm:pt modelId="{C342B52B-1381-446A-91A5-E2806E080FB7}" type="pres">
      <dgm:prSet presAssocID="{63A1E9D3-23A7-4454-8B69-7664063C48E9}" presName="Name10" presStyleLbl="parChTrans1D2" presStyleIdx="5" presStyleCnt="6"/>
      <dgm:spPr/>
    </dgm:pt>
    <dgm:pt modelId="{8E2EAD33-A13D-4253-8B04-64EF859EFC4B}" type="pres">
      <dgm:prSet presAssocID="{C62871D5-89A6-4E6E-8B51-237BF44659FD}" presName="hierRoot2" presStyleCnt="0"/>
      <dgm:spPr/>
    </dgm:pt>
    <dgm:pt modelId="{CCBF1576-A1C5-42BF-8DF0-D1543850B26D}" type="pres">
      <dgm:prSet presAssocID="{C62871D5-89A6-4E6E-8B51-237BF44659FD}" presName="composite2" presStyleCnt="0"/>
      <dgm:spPr/>
    </dgm:pt>
    <dgm:pt modelId="{50459369-11A3-468A-86FD-8AE33B774CF8}" type="pres">
      <dgm:prSet presAssocID="{C62871D5-89A6-4E6E-8B51-237BF44659FD}" presName="background2" presStyleLbl="node2" presStyleIdx="5" presStyleCnt="6"/>
      <dgm:spPr/>
    </dgm:pt>
    <dgm:pt modelId="{7534F5B7-33AE-42C8-B2C9-F505D211F247}" type="pres">
      <dgm:prSet presAssocID="{C62871D5-89A6-4E6E-8B51-237BF44659FD}" presName="text2" presStyleLbl="fgAcc2" presStyleIdx="5" presStyleCnt="6">
        <dgm:presLayoutVars>
          <dgm:chPref val="3"/>
        </dgm:presLayoutVars>
      </dgm:prSet>
      <dgm:spPr/>
    </dgm:pt>
    <dgm:pt modelId="{6740A38A-F23E-40BD-BE8A-70D18E4C7096}" type="pres">
      <dgm:prSet presAssocID="{C62871D5-89A6-4E6E-8B51-237BF44659FD}" presName="hierChild3" presStyleCnt="0"/>
      <dgm:spPr/>
    </dgm:pt>
  </dgm:ptLst>
  <dgm:cxnLst>
    <dgm:cxn modelId="{B107BD02-732C-4B79-9C6A-11BC6B8AABB9}" srcId="{A73EA0B7-A155-469E-BC27-3BB07E7425D2}" destId="{E9BF1CF3-6455-4A26-9454-59BA1B9B2B93}" srcOrd="1" destOrd="0" parTransId="{E24EC08B-27FA-4089-92D5-AB774A225507}" sibTransId="{9CF04D0E-9118-4509-A5B0-B8FA4AD3B478}"/>
    <dgm:cxn modelId="{30CA640A-91A7-4738-979D-D416791770EC}" type="presOf" srcId="{C62871D5-89A6-4E6E-8B51-237BF44659FD}" destId="{7534F5B7-33AE-42C8-B2C9-F505D211F247}" srcOrd="0" destOrd="0" presId="urn:microsoft.com/office/officeart/2005/8/layout/hierarchy1"/>
    <dgm:cxn modelId="{E23DFF0D-973E-4E1F-B081-EA82C620AF51}" type="presOf" srcId="{A73EA0B7-A155-469E-BC27-3BB07E7425D2}" destId="{82644F82-FE56-44C3-8858-27BACAF78DF4}" srcOrd="0" destOrd="0" presId="urn:microsoft.com/office/officeart/2005/8/layout/hierarchy1"/>
    <dgm:cxn modelId="{ADB4A414-FF17-4EEF-A844-D265955E930F}" srcId="{A73EA0B7-A155-469E-BC27-3BB07E7425D2}" destId="{C62871D5-89A6-4E6E-8B51-237BF44659FD}" srcOrd="5" destOrd="0" parTransId="{63A1E9D3-23A7-4454-8B69-7664063C48E9}" sibTransId="{42D9CA35-7D8B-4C18-B044-06D3F9718EB7}"/>
    <dgm:cxn modelId="{799D1C24-0CBD-4A82-8DDE-81E3F69F0EE0}" type="presOf" srcId="{14544A72-5484-46D0-B7C5-26D3A7A5AE9E}" destId="{DE15D342-5BA9-4E5F-AEE5-CF64748E99F2}" srcOrd="0" destOrd="0" presId="urn:microsoft.com/office/officeart/2005/8/layout/hierarchy1"/>
    <dgm:cxn modelId="{6DC99C27-B238-4825-AB96-06E360E0D524}" type="presOf" srcId="{90B4C49D-8F63-4419-806A-B9F57C10AB33}" destId="{31020E56-87A4-4B0D-8F36-612654890DE5}" srcOrd="0" destOrd="0" presId="urn:microsoft.com/office/officeart/2005/8/layout/hierarchy1"/>
    <dgm:cxn modelId="{76AF0328-1F68-4352-AB39-CCA5F551AD40}" type="presOf" srcId="{05301D8E-E417-4694-823C-6B11CEA3F0A8}" destId="{5823CCDE-8892-473F-A0F8-7CF008706CE6}" srcOrd="0" destOrd="0" presId="urn:microsoft.com/office/officeart/2005/8/layout/hierarchy1"/>
    <dgm:cxn modelId="{42DF4338-DAFF-4F50-8A1C-2241B0539B7C}" type="presOf" srcId="{ABFE323A-B693-47BB-9463-79CB673D3E26}" destId="{1052A592-7EE3-4002-A79C-48C813C337B4}" srcOrd="0" destOrd="0" presId="urn:microsoft.com/office/officeart/2005/8/layout/hierarchy1"/>
    <dgm:cxn modelId="{3397203F-BEAD-43DD-B400-DC86974BDDE5}" type="presOf" srcId="{E9BF1CF3-6455-4A26-9454-59BA1B9B2B93}" destId="{3DF740E3-D63E-4123-AF93-7ACDF6C54DCE}" srcOrd="0" destOrd="0" presId="urn:microsoft.com/office/officeart/2005/8/layout/hierarchy1"/>
    <dgm:cxn modelId="{E6B8FE5B-705B-4DB2-B0F2-01D6AEEE8712}" type="presOf" srcId="{3188D791-62C8-42AC-BA12-D91D53FE4A28}" destId="{795B7726-FBEE-47A8-BE5A-578C19282553}" srcOrd="0" destOrd="0" presId="urn:microsoft.com/office/officeart/2005/8/layout/hierarchy1"/>
    <dgm:cxn modelId="{6FA0B463-2102-4775-942A-A515A06543AD}" srcId="{A73EA0B7-A155-469E-BC27-3BB07E7425D2}" destId="{05301D8E-E417-4694-823C-6B11CEA3F0A8}" srcOrd="4" destOrd="0" parTransId="{F8BCA02F-FE7A-4825-B70D-1449B047B28B}" sibTransId="{98AD254B-0CB6-4305-B4F7-82713AD68F39}"/>
    <dgm:cxn modelId="{BF77D547-DA99-4CD0-BE25-FEF8492ACC64}" srcId="{BA87B540-75A7-4E54-877B-8B8C6995B881}" destId="{A73EA0B7-A155-469E-BC27-3BB07E7425D2}" srcOrd="0" destOrd="0" parTransId="{64282453-614A-48D5-8811-ABB9B3B10BDB}" sibTransId="{D0B43197-1F8E-4467-93FE-DE6B7CE71420}"/>
    <dgm:cxn modelId="{E83DA14B-95A3-4A31-961E-D16B24AD7667}" type="presOf" srcId="{05220903-AF8C-4FCB-9818-CBF3364A4D24}" destId="{4EECAF34-716D-4646-94C7-C921B58CC38D}" srcOrd="0" destOrd="0" presId="urn:microsoft.com/office/officeart/2005/8/layout/hierarchy1"/>
    <dgm:cxn modelId="{114C916C-FEA6-44C0-B4D0-4896A2475664}" srcId="{A73EA0B7-A155-469E-BC27-3BB07E7425D2}" destId="{ABFE323A-B693-47BB-9463-79CB673D3E26}" srcOrd="3" destOrd="0" parTransId="{3188D791-62C8-42AC-BA12-D91D53FE4A28}" sibTransId="{01DD6CFB-D977-45A8-BCF9-2BED2E9FB8B1}"/>
    <dgm:cxn modelId="{5657748C-0461-4739-B161-35950EFFA401}" type="presOf" srcId="{F8BCA02F-FE7A-4825-B70D-1449B047B28B}" destId="{470E5744-1C2D-44B5-83E8-C56FDDE802EF}" srcOrd="0" destOrd="0" presId="urn:microsoft.com/office/officeart/2005/8/layout/hierarchy1"/>
    <dgm:cxn modelId="{DE9B5090-2930-4B11-B281-4DF2989A1E16}" type="presOf" srcId="{BA87B540-75A7-4E54-877B-8B8C6995B881}" destId="{66C9E892-EDDE-490F-B643-CEB67EC0DCF7}" srcOrd="0" destOrd="0" presId="urn:microsoft.com/office/officeart/2005/8/layout/hierarchy1"/>
    <dgm:cxn modelId="{77F926AB-6A97-4AD8-A82E-5B7EFF72F7D1}" type="presOf" srcId="{63A1E9D3-23A7-4454-8B69-7664063C48E9}" destId="{C342B52B-1381-446A-91A5-E2806E080FB7}" srcOrd="0" destOrd="0" presId="urn:microsoft.com/office/officeart/2005/8/layout/hierarchy1"/>
    <dgm:cxn modelId="{C0EED2B3-E959-409C-8D94-0474BBCCF3F7}" srcId="{A73EA0B7-A155-469E-BC27-3BB07E7425D2}" destId="{14544A72-5484-46D0-B7C5-26D3A7A5AE9E}" srcOrd="2" destOrd="0" parTransId="{90B4C49D-8F63-4419-806A-B9F57C10AB33}" sibTransId="{4E28BA85-193D-4EFC-8584-C451BA9AB698}"/>
    <dgm:cxn modelId="{FA6259D0-AEEB-4674-ADEE-9DEBB852DE2B}" type="presOf" srcId="{E24EC08B-27FA-4089-92D5-AB774A225507}" destId="{CD482C7D-AC7C-4F4C-871F-ABFC20A45B49}" srcOrd="0" destOrd="0" presId="urn:microsoft.com/office/officeart/2005/8/layout/hierarchy1"/>
    <dgm:cxn modelId="{126F65F2-98F0-4B6A-9A2B-1EE855ADA1BD}" srcId="{A73EA0B7-A155-469E-BC27-3BB07E7425D2}" destId="{05220903-AF8C-4FCB-9818-CBF3364A4D24}" srcOrd="0" destOrd="0" parTransId="{F2C32F8D-6714-4C71-A57A-56C7E487EDBC}" sibTransId="{EE1DF08A-5F98-4562-953E-11FCC1F1388C}"/>
    <dgm:cxn modelId="{802A18F9-3A9F-4D81-80B3-635ACC14526D}" type="presOf" srcId="{F2C32F8D-6714-4C71-A57A-56C7E487EDBC}" destId="{4348A355-59F8-475B-A392-E8708E05EEF5}" srcOrd="0" destOrd="0" presId="urn:microsoft.com/office/officeart/2005/8/layout/hierarchy1"/>
    <dgm:cxn modelId="{769E3868-1063-455A-B93F-948C0FD77B4B}" type="presParOf" srcId="{66C9E892-EDDE-490F-B643-CEB67EC0DCF7}" destId="{62135BFA-D226-4A0D-8B74-1A084222C025}" srcOrd="0" destOrd="0" presId="urn:microsoft.com/office/officeart/2005/8/layout/hierarchy1"/>
    <dgm:cxn modelId="{83C9B824-A919-42B4-AC32-F6EE0EE313AB}" type="presParOf" srcId="{62135BFA-D226-4A0D-8B74-1A084222C025}" destId="{3386B8D7-995F-4206-9AF4-2895CA639FCC}" srcOrd="0" destOrd="0" presId="urn:microsoft.com/office/officeart/2005/8/layout/hierarchy1"/>
    <dgm:cxn modelId="{CE7D6913-AE0A-470D-9B1B-A4DDAEA17B23}" type="presParOf" srcId="{3386B8D7-995F-4206-9AF4-2895CA639FCC}" destId="{A12681D3-FC31-4520-A686-2A99B7A93DFF}" srcOrd="0" destOrd="0" presId="urn:microsoft.com/office/officeart/2005/8/layout/hierarchy1"/>
    <dgm:cxn modelId="{88D60B97-9C00-48E2-A684-068722578538}" type="presParOf" srcId="{3386B8D7-995F-4206-9AF4-2895CA639FCC}" destId="{82644F82-FE56-44C3-8858-27BACAF78DF4}" srcOrd="1" destOrd="0" presId="urn:microsoft.com/office/officeart/2005/8/layout/hierarchy1"/>
    <dgm:cxn modelId="{AF9F79A6-C8AB-4597-BB30-3D94E9237B07}" type="presParOf" srcId="{62135BFA-D226-4A0D-8B74-1A084222C025}" destId="{094E6689-EF21-439F-84FF-6626BCBD104E}" srcOrd="1" destOrd="0" presId="urn:microsoft.com/office/officeart/2005/8/layout/hierarchy1"/>
    <dgm:cxn modelId="{96EA5C99-0C98-498F-A59D-A1A2B3CF3A80}" type="presParOf" srcId="{094E6689-EF21-439F-84FF-6626BCBD104E}" destId="{4348A355-59F8-475B-A392-E8708E05EEF5}" srcOrd="0" destOrd="0" presId="urn:microsoft.com/office/officeart/2005/8/layout/hierarchy1"/>
    <dgm:cxn modelId="{1AB0F998-A29D-48F5-B41E-0AF43B9CDC6B}" type="presParOf" srcId="{094E6689-EF21-439F-84FF-6626BCBD104E}" destId="{A69BD340-8748-45EA-BF76-E8CE302ACF69}" srcOrd="1" destOrd="0" presId="urn:microsoft.com/office/officeart/2005/8/layout/hierarchy1"/>
    <dgm:cxn modelId="{EBD69AD5-C96F-4B30-BE52-229E669C81F5}" type="presParOf" srcId="{A69BD340-8748-45EA-BF76-E8CE302ACF69}" destId="{FCC8751C-66D5-4087-A146-7A92C7404721}" srcOrd="0" destOrd="0" presId="urn:microsoft.com/office/officeart/2005/8/layout/hierarchy1"/>
    <dgm:cxn modelId="{BB10DCCF-8D1C-49EC-B991-436A223F1CA4}" type="presParOf" srcId="{FCC8751C-66D5-4087-A146-7A92C7404721}" destId="{630A9ABF-9E36-4696-B321-5160338F6F17}" srcOrd="0" destOrd="0" presId="urn:microsoft.com/office/officeart/2005/8/layout/hierarchy1"/>
    <dgm:cxn modelId="{1AF673AF-6C22-4BEE-96E7-CE0E7878A969}" type="presParOf" srcId="{FCC8751C-66D5-4087-A146-7A92C7404721}" destId="{4EECAF34-716D-4646-94C7-C921B58CC38D}" srcOrd="1" destOrd="0" presId="urn:microsoft.com/office/officeart/2005/8/layout/hierarchy1"/>
    <dgm:cxn modelId="{D21E8C9F-C09E-40AD-BE55-D35C0C60243E}" type="presParOf" srcId="{A69BD340-8748-45EA-BF76-E8CE302ACF69}" destId="{AFBBB8C5-4DD2-441B-B7C4-054ECA976FCC}" srcOrd="1" destOrd="0" presId="urn:microsoft.com/office/officeart/2005/8/layout/hierarchy1"/>
    <dgm:cxn modelId="{519F3F91-8F63-4492-8C0F-57BB792DED8A}" type="presParOf" srcId="{094E6689-EF21-439F-84FF-6626BCBD104E}" destId="{CD482C7D-AC7C-4F4C-871F-ABFC20A45B49}" srcOrd="2" destOrd="0" presId="urn:microsoft.com/office/officeart/2005/8/layout/hierarchy1"/>
    <dgm:cxn modelId="{228C1817-25C1-4B29-9D9C-56988651C795}" type="presParOf" srcId="{094E6689-EF21-439F-84FF-6626BCBD104E}" destId="{FBFC26B9-6C66-4F2D-A5B2-0D44BB89928E}" srcOrd="3" destOrd="0" presId="urn:microsoft.com/office/officeart/2005/8/layout/hierarchy1"/>
    <dgm:cxn modelId="{F644D240-70E3-4417-86B5-CF2DDFA87C08}" type="presParOf" srcId="{FBFC26B9-6C66-4F2D-A5B2-0D44BB89928E}" destId="{4BC3A73D-A11F-4381-8819-929E141478C5}" srcOrd="0" destOrd="0" presId="urn:microsoft.com/office/officeart/2005/8/layout/hierarchy1"/>
    <dgm:cxn modelId="{1091BB96-BA53-4621-8275-1A20BA03C706}" type="presParOf" srcId="{4BC3A73D-A11F-4381-8819-929E141478C5}" destId="{A5AFBC6B-977E-47FC-AC1D-B1804437690F}" srcOrd="0" destOrd="0" presId="urn:microsoft.com/office/officeart/2005/8/layout/hierarchy1"/>
    <dgm:cxn modelId="{A02625FD-6044-4D45-8B51-4AACE2FA4082}" type="presParOf" srcId="{4BC3A73D-A11F-4381-8819-929E141478C5}" destId="{3DF740E3-D63E-4123-AF93-7ACDF6C54DCE}" srcOrd="1" destOrd="0" presId="urn:microsoft.com/office/officeart/2005/8/layout/hierarchy1"/>
    <dgm:cxn modelId="{2AE8E5C1-9B1F-4FCA-B31F-429294DC1368}" type="presParOf" srcId="{FBFC26B9-6C66-4F2D-A5B2-0D44BB89928E}" destId="{3B148E1E-E09E-4F93-B9AC-630F43B27E5C}" srcOrd="1" destOrd="0" presId="urn:microsoft.com/office/officeart/2005/8/layout/hierarchy1"/>
    <dgm:cxn modelId="{9412F0B7-D521-45AE-9227-1C08D7F28663}" type="presParOf" srcId="{094E6689-EF21-439F-84FF-6626BCBD104E}" destId="{31020E56-87A4-4B0D-8F36-612654890DE5}" srcOrd="4" destOrd="0" presId="urn:microsoft.com/office/officeart/2005/8/layout/hierarchy1"/>
    <dgm:cxn modelId="{370E43E4-969A-44E7-AC26-A2D4FB5AFD7D}" type="presParOf" srcId="{094E6689-EF21-439F-84FF-6626BCBD104E}" destId="{4B6FC3AD-19FE-4668-AF4D-6CDED57840F2}" srcOrd="5" destOrd="0" presId="urn:microsoft.com/office/officeart/2005/8/layout/hierarchy1"/>
    <dgm:cxn modelId="{5508C5A4-795D-4E94-9A7D-9E8F8169FD15}" type="presParOf" srcId="{4B6FC3AD-19FE-4668-AF4D-6CDED57840F2}" destId="{F3233FEC-9A13-41C4-8C7C-B1EA7479FDB8}" srcOrd="0" destOrd="0" presId="urn:microsoft.com/office/officeart/2005/8/layout/hierarchy1"/>
    <dgm:cxn modelId="{0AE7EEA3-D6E5-4C47-BD44-1B075A3A19D1}" type="presParOf" srcId="{F3233FEC-9A13-41C4-8C7C-B1EA7479FDB8}" destId="{11BE048A-DC0E-4E1D-AA88-6488C3847EE2}" srcOrd="0" destOrd="0" presId="urn:microsoft.com/office/officeart/2005/8/layout/hierarchy1"/>
    <dgm:cxn modelId="{675B2EF6-C6D3-40F4-9C7A-5D44546408F1}" type="presParOf" srcId="{F3233FEC-9A13-41C4-8C7C-B1EA7479FDB8}" destId="{DE15D342-5BA9-4E5F-AEE5-CF64748E99F2}" srcOrd="1" destOrd="0" presId="urn:microsoft.com/office/officeart/2005/8/layout/hierarchy1"/>
    <dgm:cxn modelId="{9188813B-00BB-4929-A0AE-93FD3EEC322F}" type="presParOf" srcId="{4B6FC3AD-19FE-4668-AF4D-6CDED57840F2}" destId="{FD9DB299-EADF-448D-89E1-36B5DD97C96E}" srcOrd="1" destOrd="0" presId="urn:microsoft.com/office/officeart/2005/8/layout/hierarchy1"/>
    <dgm:cxn modelId="{B3E53972-679D-4F4A-835E-B9A5B98E3C68}" type="presParOf" srcId="{094E6689-EF21-439F-84FF-6626BCBD104E}" destId="{795B7726-FBEE-47A8-BE5A-578C19282553}" srcOrd="6" destOrd="0" presId="urn:microsoft.com/office/officeart/2005/8/layout/hierarchy1"/>
    <dgm:cxn modelId="{8165E456-8869-4C6F-96FA-8B1B754D30B4}" type="presParOf" srcId="{094E6689-EF21-439F-84FF-6626BCBD104E}" destId="{51F4E5D1-AA73-4EC7-B307-C45798E3E23E}" srcOrd="7" destOrd="0" presId="urn:microsoft.com/office/officeart/2005/8/layout/hierarchy1"/>
    <dgm:cxn modelId="{34F5F1A7-B0D5-49A0-9EE3-F77A6D2BB5F1}" type="presParOf" srcId="{51F4E5D1-AA73-4EC7-B307-C45798E3E23E}" destId="{E7DFCAD1-788A-4903-A54C-161D6419F8D5}" srcOrd="0" destOrd="0" presId="urn:microsoft.com/office/officeart/2005/8/layout/hierarchy1"/>
    <dgm:cxn modelId="{58960C2F-91B9-4C79-989F-FBF052EFA666}" type="presParOf" srcId="{E7DFCAD1-788A-4903-A54C-161D6419F8D5}" destId="{0672B961-E4F2-4555-B551-CD184A95BF32}" srcOrd="0" destOrd="0" presId="urn:microsoft.com/office/officeart/2005/8/layout/hierarchy1"/>
    <dgm:cxn modelId="{E6FCB1CE-00C3-4B3D-B0C3-7A3EFFC75302}" type="presParOf" srcId="{E7DFCAD1-788A-4903-A54C-161D6419F8D5}" destId="{1052A592-7EE3-4002-A79C-48C813C337B4}" srcOrd="1" destOrd="0" presId="urn:microsoft.com/office/officeart/2005/8/layout/hierarchy1"/>
    <dgm:cxn modelId="{FFC68922-AB01-423E-8F7E-BB8D088154A0}" type="presParOf" srcId="{51F4E5D1-AA73-4EC7-B307-C45798E3E23E}" destId="{9E864777-49C3-4031-9E2D-9B26B2230A4B}" srcOrd="1" destOrd="0" presId="urn:microsoft.com/office/officeart/2005/8/layout/hierarchy1"/>
    <dgm:cxn modelId="{F817BF3B-223B-4FB0-B759-DC6BA3773B0B}" type="presParOf" srcId="{094E6689-EF21-439F-84FF-6626BCBD104E}" destId="{470E5744-1C2D-44B5-83E8-C56FDDE802EF}" srcOrd="8" destOrd="0" presId="urn:microsoft.com/office/officeart/2005/8/layout/hierarchy1"/>
    <dgm:cxn modelId="{6EEE4996-39D4-4AA1-BBCB-9E49C14D0E63}" type="presParOf" srcId="{094E6689-EF21-439F-84FF-6626BCBD104E}" destId="{FB2EBD1B-2AF1-4DD4-B0F7-229E7D19FD03}" srcOrd="9" destOrd="0" presId="urn:microsoft.com/office/officeart/2005/8/layout/hierarchy1"/>
    <dgm:cxn modelId="{3F5E4382-5863-492B-AFE3-6FF4F50C1FC5}" type="presParOf" srcId="{FB2EBD1B-2AF1-4DD4-B0F7-229E7D19FD03}" destId="{D4BB44D8-94DC-4ABD-A314-676F7F438101}" srcOrd="0" destOrd="0" presId="urn:microsoft.com/office/officeart/2005/8/layout/hierarchy1"/>
    <dgm:cxn modelId="{6EA862C9-2E5C-4798-931D-05AB8CFFF346}" type="presParOf" srcId="{D4BB44D8-94DC-4ABD-A314-676F7F438101}" destId="{F9F8EBC4-7BA3-4BAB-ADF1-87D7F7C015C5}" srcOrd="0" destOrd="0" presId="urn:microsoft.com/office/officeart/2005/8/layout/hierarchy1"/>
    <dgm:cxn modelId="{1D7ABD05-110B-4545-9ABD-AA931BA53203}" type="presParOf" srcId="{D4BB44D8-94DC-4ABD-A314-676F7F438101}" destId="{5823CCDE-8892-473F-A0F8-7CF008706CE6}" srcOrd="1" destOrd="0" presId="urn:microsoft.com/office/officeart/2005/8/layout/hierarchy1"/>
    <dgm:cxn modelId="{94A947D8-7F25-47D9-9262-5E1147E87769}" type="presParOf" srcId="{FB2EBD1B-2AF1-4DD4-B0F7-229E7D19FD03}" destId="{29A48B89-6FB8-4808-9607-E4BA5449621F}" srcOrd="1" destOrd="0" presId="urn:microsoft.com/office/officeart/2005/8/layout/hierarchy1"/>
    <dgm:cxn modelId="{B6F75C60-E3E0-40BB-96B4-399DA5793CFF}" type="presParOf" srcId="{094E6689-EF21-439F-84FF-6626BCBD104E}" destId="{C342B52B-1381-446A-91A5-E2806E080FB7}" srcOrd="10" destOrd="0" presId="urn:microsoft.com/office/officeart/2005/8/layout/hierarchy1"/>
    <dgm:cxn modelId="{855699DF-6994-460C-9429-85358312DD02}" type="presParOf" srcId="{094E6689-EF21-439F-84FF-6626BCBD104E}" destId="{8E2EAD33-A13D-4253-8B04-64EF859EFC4B}" srcOrd="11" destOrd="0" presId="urn:microsoft.com/office/officeart/2005/8/layout/hierarchy1"/>
    <dgm:cxn modelId="{ABCE0F2D-6556-4081-B48E-C06EA15C2D68}" type="presParOf" srcId="{8E2EAD33-A13D-4253-8B04-64EF859EFC4B}" destId="{CCBF1576-A1C5-42BF-8DF0-D1543850B26D}" srcOrd="0" destOrd="0" presId="urn:microsoft.com/office/officeart/2005/8/layout/hierarchy1"/>
    <dgm:cxn modelId="{B94FF730-61F9-4A8A-9231-A776A173CED0}" type="presParOf" srcId="{CCBF1576-A1C5-42BF-8DF0-D1543850B26D}" destId="{50459369-11A3-468A-86FD-8AE33B774CF8}" srcOrd="0" destOrd="0" presId="urn:microsoft.com/office/officeart/2005/8/layout/hierarchy1"/>
    <dgm:cxn modelId="{5641D623-F838-4AA8-83C8-BE96293BFB3D}" type="presParOf" srcId="{CCBF1576-A1C5-42BF-8DF0-D1543850B26D}" destId="{7534F5B7-33AE-42C8-B2C9-F505D211F247}" srcOrd="1" destOrd="0" presId="urn:microsoft.com/office/officeart/2005/8/layout/hierarchy1"/>
    <dgm:cxn modelId="{4A998D8C-98B6-431E-B5E8-9FF50615AB58}" type="presParOf" srcId="{8E2EAD33-A13D-4253-8B04-64EF859EFC4B}" destId="{6740A38A-F23E-40BD-BE8A-70D18E4C7096}"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2B52B-1381-446A-91A5-E2806E080FB7}">
      <dsp:nvSpPr>
        <dsp:cNvPr id="0" name=""/>
        <dsp:cNvSpPr/>
      </dsp:nvSpPr>
      <dsp:spPr>
        <a:xfrm>
          <a:off x="7002611" y="4562755"/>
          <a:ext cx="6016377" cy="572649"/>
        </a:xfrm>
        <a:custGeom>
          <a:avLst/>
          <a:gdLst/>
          <a:ahLst/>
          <a:cxnLst/>
          <a:rect l="0" t="0" r="0" b="0"/>
          <a:pathLst>
            <a:path>
              <a:moveTo>
                <a:pt x="0" y="0"/>
              </a:moveTo>
              <a:lnTo>
                <a:pt x="0" y="390244"/>
              </a:lnTo>
              <a:lnTo>
                <a:pt x="6016377" y="390244"/>
              </a:lnTo>
              <a:lnTo>
                <a:pt x="6016377" y="572649"/>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0E5744-1C2D-44B5-83E8-C56FDDE802EF}">
      <dsp:nvSpPr>
        <dsp:cNvPr id="0" name=""/>
        <dsp:cNvSpPr/>
      </dsp:nvSpPr>
      <dsp:spPr>
        <a:xfrm>
          <a:off x="7002611" y="4562755"/>
          <a:ext cx="3609826" cy="572649"/>
        </a:xfrm>
        <a:custGeom>
          <a:avLst/>
          <a:gdLst/>
          <a:ahLst/>
          <a:cxnLst/>
          <a:rect l="0" t="0" r="0" b="0"/>
          <a:pathLst>
            <a:path>
              <a:moveTo>
                <a:pt x="0" y="0"/>
              </a:moveTo>
              <a:lnTo>
                <a:pt x="0" y="390244"/>
              </a:lnTo>
              <a:lnTo>
                <a:pt x="3609826" y="390244"/>
              </a:lnTo>
              <a:lnTo>
                <a:pt x="3609826" y="572649"/>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5B7726-FBEE-47A8-BE5A-578C19282553}">
      <dsp:nvSpPr>
        <dsp:cNvPr id="0" name=""/>
        <dsp:cNvSpPr/>
      </dsp:nvSpPr>
      <dsp:spPr>
        <a:xfrm>
          <a:off x="7002611" y="4562755"/>
          <a:ext cx="1203275" cy="572649"/>
        </a:xfrm>
        <a:custGeom>
          <a:avLst/>
          <a:gdLst/>
          <a:ahLst/>
          <a:cxnLst/>
          <a:rect l="0" t="0" r="0" b="0"/>
          <a:pathLst>
            <a:path>
              <a:moveTo>
                <a:pt x="0" y="0"/>
              </a:moveTo>
              <a:lnTo>
                <a:pt x="0" y="390244"/>
              </a:lnTo>
              <a:lnTo>
                <a:pt x="1203275" y="390244"/>
              </a:lnTo>
              <a:lnTo>
                <a:pt x="1203275" y="572649"/>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20E56-87A4-4B0D-8F36-612654890DE5}">
      <dsp:nvSpPr>
        <dsp:cNvPr id="0" name=""/>
        <dsp:cNvSpPr/>
      </dsp:nvSpPr>
      <dsp:spPr>
        <a:xfrm>
          <a:off x="5799336" y="4562755"/>
          <a:ext cx="1203275" cy="572649"/>
        </a:xfrm>
        <a:custGeom>
          <a:avLst/>
          <a:gdLst/>
          <a:ahLst/>
          <a:cxnLst/>
          <a:rect l="0" t="0" r="0" b="0"/>
          <a:pathLst>
            <a:path>
              <a:moveTo>
                <a:pt x="1203275" y="0"/>
              </a:moveTo>
              <a:lnTo>
                <a:pt x="1203275" y="390244"/>
              </a:lnTo>
              <a:lnTo>
                <a:pt x="0" y="390244"/>
              </a:lnTo>
              <a:lnTo>
                <a:pt x="0" y="572649"/>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482C7D-AC7C-4F4C-871F-ABFC20A45B49}">
      <dsp:nvSpPr>
        <dsp:cNvPr id="0" name=""/>
        <dsp:cNvSpPr/>
      </dsp:nvSpPr>
      <dsp:spPr>
        <a:xfrm>
          <a:off x="3392785" y="4562755"/>
          <a:ext cx="3609826" cy="572649"/>
        </a:xfrm>
        <a:custGeom>
          <a:avLst/>
          <a:gdLst/>
          <a:ahLst/>
          <a:cxnLst/>
          <a:rect l="0" t="0" r="0" b="0"/>
          <a:pathLst>
            <a:path>
              <a:moveTo>
                <a:pt x="3609826" y="0"/>
              </a:moveTo>
              <a:lnTo>
                <a:pt x="3609826" y="390244"/>
              </a:lnTo>
              <a:lnTo>
                <a:pt x="0" y="390244"/>
              </a:lnTo>
              <a:lnTo>
                <a:pt x="0" y="572649"/>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48A355-59F8-475B-A392-E8708E05EEF5}">
      <dsp:nvSpPr>
        <dsp:cNvPr id="0" name=""/>
        <dsp:cNvSpPr/>
      </dsp:nvSpPr>
      <dsp:spPr>
        <a:xfrm>
          <a:off x="986234" y="4562755"/>
          <a:ext cx="6016377" cy="572649"/>
        </a:xfrm>
        <a:custGeom>
          <a:avLst/>
          <a:gdLst/>
          <a:ahLst/>
          <a:cxnLst/>
          <a:rect l="0" t="0" r="0" b="0"/>
          <a:pathLst>
            <a:path>
              <a:moveTo>
                <a:pt x="6016377" y="0"/>
              </a:moveTo>
              <a:lnTo>
                <a:pt x="6016377" y="390244"/>
              </a:lnTo>
              <a:lnTo>
                <a:pt x="0" y="390244"/>
              </a:lnTo>
              <a:lnTo>
                <a:pt x="0" y="572649"/>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2681D3-FC31-4520-A686-2A99B7A93DFF}">
      <dsp:nvSpPr>
        <dsp:cNvPr id="0" name=""/>
        <dsp:cNvSpPr/>
      </dsp:nvSpPr>
      <dsp:spPr>
        <a:xfrm>
          <a:off x="6018113" y="3312443"/>
          <a:ext cx="1968996" cy="1250312"/>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44F82-FE56-44C3-8858-27BACAF78DF4}">
      <dsp:nvSpPr>
        <dsp:cNvPr id="0" name=""/>
        <dsp:cNvSpPr/>
      </dsp:nvSpPr>
      <dsp:spPr>
        <a:xfrm>
          <a:off x="6236891" y="3520281"/>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GB" sz="4800" b="1" kern="12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Hồi kí</a:t>
          </a:r>
        </a:p>
      </dsp:txBody>
      <dsp:txXfrm>
        <a:off x="6273511" y="3556901"/>
        <a:ext cx="1895756" cy="1177072"/>
      </dsp:txXfrm>
    </dsp:sp>
    <dsp:sp modelId="{630A9ABF-9E36-4696-B321-5160338F6F17}">
      <dsp:nvSpPr>
        <dsp:cNvPr id="0" name=""/>
        <dsp:cNvSpPr/>
      </dsp:nvSpPr>
      <dsp:spPr>
        <a:xfrm>
          <a:off x="1736" y="5135405"/>
          <a:ext cx="1968996" cy="1250312"/>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CAF34-716D-4646-94C7-C921B58CC38D}">
      <dsp:nvSpPr>
        <dsp:cNvPr id="0" name=""/>
        <dsp:cNvSpPr/>
      </dsp:nvSpPr>
      <dsp:spPr>
        <a:xfrm>
          <a:off x="220513" y="5343244"/>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Sự việc</a:t>
          </a:r>
        </a:p>
      </dsp:txBody>
      <dsp:txXfrm>
        <a:off x="257133" y="5379864"/>
        <a:ext cx="1895756" cy="1177072"/>
      </dsp:txXfrm>
    </dsp:sp>
    <dsp:sp modelId="{A5AFBC6B-977E-47FC-AC1D-B1804437690F}">
      <dsp:nvSpPr>
        <dsp:cNvPr id="0" name=""/>
        <dsp:cNvSpPr/>
      </dsp:nvSpPr>
      <dsp:spPr>
        <a:xfrm>
          <a:off x="2408287" y="5135405"/>
          <a:ext cx="1968996" cy="1250312"/>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740E3-D63E-4123-AF93-7ACDF6C54DCE}">
      <dsp:nvSpPr>
        <dsp:cNvPr id="0" name=""/>
        <dsp:cNvSpPr/>
      </dsp:nvSpPr>
      <dsp:spPr>
        <a:xfrm>
          <a:off x="2627064" y="5343244"/>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Ngôi kể</a:t>
          </a:r>
        </a:p>
      </dsp:txBody>
      <dsp:txXfrm>
        <a:off x="2663684" y="5379864"/>
        <a:ext cx="1895756" cy="1177072"/>
      </dsp:txXfrm>
    </dsp:sp>
    <dsp:sp modelId="{11BE048A-DC0E-4E1D-AA88-6488C3847EE2}">
      <dsp:nvSpPr>
        <dsp:cNvPr id="0" name=""/>
        <dsp:cNvSpPr/>
      </dsp:nvSpPr>
      <dsp:spPr>
        <a:xfrm>
          <a:off x="4814838" y="5135405"/>
          <a:ext cx="1968996" cy="1250312"/>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5D342-5BA9-4E5F-AEE5-CF64748E99F2}">
      <dsp:nvSpPr>
        <dsp:cNvPr id="0" name=""/>
        <dsp:cNvSpPr/>
      </dsp:nvSpPr>
      <dsp:spPr>
        <a:xfrm>
          <a:off x="5033615" y="5343244"/>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Người kể chuyện</a:t>
          </a:r>
        </a:p>
      </dsp:txBody>
      <dsp:txXfrm>
        <a:off x="5070235" y="5379864"/>
        <a:ext cx="1895756" cy="1177072"/>
      </dsp:txXfrm>
    </dsp:sp>
    <dsp:sp modelId="{0672B961-E4F2-4555-B551-CD184A95BF32}">
      <dsp:nvSpPr>
        <dsp:cNvPr id="0" name=""/>
        <dsp:cNvSpPr/>
      </dsp:nvSpPr>
      <dsp:spPr>
        <a:xfrm>
          <a:off x="7221389" y="5135405"/>
          <a:ext cx="1968996" cy="1250312"/>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52A592-7EE3-4002-A79C-48C813C337B4}">
      <dsp:nvSpPr>
        <dsp:cNvPr id="0" name=""/>
        <dsp:cNvSpPr/>
      </dsp:nvSpPr>
      <dsp:spPr>
        <a:xfrm>
          <a:off x="7440166" y="5343244"/>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Thời gian, địa điểm</a:t>
          </a:r>
        </a:p>
      </dsp:txBody>
      <dsp:txXfrm>
        <a:off x="7476786" y="5379864"/>
        <a:ext cx="1895756" cy="1177072"/>
      </dsp:txXfrm>
    </dsp:sp>
    <dsp:sp modelId="{F9F8EBC4-7BA3-4BAB-ADF1-87D7F7C015C5}">
      <dsp:nvSpPr>
        <dsp:cNvPr id="0" name=""/>
        <dsp:cNvSpPr/>
      </dsp:nvSpPr>
      <dsp:spPr>
        <a:xfrm>
          <a:off x="9627940" y="5135405"/>
          <a:ext cx="1968996" cy="1250312"/>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3CCDE-8892-473F-A0F8-7CF008706CE6}">
      <dsp:nvSpPr>
        <dsp:cNvPr id="0" name=""/>
        <dsp:cNvSpPr/>
      </dsp:nvSpPr>
      <dsp:spPr>
        <a:xfrm>
          <a:off x="9846717" y="5343244"/>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Trình tự kể</a:t>
          </a:r>
        </a:p>
      </dsp:txBody>
      <dsp:txXfrm>
        <a:off x="9883337" y="5379864"/>
        <a:ext cx="1895756" cy="1177072"/>
      </dsp:txXfrm>
    </dsp:sp>
    <dsp:sp modelId="{50459369-11A3-468A-86FD-8AE33B774CF8}">
      <dsp:nvSpPr>
        <dsp:cNvPr id="0" name=""/>
        <dsp:cNvSpPr/>
      </dsp:nvSpPr>
      <dsp:spPr>
        <a:xfrm>
          <a:off x="12034491" y="5135405"/>
          <a:ext cx="1968996" cy="1250312"/>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34F5B7-33AE-42C8-B2C9-F505D211F247}">
      <dsp:nvSpPr>
        <dsp:cNvPr id="0" name=""/>
        <dsp:cNvSpPr/>
      </dsp:nvSpPr>
      <dsp:spPr>
        <a:xfrm>
          <a:off x="12253268" y="5343244"/>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Chân dung nhân vật</a:t>
          </a:r>
        </a:p>
      </dsp:txBody>
      <dsp:txXfrm>
        <a:off x="12289888" y="5379864"/>
        <a:ext cx="1895756" cy="1177072"/>
      </dsp:txXfrm>
    </dsp:sp>
    <dsp:sp modelId="{DDF1DEB5-27AA-42EB-82A7-EAE1454D4811}">
      <dsp:nvSpPr>
        <dsp:cNvPr id="0" name=""/>
        <dsp:cNvSpPr/>
      </dsp:nvSpPr>
      <dsp:spPr>
        <a:xfrm>
          <a:off x="9135866" y="6970057"/>
          <a:ext cx="1968996" cy="1250312"/>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B4EA3C-29AE-434D-973B-4D12E4567B00}">
      <dsp:nvSpPr>
        <dsp:cNvPr id="0" name=""/>
        <dsp:cNvSpPr/>
      </dsp:nvSpPr>
      <dsp:spPr>
        <a:xfrm>
          <a:off x="9354643" y="7177896"/>
          <a:ext cx="1968996" cy="1250312"/>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Chân dung bé Hồng</a:t>
          </a:r>
        </a:p>
      </dsp:txBody>
      <dsp:txXfrm>
        <a:off x="9391263" y="7214516"/>
        <a:ext cx="1895756" cy="1177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2B52B-1381-446A-91A5-E2806E080FB7}">
      <dsp:nvSpPr>
        <dsp:cNvPr id="0" name=""/>
        <dsp:cNvSpPr/>
      </dsp:nvSpPr>
      <dsp:spPr>
        <a:xfrm>
          <a:off x="8136367" y="4982174"/>
          <a:ext cx="6990456" cy="665364"/>
        </a:xfrm>
        <a:custGeom>
          <a:avLst/>
          <a:gdLst/>
          <a:ahLst/>
          <a:cxnLst/>
          <a:rect l="0" t="0" r="0" b="0"/>
          <a:pathLst>
            <a:path>
              <a:moveTo>
                <a:pt x="0" y="0"/>
              </a:moveTo>
              <a:lnTo>
                <a:pt x="0" y="453426"/>
              </a:lnTo>
              <a:lnTo>
                <a:pt x="6990456" y="453426"/>
              </a:lnTo>
              <a:lnTo>
                <a:pt x="6990456" y="66536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0E5744-1C2D-44B5-83E8-C56FDDE802EF}">
      <dsp:nvSpPr>
        <dsp:cNvPr id="0" name=""/>
        <dsp:cNvSpPr/>
      </dsp:nvSpPr>
      <dsp:spPr>
        <a:xfrm>
          <a:off x="8136367" y="4982174"/>
          <a:ext cx="4194274" cy="665364"/>
        </a:xfrm>
        <a:custGeom>
          <a:avLst/>
          <a:gdLst/>
          <a:ahLst/>
          <a:cxnLst/>
          <a:rect l="0" t="0" r="0" b="0"/>
          <a:pathLst>
            <a:path>
              <a:moveTo>
                <a:pt x="0" y="0"/>
              </a:moveTo>
              <a:lnTo>
                <a:pt x="0" y="453426"/>
              </a:lnTo>
              <a:lnTo>
                <a:pt x="4194274" y="453426"/>
              </a:lnTo>
              <a:lnTo>
                <a:pt x="4194274" y="66536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5B7726-FBEE-47A8-BE5A-578C19282553}">
      <dsp:nvSpPr>
        <dsp:cNvPr id="0" name=""/>
        <dsp:cNvSpPr/>
      </dsp:nvSpPr>
      <dsp:spPr>
        <a:xfrm>
          <a:off x="8136367" y="4982174"/>
          <a:ext cx="1398091" cy="665364"/>
        </a:xfrm>
        <a:custGeom>
          <a:avLst/>
          <a:gdLst/>
          <a:ahLst/>
          <a:cxnLst/>
          <a:rect l="0" t="0" r="0" b="0"/>
          <a:pathLst>
            <a:path>
              <a:moveTo>
                <a:pt x="0" y="0"/>
              </a:moveTo>
              <a:lnTo>
                <a:pt x="0" y="453426"/>
              </a:lnTo>
              <a:lnTo>
                <a:pt x="1398091" y="453426"/>
              </a:lnTo>
              <a:lnTo>
                <a:pt x="1398091" y="66536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20E56-87A4-4B0D-8F36-612654890DE5}">
      <dsp:nvSpPr>
        <dsp:cNvPr id="0" name=""/>
        <dsp:cNvSpPr/>
      </dsp:nvSpPr>
      <dsp:spPr>
        <a:xfrm>
          <a:off x="6738275" y="4982174"/>
          <a:ext cx="1398091" cy="665364"/>
        </a:xfrm>
        <a:custGeom>
          <a:avLst/>
          <a:gdLst/>
          <a:ahLst/>
          <a:cxnLst/>
          <a:rect l="0" t="0" r="0" b="0"/>
          <a:pathLst>
            <a:path>
              <a:moveTo>
                <a:pt x="1398091" y="0"/>
              </a:moveTo>
              <a:lnTo>
                <a:pt x="1398091" y="453426"/>
              </a:lnTo>
              <a:lnTo>
                <a:pt x="0" y="453426"/>
              </a:lnTo>
              <a:lnTo>
                <a:pt x="0" y="66536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482C7D-AC7C-4F4C-871F-ABFC20A45B49}">
      <dsp:nvSpPr>
        <dsp:cNvPr id="0" name=""/>
        <dsp:cNvSpPr/>
      </dsp:nvSpPr>
      <dsp:spPr>
        <a:xfrm>
          <a:off x="3942093" y="4982174"/>
          <a:ext cx="4194274" cy="665364"/>
        </a:xfrm>
        <a:custGeom>
          <a:avLst/>
          <a:gdLst/>
          <a:ahLst/>
          <a:cxnLst/>
          <a:rect l="0" t="0" r="0" b="0"/>
          <a:pathLst>
            <a:path>
              <a:moveTo>
                <a:pt x="4194274" y="0"/>
              </a:moveTo>
              <a:lnTo>
                <a:pt x="4194274" y="453426"/>
              </a:lnTo>
              <a:lnTo>
                <a:pt x="0" y="453426"/>
              </a:lnTo>
              <a:lnTo>
                <a:pt x="0" y="66536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48A355-59F8-475B-A392-E8708E05EEF5}">
      <dsp:nvSpPr>
        <dsp:cNvPr id="0" name=""/>
        <dsp:cNvSpPr/>
      </dsp:nvSpPr>
      <dsp:spPr>
        <a:xfrm>
          <a:off x="1145910" y="4982174"/>
          <a:ext cx="6990456" cy="665364"/>
        </a:xfrm>
        <a:custGeom>
          <a:avLst/>
          <a:gdLst/>
          <a:ahLst/>
          <a:cxnLst/>
          <a:rect l="0" t="0" r="0" b="0"/>
          <a:pathLst>
            <a:path>
              <a:moveTo>
                <a:pt x="6990456" y="0"/>
              </a:moveTo>
              <a:lnTo>
                <a:pt x="6990456" y="453426"/>
              </a:lnTo>
              <a:lnTo>
                <a:pt x="0" y="453426"/>
              </a:lnTo>
              <a:lnTo>
                <a:pt x="0" y="66536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2681D3-FC31-4520-A686-2A99B7A93DFF}">
      <dsp:nvSpPr>
        <dsp:cNvPr id="0" name=""/>
        <dsp:cNvSpPr/>
      </dsp:nvSpPr>
      <dsp:spPr>
        <a:xfrm>
          <a:off x="6992474" y="3529430"/>
          <a:ext cx="2287785" cy="1452744"/>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44F82-FE56-44C3-8858-27BACAF78DF4}">
      <dsp:nvSpPr>
        <dsp:cNvPr id="0" name=""/>
        <dsp:cNvSpPr/>
      </dsp:nvSpPr>
      <dsp:spPr>
        <a:xfrm>
          <a:off x="7246672" y="3770918"/>
          <a:ext cx="2287785" cy="1452744"/>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GB" sz="4800" b="1" kern="12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Hồi kí</a:t>
          </a:r>
        </a:p>
      </dsp:txBody>
      <dsp:txXfrm>
        <a:off x="7289221" y="3813467"/>
        <a:ext cx="2202687" cy="1367646"/>
      </dsp:txXfrm>
    </dsp:sp>
    <dsp:sp modelId="{630A9ABF-9E36-4696-B321-5160338F6F17}">
      <dsp:nvSpPr>
        <dsp:cNvPr id="0" name=""/>
        <dsp:cNvSpPr/>
      </dsp:nvSpPr>
      <dsp:spPr>
        <a:xfrm>
          <a:off x="2017" y="5647538"/>
          <a:ext cx="2287785" cy="1452744"/>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CAF34-716D-4646-94C7-C921B58CC38D}">
      <dsp:nvSpPr>
        <dsp:cNvPr id="0" name=""/>
        <dsp:cNvSpPr/>
      </dsp:nvSpPr>
      <dsp:spPr>
        <a:xfrm>
          <a:off x="256215" y="5889026"/>
          <a:ext cx="2287785" cy="1452744"/>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latin typeface="Roboto Condensed" panose="02000000000000000000" pitchFamily="2" charset="0"/>
              <a:ea typeface="Roboto Condensed" panose="02000000000000000000" pitchFamily="2" charset="0"/>
              <a:cs typeface="Roboto Condensed" panose="02000000000000000000" pitchFamily="2" charset="0"/>
            </a:rPr>
            <a:t>Sự việc</a:t>
          </a:r>
        </a:p>
      </dsp:txBody>
      <dsp:txXfrm>
        <a:off x="298764" y="5931575"/>
        <a:ext cx="2202687" cy="1367646"/>
      </dsp:txXfrm>
    </dsp:sp>
    <dsp:sp modelId="{A5AFBC6B-977E-47FC-AC1D-B1804437690F}">
      <dsp:nvSpPr>
        <dsp:cNvPr id="0" name=""/>
        <dsp:cNvSpPr/>
      </dsp:nvSpPr>
      <dsp:spPr>
        <a:xfrm>
          <a:off x="2798200" y="5647538"/>
          <a:ext cx="2287785" cy="1452744"/>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740E3-D63E-4123-AF93-7ACDF6C54DCE}">
      <dsp:nvSpPr>
        <dsp:cNvPr id="0" name=""/>
        <dsp:cNvSpPr/>
      </dsp:nvSpPr>
      <dsp:spPr>
        <a:xfrm>
          <a:off x="3052398" y="5889026"/>
          <a:ext cx="2287785" cy="1452744"/>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latin typeface="Roboto Condensed" panose="02000000000000000000" pitchFamily="2" charset="0"/>
              <a:ea typeface="Roboto Condensed" panose="02000000000000000000" pitchFamily="2" charset="0"/>
              <a:cs typeface="Roboto Condensed" panose="02000000000000000000" pitchFamily="2" charset="0"/>
            </a:rPr>
            <a:t>Ngôi kể</a:t>
          </a:r>
        </a:p>
      </dsp:txBody>
      <dsp:txXfrm>
        <a:off x="3094947" y="5931575"/>
        <a:ext cx="2202687" cy="1367646"/>
      </dsp:txXfrm>
    </dsp:sp>
    <dsp:sp modelId="{11BE048A-DC0E-4E1D-AA88-6488C3847EE2}">
      <dsp:nvSpPr>
        <dsp:cNvPr id="0" name=""/>
        <dsp:cNvSpPr/>
      </dsp:nvSpPr>
      <dsp:spPr>
        <a:xfrm>
          <a:off x="5594382" y="5647538"/>
          <a:ext cx="2287785" cy="1452744"/>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5D342-5BA9-4E5F-AEE5-CF64748E99F2}">
      <dsp:nvSpPr>
        <dsp:cNvPr id="0" name=""/>
        <dsp:cNvSpPr/>
      </dsp:nvSpPr>
      <dsp:spPr>
        <a:xfrm>
          <a:off x="5848581" y="5889026"/>
          <a:ext cx="2287785" cy="1452744"/>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latin typeface="Roboto Condensed" panose="02000000000000000000" pitchFamily="2" charset="0"/>
              <a:ea typeface="Roboto Condensed" panose="02000000000000000000" pitchFamily="2" charset="0"/>
              <a:cs typeface="Roboto Condensed" panose="02000000000000000000" pitchFamily="2" charset="0"/>
            </a:rPr>
            <a:t>Người kể chuyện</a:t>
          </a:r>
        </a:p>
      </dsp:txBody>
      <dsp:txXfrm>
        <a:off x="5891130" y="5931575"/>
        <a:ext cx="2202687" cy="1367646"/>
      </dsp:txXfrm>
    </dsp:sp>
    <dsp:sp modelId="{0672B961-E4F2-4555-B551-CD184A95BF32}">
      <dsp:nvSpPr>
        <dsp:cNvPr id="0" name=""/>
        <dsp:cNvSpPr/>
      </dsp:nvSpPr>
      <dsp:spPr>
        <a:xfrm>
          <a:off x="8390565" y="5647538"/>
          <a:ext cx="2287785" cy="1452744"/>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52A592-7EE3-4002-A79C-48C813C337B4}">
      <dsp:nvSpPr>
        <dsp:cNvPr id="0" name=""/>
        <dsp:cNvSpPr/>
      </dsp:nvSpPr>
      <dsp:spPr>
        <a:xfrm>
          <a:off x="8644764" y="5889026"/>
          <a:ext cx="2287785" cy="1452744"/>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latin typeface="Roboto Condensed" panose="02000000000000000000" pitchFamily="2" charset="0"/>
              <a:ea typeface="Roboto Condensed" panose="02000000000000000000" pitchFamily="2" charset="0"/>
              <a:cs typeface="Roboto Condensed" panose="02000000000000000000" pitchFamily="2" charset="0"/>
            </a:rPr>
            <a:t>Thời gian, địa điểm</a:t>
          </a:r>
        </a:p>
      </dsp:txBody>
      <dsp:txXfrm>
        <a:off x="8687313" y="5931575"/>
        <a:ext cx="2202687" cy="1367646"/>
      </dsp:txXfrm>
    </dsp:sp>
    <dsp:sp modelId="{F9F8EBC4-7BA3-4BAB-ADF1-87D7F7C015C5}">
      <dsp:nvSpPr>
        <dsp:cNvPr id="0" name=""/>
        <dsp:cNvSpPr/>
      </dsp:nvSpPr>
      <dsp:spPr>
        <a:xfrm>
          <a:off x="11186748" y="5647538"/>
          <a:ext cx="2287785" cy="1452744"/>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3CCDE-8892-473F-A0F8-7CF008706CE6}">
      <dsp:nvSpPr>
        <dsp:cNvPr id="0" name=""/>
        <dsp:cNvSpPr/>
      </dsp:nvSpPr>
      <dsp:spPr>
        <a:xfrm>
          <a:off x="11440946" y="5889026"/>
          <a:ext cx="2287785" cy="1452744"/>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latin typeface="Roboto Condensed" panose="02000000000000000000" pitchFamily="2" charset="0"/>
              <a:ea typeface="Roboto Condensed" panose="02000000000000000000" pitchFamily="2" charset="0"/>
              <a:cs typeface="Roboto Condensed" panose="02000000000000000000" pitchFamily="2" charset="0"/>
            </a:rPr>
            <a:t>Trình tự kể</a:t>
          </a:r>
        </a:p>
      </dsp:txBody>
      <dsp:txXfrm>
        <a:off x="11483495" y="5931575"/>
        <a:ext cx="2202687" cy="1367646"/>
      </dsp:txXfrm>
    </dsp:sp>
    <dsp:sp modelId="{50459369-11A3-468A-86FD-8AE33B774CF8}">
      <dsp:nvSpPr>
        <dsp:cNvPr id="0" name=""/>
        <dsp:cNvSpPr/>
      </dsp:nvSpPr>
      <dsp:spPr>
        <a:xfrm>
          <a:off x="13982931" y="5647538"/>
          <a:ext cx="2287785" cy="1452744"/>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34F5B7-33AE-42C8-B2C9-F505D211F247}">
      <dsp:nvSpPr>
        <dsp:cNvPr id="0" name=""/>
        <dsp:cNvSpPr/>
      </dsp:nvSpPr>
      <dsp:spPr>
        <a:xfrm>
          <a:off x="14237129" y="5889026"/>
          <a:ext cx="2287785" cy="1452744"/>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latin typeface="Roboto Condensed" panose="02000000000000000000" pitchFamily="2" charset="0"/>
              <a:ea typeface="Roboto Condensed" panose="02000000000000000000" pitchFamily="2" charset="0"/>
              <a:cs typeface="Roboto Condensed" panose="02000000000000000000" pitchFamily="2" charset="0"/>
            </a:rPr>
            <a:t>Chân dung nhân vật</a:t>
          </a:r>
        </a:p>
      </dsp:txBody>
      <dsp:txXfrm>
        <a:off x="14279678" y="5931575"/>
        <a:ext cx="2202687" cy="13676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2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2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0440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4" name="Google Shape;544;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02.10.2022</a:t>
            </a:r>
            <a:endParaRPr sz="1200" b="0" i="0" u="none" strike="noStrike" cap="none">
              <a:solidFill>
                <a:schemeClr val="dk1"/>
              </a:solidFill>
              <a:latin typeface="Calibri"/>
              <a:ea typeface="Calibri"/>
              <a:cs typeface="Calibri"/>
              <a:sym typeface="Calibri"/>
            </a:endParaRPr>
          </a:p>
        </p:txBody>
      </p:sp>
      <p:sp>
        <p:nvSpPr>
          <p:cNvPr id="545" name="Google Shape;545;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r>
              <a:rPr lang="en-US" sz="1800">
                <a:latin typeface="Times New Roman"/>
                <a:ea typeface="Times New Roman"/>
                <a:cs typeface="Times New Roman"/>
                <a:sym typeface="Times New Roman"/>
              </a:rPr>
              <a:t>Có lẽ, được sống trong vòng tay yêu thương và sự chăm sóc ân cần, những lời khuyên ngọt ngào, những cử chỉ yêu thương của cha mẹ là điều khiến mỗi chúng ta – nhất là các bạn nhỏ - sẽ cảm thấy an toàn và hạnh phúc nhất. Thế nhưng, trong cuộc đời này, vẫn còn đâu đó những số phận bất hạnh, phải sống xa mẹ cha và luôn khao khát được nằm trong vòng tay mẹ. Đó chính là số phận của chú bé Hồng – nhân vật chính trong văn bản </a:t>
            </a:r>
            <a:r>
              <a:rPr lang="en-US" sz="1800" i="1">
                <a:latin typeface="Times New Roman"/>
                <a:ea typeface="Times New Roman"/>
                <a:cs typeface="Times New Roman"/>
                <a:sym typeface="Times New Roman"/>
              </a:rPr>
              <a:t>Trong lòng mẹ </a:t>
            </a:r>
            <a:r>
              <a:rPr lang="en-US" sz="1800">
                <a:latin typeface="Times New Roman"/>
                <a:ea typeface="Times New Roman"/>
                <a:cs typeface="Times New Roman"/>
                <a:sym typeface="Times New Roman"/>
              </a:rPr>
              <a:t>của nhà văn Nguyên Hồng mà hôm nay, cô và các em cùng khám phá.</a:t>
            </a:r>
            <a:endParaRPr/>
          </a:p>
        </p:txBody>
      </p:sp>
      <p:sp>
        <p:nvSpPr>
          <p:cNvPr id="547" name="Google Shape;547;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8" name="Google Shape;548;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2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2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2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6103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2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2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38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Các nhóm trình bày</a:t>
            </a:r>
            <a:endParaRPr/>
          </a:p>
        </p:txBody>
      </p:sp>
      <p:sp>
        <p:nvSpPr>
          <p:cNvPr id="702" name="Google Shape;702;p3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3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3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3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3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979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365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3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38: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3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2"/>
        <p:cNvGrpSpPr/>
        <p:nvPr/>
      </p:nvGrpSpPr>
      <p:grpSpPr>
        <a:xfrm>
          <a:off x="0" y="0"/>
          <a:ext cx="0" cy="0"/>
          <a:chOff x="0" y="0"/>
          <a:chExt cx="0" cy="0"/>
        </a:xfrm>
      </p:grpSpPr>
      <p:sp>
        <p:nvSpPr>
          <p:cNvPr id="63" name="Google Shape;63;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5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9" name="Google Shape;69;p5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 name="Google Shape;70;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5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2"/>
          <p:cNvSpPr>
            <a:spLocks noGrp="1"/>
          </p:cNvSpPr>
          <p:nvPr>
            <p:ph type="pic" idx="2"/>
          </p:nvPr>
        </p:nvSpPr>
        <p:spPr>
          <a:xfrm>
            <a:off x="1792288" y="612775"/>
            <a:ext cx="5486400" cy="4114800"/>
          </a:xfrm>
          <a:prstGeom prst="rect">
            <a:avLst/>
          </a:prstGeom>
          <a:noFill/>
          <a:ln>
            <a:noFill/>
          </a:ln>
        </p:spPr>
      </p:sp>
      <p:sp>
        <p:nvSpPr>
          <p:cNvPr id="76" name="Google Shape;76;p5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7" name="Google Shape;77;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5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3_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724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58"/>
        <p:cNvGrpSpPr/>
        <p:nvPr/>
      </p:nvGrpSpPr>
      <p:grpSpPr>
        <a:xfrm>
          <a:off x="0" y="0"/>
          <a:ext cx="0" cy="0"/>
          <a:chOff x="0" y="0"/>
          <a:chExt cx="0" cy="0"/>
        </a:xfrm>
      </p:grpSpPr>
      <p:sp>
        <p:nvSpPr>
          <p:cNvPr id="59" name="Google Shape;59;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5.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jpe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6.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9.png"/><Relationship Id="rId5" Type="http://schemas.openxmlformats.org/officeDocument/2006/relationships/image" Target="../media/image59.png"/><Relationship Id="rId10" Type="http://schemas.openxmlformats.org/officeDocument/2006/relationships/image" Target="../media/image68.png"/><Relationship Id="rId4" Type="http://schemas.openxmlformats.org/officeDocument/2006/relationships/image" Target="../media/image58.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9.png"/><Relationship Id="rId7" Type="http://schemas.openxmlformats.org/officeDocument/2006/relationships/image" Target="../media/image57.png"/><Relationship Id="rId12"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74.png"/><Relationship Id="rId5" Type="http://schemas.openxmlformats.org/officeDocument/2006/relationships/image" Target="../media/image59.png"/><Relationship Id="rId10"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77.png"/><Relationship Id="rId5" Type="http://schemas.openxmlformats.org/officeDocument/2006/relationships/image" Target="../media/image59.png"/><Relationship Id="rId10" Type="http://schemas.openxmlformats.org/officeDocument/2006/relationships/image" Target="../media/image68.png"/><Relationship Id="rId4" Type="http://schemas.openxmlformats.org/officeDocument/2006/relationships/image" Target="../media/image58.png"/><Relationship Id="rId9"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79.png"/><Relationship Id="rId5" Type="http://schemas.openxmlformats.org/officeDocument/2006/relationships/image" Target="../media/image59.png"/><Relationship Id="rId10" Type="http://schemas.openxmlformats.org/officeDocument/2006/relationships/image" Target="../media/image78.png"/><Relationship Id="rId4" Type="http://schemas.openxmlformats.org/officeDocument/2006/relationships/image" Target="../media/image58.pn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diagramDrawing" Target="../diagrams/drawing1.xml"/><Relationship Id="rId3" Type="http://schemas.openxmlformats.org/officeDocument/2006/relationships/slideLayout" Target="../slideLayouts/slideLayout1.xml"/><Relationship Id="rId7" Type="http://schemas.openxmlformats.org/officeDocument/2006/relationships/image" Target="../media/image60.png"/><Relationship Id="rId12" Type="http://schemas.openxmlformats.org/officeDocument/2006/relationships/diagramColors" Target="../diagrams/colors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png"/><Relationship Id="rId11" Type="http://schemas.openxmlformats.org/officeDocument/2006/relationships/diagramQuickStyle" Target="../diagrams/quickStyle1.xml"/><Relationship Id="rId5" Type="http://schemas.openxmlformats.org/officeDocument/2006/relationships/image" Target="../media/image39.png"/><Relationship Id="rId10" Type="http://schemas.openxmlformats.org/officeDocument/2006/relationships/diagramLayout" Target="../diagrams/layout1.xml"/><Relationship Id="rId4" Type="http://schemas.openxmlformats.org/officeDocument/2006/relationships/notesSlide" Target="../notesSlides/notesSlide35.xml"/><Relationship Id="rId9" Type="http://schemas.openxmlformats.org/officeDocument/2006/relationships/diagramData" Target="../diagrams/data1.xml"/><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diagramDrawing" Target="../diagrams/drawing2.xml"/><Relationship Id="rId3" Type="http://schemas.openxmlformats.org/officeDocument/2006/relationships/image" Target="../media/image81.png"/><Relationship Id="rId7" Type="http://schemas.openxmlformats.org/officeDocument/2006/relationships/image" Target="../media/image60.png"/><Relationship Id="rId12"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diagramQuickStyle" Target="../diagrams/quickStyle2.xml"/><Relationship Id="rId5" Type="http://schemas.openxmlformats.org/officeDocument/2006/relationships/image" Target="../media/image39.png"/><Relationship Id="rId10" Type="http://schemas.openxmlformats.org/officeDocument/2006/relationships/diagramLayout" Target="../diagrams/layout2.xml"/><Relationship Id="rId4" Type="http://schemas.openxmlformats.org/officeDocument/2006/relationships/image" Target="../media/image82.svg"/><Relationship Id="rId9"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7.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png"/><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2.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95"/>
        <p:cNvGrpSpPr/>
        <p:nvPr/>
      </p:nvGrpSpPr>
      <p:grpSpPr>
        <a:xfrm>
          <a:off x="0" y="0"/>
          <a:ext cx="0" cy="0"/>
          <a:chOff x="0" y="0"/>
          <a:chExt cx="0" cy="0"/>
        </a:xfrm>
      </p:grpSpPr>
      <p:pic>
        <p:nvPicPr>
          <p:cNvPr id="96" name="Google Shape;96;p1"/>
          <p:cNvPicPr preferRelativeResize="0"/>
          <p:nvPr/>
        </p:nvPicPr>
        <p:blipFill rotWithShape="1">
          <a:blip r:embed="rId3">
            <a:alphaModFix/>
          </a:blip>
          <a:srcRect/>
          <a:stretch/>
        </p:blipFill>
        <p:spPr>
          <a:xfrm>
            <a:off x="521739" y="-1102634"/>
            <a:ext cx="12116194" cy="15459258"/>
          </a:xfrm>
          <a:prstGeom prst="rect">
            <a:avLst/>
          </a:prstGeom>
          <a:noFill/>
          <a:ln>
            <a:noFill/>
          </a:ln>
        </p:spPr>
      </p:pic>
      <p:pic>
        <p:nvPicPr>
          <p:cNvPr id="97" name="Google Shape;97;p1"/>
          <p:cNvPicPr preferRelativeResize="0"/>
          <p:nvPr/>
        </p:nvPicPr>
        <p:blipFill rotWithShape="1">
          <a:blip r:embed="rId4">
            <a:alphaModFix/>
          </a:blip>
          <a:srcRect/>
          <a:stretch/>
        </p:blipFill>
        <p:spPr>
          <a:xfrm>
            <a:off x="7023253" y="8229600"/>
            <a:ext cx="6315499" cy="6836806"/>
          </a:xfrm>
          <a:prstGeom prst="rect">
            <a:avLst/>
          </a:prstGeom>
          <a:noFill/>
          <a:ln>
            <a:noFill/>
          </a:ln>
        </p:spPr>
      </p:pic>
      <p:grpSp>
        <p:nvGrpSpPr>
          <p:cNvPr id="98" name="Google Shape;98;p1"/>
          <p:cNvGrpSpPr/>
          <p:nvPr/>
        </p:nvGrpSpPr>
        <p:grpSpPr>
          <a:xfrm>
            <a:off x="15201900" y="-144661"/>
            <a:ext cx="3086100" cy="10431661"/>
            <a:chOff x="0" y="-38100"/>
            <a:chExt cx="812800" cy="2747433"/>
          </a:xfrm>
        </p:grpSpPr>
        <p:sp>
          <p:nvSpPr>
            <p:cNvPr id="99" name="Google Shape;99;p1"/>
            <p:cNvSpPr/>
            <p:nvPr/>
          </p:nvSpPr>
          <p:spPr>
            <a:xfrm>
              <a:off x="0" y="0"/>
              <a:ext cx="812800" cy="2709333"/>
            </a:xfrm>
            <a:custGeom>
              <a:avLst/>
              <a:gdLst/>
              <a:ahLst/>
              <a:cxnLst/>
              <a:rect l="l" t="t" r="r" b="b"/>
              <a:pathLst>
                <a:path w="812800" h="2709333" extrusionOk="0">
                  <a:moveTo>
                    <a:pt x="0" y="0"/>
                  </a:moveTo>
                  <a:lnTo>
                    <a:pt x="812800" y="0"/>
                  </a:lnTo>
                  <a:lnTo>
                    <a:pt x="812800" y="2709333"/>
                  </a:lnTo>
                  <a:lnTo>
                    <a:pt x="0" y="2709333"/>
                  </a:lnTo>
                  <a:close/>
                </a:path>
              </a:pathLst>
            </a:custGeom>
            <a:solidFill>
              <a:srgbClr val="FFFFFF"/>
            </a:solidFill>
            <a:ln>
              <a:noFill/>
            </a:ln>
          </p:spPr>
          <p:txBody>
            <a:bodyPr/>
            <a:lstStyle/>
            <a:p>
              <a:endParaRPr lang="vi-VN"/>
            </a:p>
          </p:txBody>
        </p:sp>
        <p:sp>
          <p:nvSpPr>
            <p:cNvPr id="100" name="Google Shape;10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1" name="Google Shape;101;p1"/>
          <p:cNvPicPr preferRelativeResize="0"/>
          <p:nvPr/>
        </p:nvPicPr>
        <p:blipFill rotWithShape="1">
          <a:blip r:embed="rId5">
            <a:alphaModFix amt="40000"/>
          </a:blip>
          <a:srcRect/>
          <a:stretch/>
        </p:blipFill>
        <p:spPr>
          <a:xfrm>
            <a:off x="17880501" y="-159313"/>
            <a:ext cx="7608399" cy="10446313"/>
          </a:xfrm>
          <a:prstGeom prst="rect">
            <a:avLst/>
          </a:prstGeom>
          <a:noFill/>
          <a:ln>
            <a:noFill/>
          </a:ln>
        </p:spPr>
      </p:pic>
      <p:pic>
        <p:nvPicPr>
          <p:cNvPr id="102" name="Google Shape;102;p1"/>
          <p:cNvPicPr preferRelativeResize="0"/>
          <p:nvPr/>
        </p:nvPicPr>
        <p:blipFill rotWithShape="1">
          <a:blip r:embed="rId6">
            <a:alphaModFix/>
          </a:blip>
          <a:srcRect/>
          <a:stretch/>
        </p:blipFill>
        <p:spPr>
          <a:xfrm>
            <a:off x="11618822" y="6172200"/>
            <a:ext cx="3149692" cy="4114800"/>
          </a:xfrm>
          <a:prstGeom prst="rect">
            <a:avLst/>
          </a:prstGeom>
          <a:noFill/>
          <a:ln>
            <a:noFill/>
          </a:ln>
        </p:spPr>
      </p:pic>
      <p:pic>
        <p:nvPicPr>
          <p:cNvPr id="103" name="Google Shape;103;p1"/>
          <p:cNvPicPr preferRelativeResize="0"/>
          <p:nvPr/>
        </p:nvPicPr>
        <p:blipFill rotWithShape="1">
          <a:blip r:embed="rId7">
            <a:alphaModFix/>
          </a:blip>
          <a:srcRect/>
          <a:stretch/>
        </p:blipFill>
        <p:spPr>
          <a:xfrm>
            <a:off x="8506835" y="7401340"/>
            <a:ext cx="3111987" cy="2885660"/>
          </a:xfrm>
          <a:prstGeom prst="rect">
            <a:avLst/>
          </a:prstGeom>
          <a:noFill/>
          <a:ln>
            <a:noFill/>
          </a:ln>
        </p:spPr>
      </p:pic>
      <p:pic>
        <p:nvPicPr>
          <p:cNvPr id="104" name="Google Shape;104;p1"/>
          <p:cNvPicPr preferRelativeResize="0"/>
          <p:nvPr/>
        </p:nvPicPr>
        <p:blipFill rotWithShape="1">
          <a:blip r:embed="rId8">
            <a:alphaModFix/>
          </a:blip>
          <a:srcRect/>
          <a:stretch/>
        </p:blipFill>
        <p:spPr>
          <a:xfrm rot="1554956">
            <a:off x="10309736" y="566955"/>
            <a:ext cx="3833480" cy="2216448"/>
          </a:xfrm>
          <a:prstGeom prst="rect">
            <a:avLst/>
          </a:prstGeom>
          <a:noFill/>
          <a:ln>
            <a:noFill/>
          </a:ln>
        </p:spPr>
      </p:pic>
      <p:pic>
        <p:nvPicPr>
          <p:cNvPr id="105" name="Google Shape;105;p1"/>
          <p:cNvPicPr preferRelativeResize="0"/>
          <p:nvPr/>
        </p:nvPicPr>
        <p:blipFill rotWithShape="1">
          <a:blip r:embed="rId9">
            <a:alphaModFix/>
          </a:blip>
          <a:srcRect/>
          <a:stretch/>
        </p:blipFill>
        <p:spPr>
          <a:xfrm>
            <a:off x="2411990" y="2400300"/>
            <a:ext cx="4167845" cy="4114800"/>
          </a:xfrm>
          <a:prstGeom prst="rect">
            <a:avLst/>
          </a:prstGeom>
          <a:noFill/>
          <a:ln>
            <a:noFill/>
          </a:ln>
        </p:spPr>
      </p:pic>
      <p:sp>
        <p:nvSpPr>
          <p:cNvPr id="107" name="Google Shape;107;p1"/>
          <p:cNvSpPr txBox="1"/>
          <p:nvPr/>
        </p:nvSpPr>
        <p:spPr>
          <a:xfrm>
            <a:off x="990600" y="-114300"/>
            <a:ext cx="6504214"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6999" b="0" i="0" u="none" strike="noStrike" cap="none">
                <a:solidFill>
                  <a:srgbClr val="705C34"/>
                </a:solidFill>
                <a:latin typeface="#9Slide07 SVNSalty Sans" panose="02000000000000000000" pitchFamily="2" charset="0"/>
                <a:cs typeface="#9Slide05 Pattaya" panose="00000500000000000000" pitchFamily="2" charset="-34"/>
                <a:sym typeface="Arial"/>
              </a:rPr>
              <a:t>KHỞI </a:t>
            </a:r>
            <a:r>
              <a:rPr lang="en-US" sz="6999" b="0" i="0" u="none" strike="noStrike" cap="none">
                <a:solidFill>
                  <a:srgbClr val="705C34"/>
                </a:solidFill>
                <a:latin typeface="#9Slide07 SVNSalty Sans" panose="02000000000000000000" pitchFamily="2" charset="0"/>
                <a:ea typeface="Roboto"/>
                <a:cs typeface="#9Slide05 Pattaya" panose="00000500000000000000" pitchFamily="2" charset="-34"/>
                <a:sym typeface="Roboto"/>
              </a:rPr>
              <a:t>ĐỘNG</a:t>
            </a:r>
            <a:endParaRPr>
              <a:latin typeface="#9Slide07 SVNSalty Sans" panose="02000000000000000000" pitchFamily="2" charset="0"/>
              <a:cs typeface="#9Slide05 Pattaya" panose="00000500000000000000" pitchFamily="2" charset="-34"/>
            </a:endParaRPr>
          </a:p>
        </p:txBody>
      </p:sp>
      <p:sp>
        <p:nvSpPr>
          <p:cNvPr id="108" name="Google Shape;108;p1"/>
          <p:cNvSpPr txBox="1"/>
          <p:nvPr/>
        </p:nvSpPr>
        <p:spPr>
          <a:xfrm>
            <a:off x="2411990" y="3281680"/>
            <a:ext cx="4167845" cy="275729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6399" b="0" i="0" u="none" strike="noStrike" cap="none">
                <a:solidFill>
                  <a:srgbClr val="705C34"/>
                </a:solidFill>
                <a:latin typeface="#9Slide05 Pattaya" panose="00000500000000000000" pitchFamily="2" charset="-34"/>
                <a:ea typeface="Roboto"/>
                <a:cs typeface="#9Slide05 Pattaya" panose="00000500000000000000" pitchFamily="2" charset="-34"/>
                <a:sym typeface="Roboto"/>
              </a:rPr>
              <a:t>Đuổi </a:t>
            </a:r>
            <a:endParaRPr>
              <a:latin typeface="#9Slide05 Pattaya" panose="00000500000000000000" pitchFamily="2" charset="-34"/>
              <a:cs typeface="#9Slide05 Pattaya" panose="00000500000000000000" pitchFamily="2" charset="-34"/>
            </a:endParaRPr>
          </a:p>
          <a:p>
            <a:pPr marL="0" marR="0" lvl="0" indent="0" algn="ctr" rtl="0">
              <a:lnSpc>
                <a:spcPct val="140006"/>
              </a:lnSpc>
              <a:spcBef>
                <a:spcPts val="0"/>
              </a:spcBef>
              <a:spcAft>
                <a:spcPts val="0"/>
              </a:spcAft>
              <a:buNone/>
            </a:pPr>
            <a:r>
              <a:rPr lang="en-US" sz="6399" b="0" i="0" u="none" strike="noStrike" cap="none">
                <a:solidFill>
                  <a:srgbClr val="705C34"/>
                </a:solidFill>
                <a:latin typeface="#9Slide05 Pattaya" panose="00000500000000000000" pitchFamily="2" charset="-34"/>
                <a:ea typeface="Roboto"/>
                <a:cs typeface="#9Slide05 Pattaya" panose="00000500000000000000" pitchFamily="2" charset="-34"/>
                <a:sym typeface="Roboto"/>
              </a:rPr>
              <a:t>hình</a:t>
            </a:r>
            <a:endParaRPr>
              <a:latin typeface="#9Slide05 Pattaya" panose="00000500000000000000" pitchFamily="2" charset="-34"/>
              <a:cs typeface="#9Slide05 Pattaya" panose="00000500000000000000" pitchFamily="2" charset="-34"/>
            </a:endParaRPr>
          </a:p>
        </p:txBody>
      </p:sp>
      <p:pic>
        <p:nvPicPr>
          <p:cNvPr id="109" name="Google Shape;109;p1"/>
          <p:cNvPicPr preferRelativeResize="0"/>
          <p:nvPr/>
        </p:nvPicPr>
        <p:blipFill rotWithShape="1">
          <a:blip r:embed="rId9">
            <a:alphaModFix/>
          </a:blip>
          <a:srcRect/>
          <a:stretch/>
        </p:blipFill>
        <p:spPr>
          <a:xfrm>
            <a:off x="5196545" y="1060450"/>
            <a:ext cx="4167845" cy="4114800"/>
          </a:xfrm>
          <a:prstGeom prst="rect">
            <a:avLst/>
          </a:prstGeom>
          <a:noFill/>
          <a:ln>
            <a:noFill/>
          </a:ln>
        </p:spPr>
      </p:pic>
      <p:sp>
        <p:nvSpPr>
          <p:cNvPr id="110" name="Google Shape;110;p1"/>
          <p:cNvSpPr txBox="1"/>
          <p:nvPr/>
        </p:nvSpPr>
        <p:spPr>
          <a:xfrm>
            <a:off x="5240694" y="1551354"/>
            <a:ext cx="4167845" cy="275729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6399" b="0" i="0" u="none" strike="noStrike" cap="none">
                <a:solidFill>
                  <a:srgbClr val="705C34"/>
                </a:solidFill>
                <a:latin typeface="#9Slide05 Pattaya" panose="00000500000000000000" pitchFamily="2" charset="-34"/>
                <a:ea typeface="Roboto"/>
                <a:cs typeface="#9Slide05 Pattaya" panose="00000500000000000000" pitchFamily="2" charset="-34"/>
                <a:sym typeface="Roboto"/>
              </a:rPr>
              <a:t>Bắt </a:t>
            </a:r>
            <a:endParaRPr>
              <a:latin typeface="#9Slide05 Pattaya" panose="00000500000000000000" pitchFamily="2" charset="-34"/>
              <a:cs typeface="#9Slide05 Pattaya" panose="00000500000000000000" pitchFamily="2" charset="-34"/>
            </a:endParaRPr>
          </a:p>
          <a:p>
            <a:pPr marL="0" marR="0" lvl="0" indent="0" algn="ctr" rtl="0">
              <a:lnSpc>
                <a:spcPct val="140006"/>
              </a:lnSpc>
              <a:spcBef>
                <a:spcPts val="0"/>
              </a:spcBef>
              <a:spcAft>
                <a:spcPts val="0"/>
              </a:spcAft>
              <a:buNone/>
            </a:pPr>
            <a:r>
              <a:rPr lang="en-US" sz="6399" b="0" i="0" u="none" strike="noStrike" cap="none">
                <a:solidFill>
                  <a:srgbClr val="705C34"/>
                </a:solidFill>
                <a:latin typeface="#9Slide05 Pattaya" panose="00000500000000000000" pitchFamily="2" charset="-34"/>
                <a:ea typeface="Roboto"/>
                <a:cs typeface="#9Slide05 Pattaya" panose="00000500000000000000" pitchFamily="2" charset="-34"/>
                <a:sym typeface="Roboto"/>
              </a:rPr>
              <a:t>chữ</a:t>
            </a:r>
            <a:endParaRPr>
              <a:latin typeface="#9Slide05 Pattaya" panose="00000500000000000000" pitchFamily="2" charset="-34"/>
              <a:cs typeface="#9Slide05 Pattaya" panose="00000500000000000000" pitchFamily="2" charset="-34"/>
            </a:endParaRPr>
          </a:p>
        </p:txBody>
      </p:sp>
      <p:sp>
        <p:nvSpPr>
          <p:cNvPr id="111" name="Google Shape;111;p1"/>
          <p:cNvSpPr txBox="1"/>
          <p:nvPr/>
        </p:nvSpPr>
        <p:spPr>
          <a:xfrm>
            <a:off x="1214898" y="6438900"/>
            <a:ext cx="6310862" cy="2646681"/>
          </a:xfrm>
          <a:prstGeom prst="rect">
            <a:avLst/>
          </a:prstGeom>
          <a:noFill/>
          <a:ln>
            <a:noFill/>
          </a:ln>
        </p:spPr>
        <p:txBody>
          <a:bodyPr spcFirstLastPara="1" wrap="square" lIns="0" tIns="0" rIns="0" bIns="0" anchor="t" anchorCtr="0">
            <a:spAutoFit/>
          </a:bodyPr>
          <a:lstStyle/>
          <a:p>
            <a:pPr marL="820416" marR="0" lvl="1" indent="-410208" algn="l" rtl="0">
              <a:lnSpc>
                <a:spcPct val="140010"/>
              </a:lnSpc>
              <a:spcBef>
                <a:spcPts val="0"/>
              </a:spcBef>
              <a:spcAft>
                <a:spcPts val="0"/>
              </a:spcAft>
              <a:buClr>
                <a:srgbClr val="705C34"/>
              </a:buClr>
              <a:buSzPts val="3799"/>
              <a:buFont typeface="Arial"/>
              <a:buChar char="•"/>
            </a:pPr>
            <a:r>
              <a:rPr lang="en-US" sz="3799" b="0" i="0" u="none" strike="noStrike" cap="none">
                <a:solidFill>
                  <a:srgbClr val="705C34"/>
                </a:solidFill>
                <a:latin typeface="Roboto"/>
                <a:ea typeface="Roboto"/>
                <a:cs typeface="Roboto"/>
                <a:sym typeface="Roboto"/>
              </a:rPr>
              <a:t>Cho các hình ảnh, </a:t>
            </a:r>
            <a:endParaRPr/>
          </a:p>
          <a:p>
            <a:pPr marL="820416" marR="0" lvl="1" indent="-410208" algn="l" rtl="0">
              <a:lnSpc>
                <a:spcPct val="140010"/>
              </a:lnSpc>
              <a:spcBef>
                <a:spcPts val="0"/>
              </a:spcBef>
              <a:spcAft>
                <a:spcPts val="0"/>
              </a:spcAft>
              <a:buClr>
                <a:srgbClr val="705C34"/>
              </a:buClr>
              <a:buSzPts val="3799"/>
              <a:buFont typeface="Arial"/>
              <a:buChar char="•"/>
            </a:pPr>
            <a:r>
              <a:rPr lang="en-US" sz="3799" b="0" i="0" u="none" strike="noStrike" cap="none">
                <a:solidFill>
                  <a:srgbClr val="705C34"/>
                </a:solidFill>
                <a:latin typeface="Roboto"/>
                <a:ea typeface="Roboto"/>
                <a:cs typeface="Roboto"/>
                <a:sym typeface="Roboto"/>
              </a:rPr>
              <a:t>Quan sát và đoán xem chuỗi hình ảnh gợi ra tên của tác phẩm nào.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301"/>
        <p:cNvGrpSpPr/>
        <p:nvPr/>
      </p:nvGrpSpPr>
      <p:grpSpPr>
        <a:xfrm>
          <a:off x="0" y="0"/>
          <a:ext cx="0" cy="0"/>
          <a:chOff x="0" y="0"/>
          <a:chExt cx="0" cy="0"/>
        </a:xfrm>
      </p:grpSpPr>
      <p:pic>
        <p:nvPicPr>
          <p:cNvPr id="302" name="Google Shape;302;p10"/>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303" name="Google Shape;303;p10"/>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304" name="Google Shape;304;p10"/>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305" name="Google Shape;305;p10"/>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306" name="Google Shape;306;p10"/>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307" name="Google Shape;307;p10"/>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308" name="Google Shape;308;p10"/>
          <p:cNvPicPr preferRelativeResize="0"/>
          <p:nvPr/>
        </p:nvPicPr>
        <p:blipFill rotWithShape="1">
          <a:blip r:embed="rId9">
            <a:alphaModFix/>
          </a:blip>
          <a:srcRect l="1451" r="634"/>
          <a:stretch/>
        </p:blipFill>
        <p:spPr>
          <a:xfrm>
            <a:off x="3389789" y="3362874"/>
            <a:ext cx="6687287" cy="1878206"/>
          </a:xfrm>
          <a:prstGeom prst="rect">
            <a:avLst/>
          </a:prstGeom>
          <a:noFill/>
          <a:ln>
            <a:noFill/>
          </a:ln>
        </p:spPr>
      </p:pic>
      <p:pic>
        <p:nvPicPr>
          <p:cNvPr id="309" name="Google Shape;309;p10"/>
          <p:cNvPicPr preferRelativeResize="0"/>
          <p:nvPr/>
        </p:nvPicPr>
        <p:blipFill rotWithShape="1">
          <a:blip r:embed="rId10">
            <a:alphaModFix amt="71000"/>
          </a:blip>
          <a:srcRect t="2828" b="2828"/>
          <a:stretch/>
        </p:blipFill>
        <p:spPr>
          <a:xfrm>
            <a:off x="10534496" y="3866532"/>
            <a:ext cx="7885886" cy="2297048"/>
          </a:xfrm>
          <a:prstGeom prst="rect">
            <a:avLst/>
          </a:prstGeom>
          <a:noFill/>
          <a:ln>
            <a:noFill/>
          </a:ln>
        </p:spPr>
      </p:pic>
      <p:pic>
        <p:nvPicPr>
          <p:cNvPr id="310" name="Google Shape;310;p10"/>
          <p:cNvPicPr preferRelativeResize="0"/>
          <p:nvPr/>
        </p:nvPicPr>
        <p:blipFill rotWithShape="1">
          <a:blip r:embed="rId11">
            <a:alphaModFix/>
          </a:blip>
          <a:srcRect t="1116" b="40626"/>
          <a:stretch/>
        </p:blipFill>
        <p:spPr>
          <a:xfrm>
            <a:off x="10390610" y="6557300"/>
            <a:ext cx="8451109" cy="1981677"/>
          </a:xfrm>
          <a:prstGeom prst="rect">
            <a:avLst/>
          </a:prstGeom>
          <a:noFill/>
          <a:ln>
            <a:noFill/>
          </a:ln>
        </p:spPr>
      </p:pic>
      <p:pic>
        <p:nvPicPr>
          <p:cNvPr id="311" name="Google Shape;311;p10"/>
          <p:cNvPicPr preferRelativeResize="0"/>
          <p:nvPr/>
        </p:nvPicPr>
        <p:blipFill rotWithShape="1">
          <a:blip r:embed="rId12">
            <a:alphaModFix amt="50000"/>
          </a:blip>
          <a:srcRect t="2176" b="2175"/>
          <a:stretch/>
        </p:blipFill>
        <p:spPr>
          <a:xfrm>
            <a:off x="3423656" y="6286563"/>
            <a:ext cx="6687287" cy="1655017"/>
          </a:xfrm>
          <a:prstGeom prst="rect">
            <a:avLst/>
          </a:prstGeom>
          <a:noFill/>
          <a:ln>
            <a:noFill/>
          </a:ln>
        </p:spPr>
      </p:pic>
      <p:sp>
        <p:nvSpPr>
          <p:cNvPr id="313" name="Google Shape;313;p10"/>
          <p:cNvSpPr txBox="1"/>
          <p:nvPr/>
        </p:nvSpPr>
        <p:spPr>
          <a:xfrm>
            <a:off x="4149885" y="1547785"/>
            <a:ext cx="11014075" cy="67945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Trong kí tác giả có thể xưng tôi với vai trò gì?</a:t>
            </a:r>
            <a:endParaRPr/>
          </a:p>
        </p:txBody>
      </p:sp>
      <p:sp>
        <p:nvSpPr>
          <p:cNvPr id="314" name="Google Shape;314;p10"/>
          <p:cNvSpPr txBox="1"/>
          <p:nvPr/>
        </p:nvSpPr>
        <p:spPr>
          <a:xfrm>
            <a:off x="3389789" y="3971667"/>
            <a:ext cx="6687287" cy="59394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Arial"/>
                <a:ea typeface="Arial"/>
                <a:cs typeface="Arial"/>
                <a:sym typeface="Arial"/>
              </a:rPr>
              <a:t>A. người chứng kiến</a:t>
            </a:r>
            <a:endParaRPr/>
          </a:p>
        </p:txBody>
      </p:sp>
      <p:sp>
        <p:nvSpPr>
          <p:cNvPr id="315" name="Google Shape;315;p10"/>
          <p:cNvSpPr txBox="1"/>
          <p:nvPr/>
        </p:nvSpPr>
        <p:spPr>
          <a:xfrm>
            <a:off x="11272521" y="4421111"/>
            <a:ext cx="6687287" cy="59394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Arial"/>
                <a:ea typeface="Arial"/>
                <a:cs typeface="Arial"/>
                <a:sym typeface="Arial"/>
              </a:rPr>
              <a:t>B. người quan sát</a:t>
            </a:r>
            <a:endParaRPr/>
          </a:p>
        </p:txBody>
      </p:sp>
      <p:sp>
        <p:nvSpPr>
          <p:cNvPr id="316" name="Google Shape;316;p10"/>
          <p:cNvSpPr txBox="1"/>
          <p:nvPr/>
        </p:nvSpPr>
        <p:spPr>
          <a:xfrm>
            <a:off x="4302285" y="6782067"/>
            <a:ext cx="6687287" cy="588397"/>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459" b="0" i="0" u="none" strike="noStrike" cap="none">
                <a:solidFill>
                  <a:srgbClr val="000000"/>
                </a:solidFill>
                <a:latin typeface="Arial"/>
                <a:ea typeface="Arial"/>
                <a:cs typeface="Arial"/>
                <a:sym typeface="Arial"/>
              </a:rPr>
              <a:t>C. người kể chuyện</a:t>
            </a:r>
            <a:endParaRPr/>
          </a:p>
        </p:txBody>
      </p:sp>
      <p:sp>
        <p:nvSpPr>
          <p:cNvPr id="317" name="Google Shape;317;p10"/>
          <p:cNvSpPr txBox="1"/>
          <p:nvPr/>
        </p:nvSpPr>
        <p:spPr>
          <a:xfrm>
            <a:off x="11044983" y="6818911"/>
            <a:ext cx="6687287" cy="5883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Arial"/>
                <a:ea typeface="Arial"/>
                <a:cs typeface="Arial"/>
                <a:sym typeface="Arial"/>
              </a:rPr>
              <a:t>D. người thuyết minh</a:t>
            </a:r>
            <a:endParaRPr/>
          </a:p>
        </p:txBody>
      </p:sp>
      <p:pic>
        <p:nvPicPr>
          <p:cNvPr id="318" name="Google Shape;318;p10"/>
          <p:cNvPicPr preferRelativeResize="0"/>
          <p:nvPr/>
        </p:nvPicPr>
        <p:blipFill rotWithShape="1">
          <a:blip r:embed="rId13">
            <a:alphaModFix/>
          </a:blip>
          <a:srcRect/>
          <a:stretch/>
        </p:blipFill>
        <p:spPr>
          <a:xfrm>
            <a:off x="3175000" y="5524500"/>
            <a:ext cx="1679865" cy="1747584"/>
          </a:xfrm>
          <a:prstGeom prst="rect">
            <a:avLst/>
          </a:prstGeom>
          <a:noFill/>
          <a:ln>
            <a:noFill/>
          </a:ln>
        </p:spPr>
      </p:pic>
      <p:sp>
        <p:nvSpPr>
          <p:cNvPr id="2" name="Google Shape;271;p8">
            <a:extLst>
              <a:ext uri="{FF2B5EF4-FFF2-40B4-BE49-F238E27FC236}">
                <a16:creationId xmlns:a16="http://schemas.microsoft.com/office/drawing/2014/main" id="{22AD8F07-00E3-2894-EA9D-628F7286A68F}"/>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3</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322"/>
        <p:cNvGrpSpPr/>
        <p:nvPr/>
      </p:nvGrpSpPr>
      <p:grpSpPr>
        <a:xfrm>
          <a:off x="0" y="0"/>
          <a:ext cx="0" cy="0"/>
          <a:chOff x="0" y="0"/>
          <a:chExt cx="0" cy="0"/>
        </a:xfrm>
      </p:grpSpPr>
      <p:pic>
        <p:nvPicPr>
          <p:cNvPr id="323" name="Google Shape;323;p11"/>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324" name="Google Shape;324;p11"/>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325" name="Google Shape;325;p11"/>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326" name="Google Shape;326;p11"/>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327" name="Google Shape;327;p11"/>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328" name="Google Shape;328;p11"/>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329" name="Google Shape;329;p11"/>
          <p:cNvPicPr preferRelativeResize="0"/>
          <p:nvPr/>
        </p:nvPicPr>
        <p:blipFill rotWithShape="1">
          <a:blip r:embed="rId9">
            <a:alphaModFix/>
          </a:blip>
          <a:srcRect l="21952" r="17245"/>
          <a:stretch/>
        </p:blipFill>
        <p:spPr>
          <a:xfrm>
            <a:off x="3389789" y="2932086"/>
            <a:ext cx="7144707" cy="3231494"/>
          </a:xfrm>
          <a:prstGeom prst="rect">
            <a:avLst/>
          </a:prstGeom>
          <a:noFill/>
          <a:ln>
            <a:noFill/>
          </a:ln>
        </p:spPr>
      </p:pic>
      <p:pic>
        <p:nvPicPr>
          <p:cNvPr id="330" name="Google Shape;330;p11"/>
          <p:cNvPicPr preferRelativeResize="0"/>
          <p:nvPr/>
        </p:nvPicPr>
        <p:blipFill rotWithShape="1">
          <a:blip r:embed="rId10">
            <a:alphaModFix amt="71000"/>
          </a:blip>
          <a:srcRect l="6954" r="6954" b="2828"/>
          <a:stretch/>
        </p:blipFill>
        <p:spPr>
          <a:xfrm>
            <a:off x="10954744" y="3415433"/>
            <a:ext cx="7885886" cy="2748147"/>
          </a:xfrm>
          <a:prstGeom prst="rect">
            <a:avLst/>
          </a:prstGeom>
          <a:noFill/>
          <a:ln>
            <a:noFill/>
          </a:ln>
        </p:spPr>
      </p:pic>
      <p:pic>
        <p:nvPicPr>
          <p:cNvPr id="331" name="Google Shape;331;p11"/>
          <p:cNvPicPr preferRelativeResize="0"/>
          <p:nvPr/>
        </p:nvPicPr>
        <p:blipFill rotWithShape="1">
          <a:blip r:embed="rId11">
            <a:alphaModFix/>
          </a:blip>
          <a:srcRect t="1116" b="40626"/>
          <a:stretch/>
        </p:blipFill>
        <p:spPr>
          <a:xfrm>
            <a:off x="10492210" y="6675834"/>
            <a:ext cx="8451109" cy="1981677"/>
          </a:xfrm>
          <a:prstGeom prst="rect">
            <a:avLst/>
          </a:prstGeom>
          <a:noFill/>
          <a:ln>
            <a:noFill/>
          </a:ln>
        </p:spPr>
      </p:pic>
      <p:pic>
        <p:nvPicPr>
          <p:cNvPr id="332" name="Google Shape;332;p11"/>
          <p:cNvPicPr preferRelativeResize="0"/>
          <p:nvPr/>
        </p:nvPicPr>
        <p:blipFill rotWithShape="1">
          <a:blip r:embed="rId12">
            <a:alphaModFix amt="50000"/>
          </a:blip>
          <a:srcRect l="14474" t="2176" r="14473"/>
          <a:stretch/>
        </p:blipFill>
        <p:spPr>
          <a:xfrm>
            <a:off x="3389789" y="6875986"/>
            <a:ext cx="6687287" cy="2382314"/>
          </a:xfrm>
          <a:prstGeom prst="rect">
            <a:avLst/>
          </a:prstGeom>
          <a:noFill/>
          <a:ln>
            <a:noFill/>
          </a:ln>
        </p:spPr>
      </p:pic>
      <p:sp>
        <p:nvSpPr>
          <p:cNvPr id="334" name="Google Shape;334;p11"/>
          <p:cNvSpPr txBox="1"/>
          <p:nvPr/>
        </p:nvSpPr>
        <p:spPr>
          <a:xfrm>
            <a:off x="6241069" y="1547785"/>
            <a:ext cx="6831707" cy="67945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Kí thường viết về vấn đề gì?</a:t>
            </a:r>
            <a:endParaRPr/>
          </a:p>
        </p:txBody>
      </p:sp>
      <p:sp>
        <p:nvSpPr>
          <p:cNvPr id="335" name="Google Shape;335;p11"/>
          <p:cNvSpPr txBox="1"/>
          <p:nvPr/>
        </p:nvSpPr>
        <p:spPr>
          <a:xfrm>
            <a:off x="3865390" y="3348758"/>
            <a:ext cx="6362344" cy="2981072"/>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Kí thường viết về người thật việc thật có tính chất thời sự trung thành với hiện thực đến mức cao nhất</a:t>
            </a:r>
            <a:endParaRPr/>
          </a:p>
        </p:txBody>
      </p:sp>
      <p:sp>
        <p:nvSpPr>
          <p:cNvPr id="336" name="Google Shape;336;p11"/>
          <p:cNvSpPr txBox="1"/>
          <p:nvPr/>
        </p:nvSpPr>
        <p:spPr>
          <a:xfrm>
            <a:off x="11554043" y="3852370"/>
            <a:ext cx="6687287" cy="223580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Những sự việc có tính sự kiện diễn ra trong ngày</a:t>
            </a:r>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337" name="Google Shape;337;p11"/>
          <p:cNvSpPr txBox="1"/>
          <p:nvPr/>
        </p:nvSpPr>
        <p:spPr>
          <a:xfrm>
            <a:off x="3606801" y="7287530"/>
            <a:ext cx="5892800"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Những câu chuyện có tính ly kỳ hấp dẫn</a:t>
            </a:r>
            <a:endParaRPr/>
          </a:p>
        </p:txBody>
      </p:sp>
      <p:sp>
        <p:nvSpPr>
          <p:cNvPr id="338" name="Google Shape;338;p11"/>
          <p:cNvSpPr txBox="1"/>
          <p:nvPr/>
        </p:nvSpPr>
        <p:spPr>
          <a:xfrm>
            <a:off x="10956691" y="7115098"/>
            <a:ext cx="6687287" cy="11979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D. Những sự việc do nhà văn tưởng tượng </a:t>
            </a:r>
            <a:endParaRPr/>
          </a:p>
        </p:txBody>
      </p:sp>
      <p:pic>
        <p:nvPicPr>
          <p:cNvPr id="339" name="Google Shape;339;p11"/>
          <p:cNvPicPr preferRelativeResize="0"/>
          <p:nvPr/>
        </p:nvPicPr>
        <p:blipFill rotWithShape="1">
          <a:blip r:embed="rId13">
            <a:alphaModFix/>
          </a:blip>
          <a:srcRect/>
          <a:stretch/>
        </p:blipFill>
        <p:spPr>
          <a:xfrm>
            <a:off x="2590800" y="2171700"/>
            <a:ext cx="1679865" cy="1747584"/>
          </a:xfrm>
          <a:prstGeom prst="rect">
            <a:avLst/>
          </a:prstGeom>
          <a:noFill/>
          <a:ln>
            <a:noFill/>
          </a:ln>
        </p:spPr>
      </p:pic>
      <p:sp>
        <p:nvSpPr>
          <p:cNvPr id="2" name="Google Shape;271;p8">
            <a:extLst>
              <a:ext uri="{FF2B5EF4-FFF2-40B4-BE49-F238E27FC236}">
                <a16:creationId xmlns:a16="http://schemas.microsoft.com/office/drawing/2014/main" id="{F363DF75-1D19-2247-D1B7-D3F363E25F81}"/>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4</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343"/>
        <p:cNvGrpSpPr/>
        <p:nvPr/>
      </p:nvGrpSpPr>
      <p:grpSpPr>
        <a:xfrm>
          <a:off x="0" y="0"/>
          <a:ext cx="0" cy="0"/>
          <a:chOff x="0" y="0"/>
          <a:chExt cx="0" cy="0"/>
        </a:xfrm>
      </p:grpSpPr>
      <p:pic>
        <p:nvPicPr>
          <p:cNvPr id="344" name="Google Shape;344;p12"/>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345" name="Google Shape;345;p12"/>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346" name="Google Shape;346;p12"/>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347" name="Google Shape;347;p12"/>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348" name="Google Shape;348;p12"/>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349" name="Google Shape;349;p12"/>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350" name="Google Shape;350;p12"/>
          <p:cNvPicPr preferRelativeResize="0"/>
          <p:nvPr/>
        </p:nvPicPr>
        <p:blipFill rotWithShape="1">
          <a:blip r:embed="rId9">
            <a:alphaModFix/>
          </a:blip>
          <a:srcRect l="21952" r="17245"/>
          <a:stretch/>
        </p:blipFill>
        <p:spPr>
          <a:xfrm>
            <a:off x="2895601" y="2932085"/>
            <a:ext cx="7638896" cy="3553381"/>
          </a:xfrm>
          <a:prstGeom prst="rect">
            <a:avLst/>
          </a:prstGeom>
          <a:noFill/>
          <a:ln>
            <a:noFill/>
          </a:ln>
        </p:spPr>
      </p:pic>
      <p:pic>
        <p:nvPicPr>
          <p:cNvPr id="351" name="Google Shape;351;p12"/>
          <p:cNvPicPr preferRelativeResize="0"/>
          <p:nvPr/>
        </p:nvPicPr>
        <p:blipFill rotWithShape="1">
          <a:blip r:embed="rId10">
            <a:alphaModFix amt="71000"/>
          </a:blip>
          <a:srcRect l="6954" r="6954" b="2828"/>
          <a:stretch/>
        </p:blipFill>
        <p:spPr>
          <a:xfrm>
            <a:off x="10954744" y="3415433"/>
            <a:ext cx="7885886" cy="2748147"/>
          </a:xfrm>
          <a:prstGeom prst="rect">
            <a:avLst/>
          </a:prstGeom>
          <a:noFill/>
          <a:ln>
            <a:noFill/>
          </a:ln>
        </p:spPr>
      </p:pic>
      <p:pic>
        <p:nvPicPr>
          <p:cNvPr id="352" name="Google Shape;352;p12"/>
          <p:cNvPicPr preferRelativeResize="0"/>
          <p:nvPr/>
        </p:nvPicPr>
        <p:blipFill rotWithShape="1">
          <a:blip r:embed="rId11">
            <a:alphaModFix/>
          </a:blip>
          <a:srcRect t="1116" b="4557"/>
          <a:stretch/>
        </p:blipFill>
        <p:spPr>
          <a:xfrm>
            <a:off x="10390610" y="6557300"/>
            <a:ext cx="8451109" cy="3208581"/>
          </a:xfrm>
          <a:prstGeom prst="rect">
            <a:avLst/>
          </a:prstGeom>
          <a:noFill/>
          <a:ln>
            <a:noFill/>
          </a:ln>
        </p:spPr>
      </p:pic>
      <p:pic>
        <p:nvPicPr>
          <p:cNvPr id="353" name="Google Shape;353;p12"/>
          <p:cNvPicPr preferRelativeResize="0"/>
          <p:nvPr/>
        </p:nvPicPr>
        <p:blipFill rotWithShape="1">
          <a:blip r:embed="rId12">
            <a:alphaModFix amt="50000"/>
          </a:blip>
          <a:srcRect l="14474" t="2176" r="14473"/>
          <a:stretch/>
        </p:blipFill>
        <p:spPr>
          <a:xfrm>
            <a:off x="3491389" y="7282386"/>
            <a:ext cx="6687287" cy="2382314"/>
          </a:xfrm>
          <a:prstGeom prst="rect">
            <a:avLst/>
          </a:prstGeom>
          <a:noFill/>
          <a:ln>
            <a:noFill/>
          </a:ln>
        </p:spPr>
      </p:pic>
      <p:sp>
        <p:nvSpPr>
          <p:cNvPr id="355" name="Google Shape;355;p12"/>
          <p:cNvSpPr txBox="1"/>
          <p:nvPr/>
        </p:nvSpPr>
        <p:spPr>
          <a:xfrm>
            <a:off x="4848435" y="1547785"/>
            <a:ext cx="9616976" cy="67945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Du ký là thể loại ký ghi chép lại điều gì?</a:t>
            </a:r>
            <a:endParaRPr/>
          </a:p>
        </p:txBody>
      </p:sp>
      <p:sp>
        <p:nvSpPr>
          <p:cNvPr id="356" name="Google Shape;356;p12"/>
          <p:cNvSpPr txBox="1"/>
          <p:nvPr/>
        </p:nvSpPr>
        <p:spPr>
          <a:xfrm>
            <a:off x="3594456" y="3348758"/>
            <a:ext cx="6687287" cy="2417197"/>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Ghi lại những cảm nghĩ của người viết về một sự kiện quan trọng Diễn ra trong cuộc sống có tính thời sự</a:t>
            </a:r>
            <a:endParaRPr/>
          </a:p>
        </p:txBody>
      </p:sp>
      <p:sp>
        <p:nvSpPr>
          <p:cNvPr id="357" name="Google Shape;357;p12"/>
          <p:cNvSpPr txBox="1"/>
          <p:nvPr/>
        </p:nvSpPr>
        <p:spPr>
          <a:xfrm>
            <a:off x="11600713" y="4004770"/>
            <a:ext cx="6687287"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Ghi chép sự thực</a:t>
            </a:r>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358" name="Google Shape;358;p12"/>
          <p:cNvSpPr txBox="1"/>
          <p:nvPr/>
        </p:nvSpPr>
        <p:spPr>
          <a:xfrm>
            <a:off x="3906866" y="7287530"/>
            <a:ext cx="6062467" cy="1807597"/>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Ghi chép về những chuyến đi tới các vùng đất các xứ sở nào đó</a:t>
            </a:r>
            <a:endParaRPr/>
          </a:p>
        </p:txBody>
      </p:sp>
      <p:sp>
        <p:nvSpPr>
          <p:cNvPr id="359" name="Google Shape;359;p12"/>
          <p:cNvSpPr txBox="1"/>
          <p:nvPr/>
        </p:nvSpPr>
        <p:spPr>
          <a:xfrm>
            <a:off x="10956691" y="7115098"/>
            <a:ext cx="6687287" cy="18075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D. Ghi chép lại các sự việc theo thứ tự thời gian chú ý đến các sự kiện có tính chất tiểu sử </a:t>
            </a:r>
            <a:endParaRPr/>
          </a:p>
        </p:txBody>
      </p:sp>
      <p:pic>
        <p:nvPicPr>
          <p:cNvPr id="360" name="Google Shape;360;p12"/>
          <p:cNvPicPr preferRelativeResize="0"/>
          <p:nvPr/>
        </p:nvPicPr>
        <p:blipFill rotWithShape="1">
          <a:blip r:embed="rId13">
            <a:alphaModFix/>
          </a:blip>
          <a:srcRect/>
          <a:stretch/>
        </p:blipFill>
        <p:spPr>
          <a:xfrm>
            <a:off x="2887133" y="6210300"/>
            <a:ext cx="1679865" cy="1747584"/>
          </a:xfrm>
          <a:prstGeom prst="rect">
            <a:avLst/>
          </a:prstGeom>
          <a:noFill/>
          <a:ln>
            <a:noFill/>
          </a:ln>
        </p:spPr>
      </p:pic>
      <p:sp>
        <p:nvSpPr>
          <p:cNvPr id="2" name="Google Shape;271;p8">
            <a:extLst>
              <a:ext uri="{FF2B5EF4-FFF2-40B4-BE49-F238E27FC236}">
                <a16:creationId xmlns:a16="http://schemas.microsoft.com/office/drawing/2014/main" id="{7048A7E6-02F6-D2DA-D4E1-CBD551CE9166}"/>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5</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364"/>
        <p:cNvGrpSpPr/>
        <p:nvPr/>
      </p:nvGrpSpPr>
      <p:grpSpPr>
        <a:xfrm>
          <a:off x="0" y="0"/>
          <a:ext cx="0" cy="0"/>
          <a:chOff x="0" y="0"/>
          <a:chExt cx="0" cy="0"/>
        </a:xfrm>
      </p:grpSpPr>
      <p:pic>
        <p:nvPicPr>
          <p:cNvPr id="365" name="Google Shape;365;p13"/>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366" name="Google Shape;366;p13"/>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367" name="Google Shape;367;p13"/>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368" name="Google Shape;368;p13"/>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369" name="Google Shape;369;p13"/>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370" name="Google Shape;370;p13"/>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371" name="Google Shape;371;p13"/>
          <p:cNvPicPr preferRelativeResize="0"/>
          <p:nvPr/>
        </p:nvPicPr>
        <p:blipFill rotWithShape="1">
          <a:blip r:embed="rId9">
            <a:alphaModFix/>
          </a:blip>
          <a:srcRect l="21952" r="17245"/>
          <a:stretch/>
        </p:blipFill>
        <p:spPr>
          <a:xfrm>
            <a:off x="3389789" y="2932086"/>
            <a:ext cx="7144707" cy="3231494"/>
          </a:xfrm>
          <a:prstGeom prst="rect">
            <a:avLst/>
          </a:prstGeom>
          <a:noFill/>
          <a:ln>
            <a:noFill/>
          </a:ln>
        </p:spPr>
      </p:pic>
      <p:pic>
        <p:nvPicPr>
          <p:cNvPr id="372" name="Google Shape;372;p13"/>
          <p:cNvPicPr preferRelativeResize="0"/>
          <p:nvPr/>
        </p:nvPicPr>
        <p:blipFill rotWithShape="1">
          <a:blip r:embed="rId10">
            <a:alphaModFix amt="71000"/>
          </a:blip>
          <a:srcRect l="6954" r="6954" b="2828"/>
          <a:stretch/>
        </p:blipFill>
        <p:spPr>
          <a:xfrm>
            <a:off x="10954744" y="3415433"/>
            <a:ext cx="7885886" cy="2748147"/>
          </a:xfrm>
          <a:prstGeom prst="rect">
            <a:avLst/>
          </a:prstGeom>
          <a:noFill/>
          <a:ln>
            <a:noFill/>
          </a:ln>
        </p:spPr>
      </p:pic>
      <p:pic>
        <p:nvPicPr>
          <p:cNvPr id="373" name="Google Shape;373;p13"/>
          <p:cNvPicPr preferRelativeResize="0"/>
          <p:nvPr/>
        </p:nvPicPr>
        <p:blipFill rotWithShape="1">
          <a:blip r:embed="rId11">
            <a:alphaModFix/>
          </a:blip>
          <a:srcRect t="1116" b="4557"/>
          <a:stretch/>
        </p:blipFill>
        <p:spPr>
          <a:xfrm>
            <a:off x="10390610" y="6557300"/>
            <a:ext cx="8451109" cy="3208581"/>
          </a:xfrm>
          <a:prstGeom prst="rect">
            <a:avLst/>
          </a:prstGeom>
          <a:noFill/>
          <a:ln>
            <a:noFill/>
          </a:ln>
        </p:spPr>
      </p:pic>
      <p:pic>
        <p:nvPicPr>
          <p:cNvPr id="374" name="Google Shape;374;p13"/>
          <p:cNvPicPr preferRelativeResize="0"/>
          <p:nvPr/>
        </p:nvPicPr>
        <p:blipFill rotWithShape="1">
          <a:blip r:embed="rId12">
            <a:alphaModFix amt="50000"/>
          </a:blip>
          <a:srcRect l="14474" t="2176" r="14473"/>
          <a:stretch/>
        </p:blipFill>
        <p:spPr>
          <a:xfrm>
            <a:off x="3389789" y="6875986"/>
            <a:ext cx="6687287" cy="2382314"/>
          </a:xfrm>
          <a:prstGeom prst="rect">
            <a:avLst/>
          </a:prstGeom>
          <a:noFill/>
          <a:ln>
            <a:noFill/>
          </a:ln>
        </p:spPr>
      </p:pic>
      <p:sp>
        <p:nvSpPr>
          <p:cNvPr id="376" name="Google Shape;376;p13"/>
          <p:cNvSpPr txBox="1"/>
          <p:nvPr/>
        </p:nvSpPr>
        <p:spPr>
          <a:xfrm>
            <a:off x="4201479" y="1547785"/>
            <a:ext cx="10910888" cy="67945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Trong Du kí người viết thường kể lại điều gì?</a:t>
            </a:r>
            <a:endParaRPr/>
          </a:p>
        </p:txBody>
      </p:sp>
      <p:sp>
        <p:nvSpPr>
          <p:cNvPr id="377" name="Google Shape;377;p13"/>
          <p:cNvSpPr txBox="1"/>
          <p:nvPr/>
        </p:nvSpPr>
        <p:spPr>
          <a:xfrm>
            <a:off x="3594456" y="3348758"/>
            <a:ext cx="6396211" cy="1490536"/>
          </a:xfrm>
          <a:prstGeom prst="rect">
            <a:avLst/>
          </a:prstGeom>
          <a:noFill/>
          <a:ln>
            <a:noFill/>
          </a:ln>
        </p:spPr>
        <p:txBody>
          <a:bodyPr spcFirstLastPara="1" wrap="square" lIns="0" tIns="0" rIns="0" bIns="0" anchor="t" anchorCtr="0">
            <a:spAutoFit/>
          </a:bodyPr>
          <a:lstStyle/>
          <a:p>
            <a:pPr marL="514350" marR="0" lvl="0" indent="-514350" algn="ctr" rtl="0">
              <a:lnSpc>
                <a:spcPct val="140011"/>
              </a:lnSpc>
              <a:spcBef>
                <a:spcPts val="0"/>
              </a:spcBef>
              <a:spcAft>
                <a:spcPts val="0"/>
              </a:spcAft>
              <a:buAutoNum type="alphaUcPeriod"/>
            </a:pPr>
            <a:r>
              <a:rPr lang="en-US" sz="3459" b="0" i="0" u="none" strike="noStrike" cap="none">
                <a:solidFill>
                  <a:srgbClr val="000000"/>
                </a:solidFill>
                <a:latin typeface="Roboto"/>
                <a:ea typeface="Roboto"/>
                <a:cs typeface="Roboto"/>
                <a:sym typeface="Roboto"/>
              </a:rPr>
              <a:t>Kể về một hình ảnh </a:t>
            </a:r>
          </a:p>
          <a:p>
            <a:pPr marR="0" lvl="0" algn="ctr" rtl="0">
              <a:lnSpc>
                <a:spcPct val="140011"/>
              </a:lnSpc>
              <a:spcBef>
                <a:spcPts val="0"/>
              </a:spcBef>
              <a:spcAft>
                <a:spcPts val="0"/>
              </a:spcAft>
            </a:pPr>
            <a:r>
              <a:rPr lang="en-US" sz="3459" b="0" i="0" u="none" strike="noStrike" cap="none">
                <a:solidFill>
                  <a:srgbClr val="000000"/>
                </a:solidFill>
                <a:latin typeface="Roboto"/>
                <a:ea typeface="Roboto"/>
                <a:cs typeface="Roboto"/>
                <a:sym typeface="Roboto"/>
              </a:rPr>
              <a:t>ấn tượng nhất</a:t>
            </a:r>
            <a:endParaRPr/>
          </a:p>
        </p:txBody>
      </p:sp>
      <p:sp>
        <p:nvSpPr>
          <p:cNvPr id="378" name="Google Shape;378;p13"/>
          <p:cNvSpPr txBox="1"/>
          <p:nvPr/>
        </p:nvSpPr>
        <p:spPr>
          <a:xfrm>
            <a:off x="11554043" y="3852370"/>
            <a:ext cx="6687287" cy="2981072"/>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Kể về một nhân vật để lại cho mình nhiều suy nghĩ</a:t>
            </a:r>
            <a:endParaRPr/>
          </a:p>
          <a:p>
            <a:pPr marL="0" marR="0" lvl="0" indent="0" algn="just"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379" name="Google Shape;379;p13"/>
          <p:cNvSpPr txBox="1"/>
          <p:nvPr/>
        </p:nvSpPr>
        <p:spPr>
          <a:xfrm>
            <a:off x="3906866" y="7287530"/>
            <a:ext cx="6062467"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Kể về một món ăn đặc sản của vùng miền đó</a:t>
            </a:r>
            <a:endParaRPr/>
          </a:p>
        </p:txBody>
      </p:sp>
      <p:sp>
        <p:nvSpPr>
          <p:cNvPr id="380" name="Google Shape;380;p13"/>
          <p:cNvSpPr txBox="1"/>
          <p:nvPr/>
        </p:nvSpPr>
        <p:spPr>
          <a:xfrm>
            <a:off x="10956691" y="7115098"/>
            <a:ext cx="6687287"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D. Kể lại những điều mắt thấy tai nghe trên hành trình của mình </a:t>
            </a:r>
            <a:endParaRPr/>
          </a:p>
        </p:txBody>
      </p:sp>
      <p:pic>
        <p:nvPicPr>
          <p:cNvPr id="381" name="Google Shape;381;p13"/>
          <p:cNvPicPr preferRelativeResize="0"/>
          <p:nvPr/>
        </p:nvPicPr>
        <p:blipFill rotWithShape="1">
          <a:blip r:embed="rId13">
            <a:alphaModFix/>
          </a:blip>
          <a:srcRect/>
          <a:stretch/>
        </p:blipFill>
        <p:spPr>
          <a:xfrm>
            <a:off x="10134600" y="5676900"/>
            <a:ext cx="1679865" cy="1747584"/>
          </a:xfrm>
          <a:prstGeom prst="rect">
            <a:avLst/>
          </a:prstGeom>
          <a:noFill/>
          <a:ln>
            <a:noFill/>
          </a:ln>
        </p:spPr>
      </p:pic>
      <p:sp>
        <p:nvSpPr>
          <p:cNvPr id="2" name="Google Shape;271;p8">
            <a:extLst>
              <a:ext uri="{FF2B5EF4-FFF2-40B4-BE49-F238E27FC236}">
                <a16:creationId xmlns:a16="http://schemas.microsoft.com/office/drawing/2014/main" id="{701293F3-37E1-FA7A-1F5C-659E860BC208}"/>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6</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385"/>
        <p:cNvGrpSpPr/>
        <p:nvPr/>
      </p:nvGrpSpPr>
      <p:grpSpPr>
        <a:xfrm>
          <a:off x="0" y="0"/>
          <a:ext cx="0" cy="0"/>
          <a:chOff x="0" y="0"/>
          <a:chExt cx="0" cy="0"/>
        </a:xfrm>
      </p:grpSpPr>
      <p:pic>
        <p:nvPicPr>
          <p:cNvPr id="386" name="Google Shape;386;p14"/>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387" name="Google Shape;387;p14"/>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388" name="Google Shape;388;p14"/>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389" name="Google Shape;389;p14"/>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390" name="Google Shape;390;p14"/>
          <p:cNvPicPr preferRelativeResize="0"/>
          <p:nvPr/>
        </p:nvPicPr>
        <p:blipFill rotWithShape="1">
          <a:blip r:embed="rId7">
            <a:alphaModFix/>
          </a:blip>
          <a:srcRect/>
          <a:stretch/>
        </p:blipFill>
        <p:spPr>
          <a:xfrm rot="10800000" flipH="1">
            <a:off x="-1219407" y="2846364"/>
            <a:ext cx="3801967" cy="3317216"/>
          </a:xfrm>
          <a:prstGeom prst="rect">
            <a:avLst/>
          </a:prstGeom>
          <a:noFill/>
          <a:ln>
            <a:noFill/>
          </a:ln>
        </p:spPr>
      </p:pic>
      <p:pic>
        <p:nvPicPr>
          <p:cNvPr id="391" name="Google Shape;391;p14"/>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392" name="Google Shape;392;p14"/>
          <p:cNvPicPr preferRelativeResize="0"/>
          <p:nvPr/>
        </p:nvPicPr>
        <p:blipFill rotWithShape="1">
          <a:blip r:embed="rId9">
            <a:alphaModFix/>
          </a:blip>
          <a:srcRect l="21952" r="17245"/>
          <a:stretch/>
        </p:blipFill>
        <p:spPr>
          <a:xfrm>
            <a:off x="3372856" y="3623732"/>
            <a:ext cx="7144707" cy="2336647"/>
          </a:xfrm>
          <a:prstGeom prst="rect">
            <a:avLst/>
          </a:prstGeom>
          <a:noFill/>
          <a:ln>
            <a:noFill/>
          </a:ln>
        </p:spPr>
      </p:pic>
      <p:pic>
        <p:nvPicPr>
          <p:cNvPr id="393" name="Google Shape;393;p14"/>
          <p:cNvPicPr preferRelativeResize="0"/>
          <p:nvPr/>
        </p:nvPicPr>
        <p:blipFill rotWithShape="1">
          <a:blip r:embed="rId10">
            <a:alphaModFix amt="71000"/>
          </a:blip>
          <a:srcRect l="6954" r="6954" b="2828"/>
          <a:stretch/>
        </p:blipFill>
        <p:spPr>
          <a:xfrm>
            <a:off x="11017908" y="2932086"/>
            <a:ext cx="7885886" cy="2748147"/>
          </a:xfrm>
          <a:prstGeom prst="rect">
            <a:avLst/>
          </a:prstGeom>
          <a:noFill/>
          <a:ln>
            <a:noFill/>
          </a:ln>
        </p:spPr>
      </p:pic>
      <p:pic>
        <p:nvPicPr>
          <p:cNvPr id="394" name="Google Shape;394;p14"/>
          <p:cNvPicPr preferRelativeResize="0"/>
          <p:nvPr/>
        </p:nvPicPr>
        <p:blipFill rotWithShape="1">
          <a:blip r:embed="rId11">
            <a:alphaModFix/>
          </a:blip>
          <a:srcRect t="1116" b="36406"/>
          <a:stretch/>
        </p:blipFill>
        <p:spPr>
          <a:xfrm>
            <a:off x="10390610" y="6557300"/>
            <a:ext cx="8451109" cy="2125190"/>
          </a:xfrm>
          <a:prstGeom prst="rect">
            <a:avLst/>
          </a:prstGeom>
          <a:noFill/>
          <a:ln>
            <a:noFill/>
          </a:ln>
        </p:spPr>
      </p:pic>
      <p:pic>
        <p:nvPicPr>
          <p:cNvPr id="395" name="Google Shape;395;p14"/>
          <p:cNvPicPr preferRelativeResize="0"/>
          <p:nvPr/>
        </p:nvPicPr>
        <p:blipFill rotWithShape="1">
          <a:blip r:embed="rId12">
            <a:alphaModFix amt="50000"/>
          </a:blip>
          <a:srcRect l="14474" t="2176" r="14473"/>
          <a:stretch/>
        </p:blipFill>
        <p:spPr>
          <a:xfrm>
            <a:off x="3389789" y="6875986"/>
            <a:ext cx="6687287" cy="2382314"/>
          </a:xfrm>
          <a:prstGeom prst="rect">
            <a:avLst/>
          </a:prstGeom>
          <a:noFill/>
          <a:ln>
            <a:noFill/>
          </a:ln>
        </p:spPr>
      </p:pic>
      <p:sp>
        <p:nvSpPr>
          <p:cNvPr id="397" name="Google Shape;397;p14"/>
          <p:cNvSpPr txBox="1"/>
          <p:nvPr/>
        </p:nvSpPr>
        <p:spPr>
          <a:xfrm>
            <a:off x="681577" y="990368"/>
            <a:ext cx="16716720" cy="1359346"/>
          </a:xfrm>
          <a:prstGeom prst="rect">
            <a:avLst/>
          </a:prstGeom>
          <a:noFill/>
          <a:ln>
            <a:noFill/>
          </a:ln>
        </p:spPr>
        <p:txBody>
          <a:bodyPr spcFirstLastPara="1" wrap="square" lIns="0" tIns="0" rIns="0" bIns="0" anchor="t" anchorCtr="0">
            <a:spAutoFit/>
          </a:bodyPr>
          <a:lstStyle/>
          <a:p>
            <a:pPr marL="0" marR="0" lvl="0" indent="0" algn="ctr" rtl="0">
              <a:lnSpc>
                <a:spcPct val="139974"/>
              </a:lnSpc>
              <a:spcBef>
                <a:spcPts val="0"/>
              </a:spcBef>
              <a:spcAft>
                <a:spcPts val="0"/>
              </a:spcAft>
              <a:buNone/>
            </a:pPr>
            <a:r>
              <a:rPr lang="en-US" sz="3900" b="1" i="0" u="none" strike="noStrike" cap="none">
                <a:solidFill>
                  <a:srgbClr val="000000"/>
                </a:solidFill>
                <a:latin typeface="Roboto"/>
                <a:ea typeface="Roboto"/>
                <a:cs typeface="Roboto"/>
                <a:sym typeface="Roboto"/>
              </a:rPr>
              <a:t>“Một thể của kí dùng để ghi chép lại sự việc, quan sát, nhận xét và tâm trạng có thực mà tác giả đã trải qua” là đặc điểm của thể loại nào sau đây:</a:t>
            </a:r>
            <a:endParaRPr/>
          </a:p>
        </p:txBody>
      </p:sp>
      <p:sp>
        <p:nvSpPr>
          <p:cNvPr id="398" name="Google Shape;398;p14"/>
          <p:cNvSpPr txBox="1"/>
          <p:nvPr/>
        </p:nvSpPr>
        <p:spPr>
          <a:xfrm>
            <a:off x="3492856" y="4043025"/>
            <a:ext cx="6687287" cy="5883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Kí sự</a:t>
            </a:r>
            <a:endParaRPr/>
          </a:p>
        </p:txBody>
      </p:sp>
      <p:sp>
        <p:nvSpPr>
          <p:cNvPr id="399" name="Google Shape;399;p14"/>
          <p:cNvSpPr txBox="1"/>
          <p:nvPr/>
        </p:nvSpPr>
        <p:spPr>
          <a:xfrm>
            <a:off x="11617207" y="3637099"/>
            <a:ext cx="6687287" cy="18075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Hồi kí</a:t>
            </a:r>
            <a:endParaRPr/>
          </a:p>
          <a:p>
            <a:pPr marL="0" marR="0" lvl="0" indent="0" algn="just"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400" name="Google Shape;400;p14"/>
          <p:cNvSpPr txBox="1"/>
          <p:nvPr/>
        </p:nvSpPr>
        <p:spPr>
          <a:xfrm>
            <a:off x="3594456" y="7553220"/>
            <a:ext cx="6062467" cy="5883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Du kí</a:t>
            </a:r>
            <a:endParaRPr/>
          </a:p>
        </p:txBody>
      </p:sp>
      <p:sp>
        <p:nvSpPr>
          <p:cNvPr id="401" name="Google Shape;401;p14"/>
          <p:cNvSpPr txBox="1"/>
          <p:nvPr/>
        </p:nvSpPr>
        <p:spPr>
          <a:xfrm>
            <a:off x="10954744" y="7445808"/>
            <a:ext cx="7109482" cy="621335"/>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678" b="0" i="0" u="none" strike="noStrike" cap="none">
                <a:solidFill>
                  <a:srgbClr val="000000"/>
                </a:solidFill>
                <a:latin typeface="Roboto"/>
                <a:ea typeface="Roboto"/>
                <a:cs typeface="Roboto"/>
                <a:sym typeface="Roboto"/>
              </a:rPr>
              <a:t>D. Nhật kí</a:t>
            </a:r>
            <a:endParaRPr/>
          </a:p>
        </p:txBody>
      </p:sp>
      <p:pic>
        <p:nvPicPr>
          <p:cNvPr id="402" name="Google Shape;402;p14"/>
          <p:cNvPicPr preferRelativeResize="0"/>
          <p:nvPr/>
        </p:nvPicPr>
        <p:blipFill rotWithShape="1">
          <a:blip r:embed="rId13">
            <a:alphaModFix/>
          </a:blip>
          <a:srcRect/>
          <a:stretch/>
        </p:blipFill>
        <p:spPr>
          <a:xfrm>
            <a:off x="3048000" y="6134100"/>
            <a:ext cx="1679865" cy="1747584"/>
          </a:xfrm>
          <a:prstGeom prst="rect">
            <a:avLst/>
          </a:prstGeom>
          <a:noFill/>
          <a:ln>
            <a:noFill/>
          </a:ln>
        </p:spPr>
      </p:pic>
      <p:sp>
        <p:nvSpPr>
          <p:cNvPr id="2" name="Google Shape;271;p8">
            <a:extLst>
              <a:ext uri="{FF2B5EF4-FFF2-40B4-BE49-F238E27FC236}">
                <a16:creationId xmlns:a16="http://schemas.microsoft.com/office/drawing/2014/main" id="{A72D9916-CB3D-45F7-F998-AF41BA8DB405}"/>
              </a:ext>
            </a:extLst>
          </p:cNvPr>
          <p:cNvSpPr txBox="1"/>
          <p:nvPr/>
        </p:nvSpPr>
        <p:spPr>
          <a:xfrm rot="276207">
            <a:off x="3733375" y="-432928"/>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7</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406"/>
        <p:cNvGrpSpPr/>
        <p:nvPr/>
      </p:nvGrpSpPr>
      <p:grpSpPr>
        <a:xfrm>
          <a:off x="0" y="0"/>
          <a:ext cx="0" cy="0"/>
          <a:chOff x="0" y="0"/>
          <a:chExt cx="0" cy="0"/>
        </a:xfrm>
      </p:grpSpPr>
      <p:pic>
        <p:nvPicPr>
          <p:cNvPr id="407" name="Google Shape;407;p15"/>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408" name="Google Shape;408;p15"/>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409" name="Google Shape;409;p15"/>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410" name="Google Shape;410;p15"/>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411" name="Google Shape;411;p15"/>
          <p:cNvPicPr preferRelativeResize="0"/>
          <p:nvPr/>
        </p:nvPicPr>
        <p:blipFill rotWithShape="1">
          <a:blip r:embed="rId7">
            <a:alphaModFix/>
          </a:blip>
          <a:srcRect/>
          <a:stretch/>
        </p:blipFill>
        <p:spPr>
          <a:xfrm rot="10800000" flipH="1">
            <a:off x="-2472473" y="3269697"/>
            <a:ext cx="3801967" cy="3317216"/>
          </a:xfrm>
          <a:prstGeom prst="rect">
            <a:avLst/>
          </a:prstGeom>
          <a:noFill/>
          <a:ln>
            <a:noFill/>
          </a:ln>
        </p:spPr>
      </p:pic>
      <p:pic>
        <p:nvPicPr>
          <p:cNvPr id="412" name="Google Shape;412;p15"/>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413" name="Google Shape;413;p15"/>
          <p:cNvPicPr preferRelativeResize="0"/>
          <p:nvPr/>
        </p:nvPicPr>
        <p:blipFill rotWithShape="1">
          <a:blip r:embed="rId9">
            <a:alphaModFix/>
          </a:blip>
          <a:srcRect t="6557" b="820"/>
          <a:stretch/>
        </p:blipFill>
        <p:spPr>
          <a:xfrm>
            <a:off x="2754524" y="5505822"/>
            <a:ext cx="6579892" cy="1675951"/>
          </a:xfrm>
          <a:prstGeom prst="rect">
            <a:avLst/>
          </a:prstGeom>
          <a:noFill/>
          <a:ln>
            <a:noFill/>
          </a:ln>
        </p:spPr>
      </p:pic>
      <p:pic>
        <p:nvPicPr>
          <p:cNvPr id="414" name="Google Shape;414;p15"/>
          <p:cNvPicPr preferRelativeResize="0"/>
          <p:nvPr/>
        </p:nvPicPr>
        <p:blipFill rotWithShape="1">
          <a:blip r:embed="rId10">
            <a:alphaModFix amt="71000"/>
          </a:blip>
          <a:srcRect l="6953" t="6246" b="9074"/>
          <a:stretch/>
        </p:blipFill>
        <p:spPr>
          <a:xfrm>
            <a:off x="10571622" y="4786724"/>
            <a:ext cx="7913771" cy="2223643"/>
          </a:xfrm>
          <a:prstGeom prst="rect">
            <a:avLst/>
          </a:prstGeom>
          <a:noFill/>
          <a:ln>
            <a:noFill/>
          </a:ln>
        </p:spPr>
      </p:pic>
      <p:pic>
        <p:nvPicPr>
          <p:cNvPr id="415" name="Google Shape;415;p15"/>
          <p:cNvPicPr preferRelativeResize="0"/>
          <p:nvPr/>
        </p:nvPicPr>
        <p:blipFill rotWithShape="1">
          <a:blip r:embed="rId11">
            <a:alphaModFix/>
          </a:blip>
          <a:srcRect/>
          <a:stretch/>
        </p:blipFill>
        <p:spPr>
          <a:xfrm>
            <a:off x="15733237" y="7955584"/>
            <a:ext cx="2330989" cy="2071666"/>
          </a:xfrm>
          <a:prstGeom prst="rect">
            <a:avLst/>
          </a:prstGeom>
          <a:noFill/>
          <a:ln>
            <a:noFill/>
          </a:ln>
        </p:spPr>
      </p:pic>
      <p:sp>
        <p:nvSpPr>
          <p:cNvPr id="417" name="Google Shape;417;p15"/>
          <p:cNvSpPr txBox="1"/>
          <p:nvPr/>
        </p:nvSpPr>
        <p:spPr>
          <a:xfrm>
            <a:off x="732377" y="1515301"/>
            <a:ext cx="16716720" cy="2520690"/>
          </a:xfrm>
          <a:prstGeom prst="rect">
            <a:avLst/>
          </a:prstGeom>
          <a:noFill/>
          <a:ln>
            <a:noFill/>
          </a:ln>
        </p:spPr>
        <p:txBody>
          <a:bodyPr spcFirstLastPara="1" wrap="square" lIns="0" tIns="0" rIns="0" bIns="0" anchor="t" anchorCtr="0">
            <a:spAutoFit/>
          </a:bodyPr>
          <a:lstStyle/>
          <a:p>
            <a:pPr marL="0" marR="0" lvl="0" indent="0" algn="ctr" rtl="0">
              <a:lnSpc>
                <a:spcPct val="139974"/>
              </a:lnSpc>
              <a:spcBef>
                <a:spcPts val="0"/>
              </a:spcBef>
              <a:spcAft>
                <a:spcPts val="0"/>
              </a:spcAft>
              <a:buNone/>
            </a:pPr>
            <a:r>
              <a:rPr lang="en-US" sz="3900" b="1" i="0" u="none" strike="noStrike" cap="none">
                <a:solidFill>
                  <a:srgbClr val="000000"/>
                </a:solidFill>
                <a:latin typeface="Roboto"/>
                <a:ea typeface="Roboto"/>
                <a:cs typeface="Roboto"/>
                <a:sym typeface="Roboto"/>
              </a:rPr>
              <a:t>Người kể chuyện xưng “tôi”, trực tiếp kể lại những gì đã chứng kiến, đã trải qua; trực tiếp thể hiện suy nghĩ, cảm xúc của mình là đặc điểm của ngôi kể thứ nhất. Đúng hay Sai?</a:t>
            </a:r>
            <a:endParaRPr b="1"/>
          </a:p>
        </p:txBody>
      </p:sp>
      <p:sp>
        <p:nvSpPr>
          <p:cNvPr id="418" name="Google Shape;418;p15"/>
          <p:cNvSpPr txBox="1"/>
          <p:nvPr/>
        </p:nvSpPr>
        <p:spPr>
          <a:xfrm>
            <a:off x="3284247" y="5900836"/>
            <a:ext cx="6687287" cy="5883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Đúng</a:t>
            </a:r>
            <a:endParaRPr/>
          </a:p>
        </p:txBody>
      </p:sp>
      <p:sp>
        <p:nvSpPr>
          <p:cNvPr id="419" name="Google Shape;419;p15"/>
          <p:cNvSpPr txBox="1"/>
          <p:nvPr/>
        </p:nvSpPr>
        <p:spPr>
          <a:xfrm>
            <a:off x="11173739" y="5275246"/>
            <a:ext cx="6687287" cy="18075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Sai</a:t>
            </a:r>
            <a:endParaRPr/>
          </a:p>
          <a:p>
            <a:pPr marL="0" marR="0" lvl="0" indent="0" algn="just"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pic>
        <p:nvPicPr>
          <p:cNvPr id="420" name="Google Shape;420;p15"/>
          <p:cNvPicPr preferRelativeResize="0"/>
          <p:nvPr/>
        </p:nvPicPr>
        <p:blipFill rotWithShape="1">
          <a:blip r:embed="rId12">
            <a:alphaModFix/>
          </a:blip>
          <a:srcRect/>
          <a:stretch/>
        </p:blipFill>
        <p:spPr>
          <a:xfrm>
            <a:off x="3505200" y="4762500"/>
            <a:ext cx="1679865" cy="1747584"/>
          </a:xfrm>
          <a:prstGeom prst="rect">
            <a:avLst/>
          </a:prstGeom>
          <a:noFill/>
          <a:ln>
            <a:noFill/>
          </a:ln>
        </p:spPr>
      </p:pic>
      <p:sp>
        <p:nvSpPr>
          <p:cNvPr id="2" name="Google Shape;271;p8">
            <a:extLst>
              <a:ext uri="{FF2B5EF4-FFF2-40B4-BE49-F238E27FC236}">
                <a16:creationId xmlns:a16="http://schemas.microsoft.com/office/drawing/2014/main" id="{31CED580-AF4F-81B4-F8C8-CC6D1B2BDA44}"/>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8</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424"/>
        <p:cNvGrpSpPr/>
        <p:nvPr/>
      </p:nvGrpSpPr>
      <p:grpSpPr>
        <a:xfrm>
          <a:off x="0" y="0"/>
          <a:ext cx="0" cy="0"/>
          <a:chOff x="0" y="0"/>
          <a:chExt cx="0" cy="0"/>
        </a:xfrm>
      </p:grpSpPr>
      <p:pic>
        <p:nvPicPr>
          <p:cNvPr id="425" name="Google Shape;425;p16"/>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426" name="Google Shape;426;p16"/>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427" name="Google Shape;427;p16"/>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428" name="Google Shape;428;p16"/>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429" name="Google Shape;429;p16"/>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430" name="Google Shape;430;p16"/>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431" name="Google Shape;431;p16"/>
          <p:cNvPicPr preferRelativeResize="0"/>
          <p:nvPr/>
        </p:nvPicPr>
        <p:blipFill rotWithShape="1">
          <a:blip r:embed="rId9">
            <a:alphaModFix/>
          </a:blip>
          <a:srcRect l="21952" r="17245"/>
          <a:stretch/>
        </p:blipFill>
        <p:spPr>
          <a:xfrm>
            <a:off x="3161079" y="2932086"/>
            <a:ext cx="7144707" cy="3231494"/>
          </a:xfrm>
          <a:prstGeom prst="rect">
            <a:avLst/>
          </a:prstGeom>
          <a:noFill/>
          <a:ln>
            <a:noFill/>
          </a:ln>
        </p:spPr>
      </p:pic>
      <p:pic>
        <p:nvPicPr>
          <p:cNvPr id="432" name="Google Shape;432;p16"/>
          <p:cNvPicPr preferRelativeResize="0"/>
          <p:nvPr/>
        </p:nvPicPr>
        <p:blipFill rotWithShape="1">
          <a:blip r:embed="rId10">
            <a:alphaModFix amt="71000"/>
          </a:blip>
          <a:srcRect l="19799" r="21200"/>
          <a:stretch/>
        </p:blipFill>
        <p:spPr>
          <a:xfrm>
            <a:off x="10762986" y="2648950"/>
            <a:ext cx="8077643" cy="4227036"/>
          </a:xfrm>
          <a:prstGeom prst="rect">
            <a:avLst/>
          </a:prstGeom>
          <a:noFill/>
          <a:ln>
            <a:noFill/>
          </a:ln>
        </p:spPr>
      </p:pic>
      <p:pic>
        <p:nvPicPr>
          <p:cNvPr id="433" name="Google Shape;433;p16"/>
          <p:cNvPicPr preferRelativeResize="0"/>
          <p:nvPr/>
        </p:nvPicPr>
        <p:blipFill rotWithShape="1">
          <a:blip r:embed="rId11">
            <a:alphaModFix/>
          </a:blip>
          <a:srcRect t="1116" b="4557"/>
          <a:stretch/>
        </p:blipFill>
        <p:spPr>
          <a:xfrm>
            <a:off x="10390610" y="6557300"/>
            <a:ext cx="8451109" cy="3208581"/>
          </a:xfrm>
          <a:prstGeom prst="rect">
            <a:avLst/>
          </a:prstGeom>
          <a:noFill/>
          <a:ln>
            <a:noFill/>
          </a:ln>
        </p:spPr>
      </p:pic>
      <p:pic>
        <p:nvPicPr>
          <p:cNvPr id="434" name="Google Shape;434;p16"/>
          <p:cNvPicPr preferRelativeResize="0"/>
          <p:nvPr/>
        </p:nvPicPr>
        <p:blipFill rotWithShape="1">
          <a:blip r:embed="rId12">
            <a:alphaModFix amt="50000"/>
          </a:blip>
          <a:srcRect l="25188" t="2176" r="25188" b="14945"/>
          <a:stretch/>
        </p:blipFill>
        <p:spPr>
          <a:xfrm>
            <a:off x="3389789" y="6875986"/>
            <a:ext cx="6687287" cy="2889895"/>
          </a:xfrm>
          <a:prstGeom prst="rect">
            <a:avLst/>
          </a:prstGeom>
          <a:noFill/>
          <a:ln>
            <a:noFill/>
          </a:ln>
        </p:spPr>
      </p:pic>
      <p:sp>
        <p:nvSpPr>
          <p:cNvPr id="436" name="Google Shape;436;p16"/>
          <p:cNvSpPr txBox="1"/>
          <p:nvPr/>
        </p:nvSpPr>
        <p:spPr>
          <a:xfrm>
            <a:off x="3201800" y="1547785"/>
            <a:ext cx="12910245" cy="67945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Dòng nào sau đây nêu lên ưu thế của ngôi kể thứ ba:</a:t>
            </a:r>
            <a:endParaRPr/>
          </a:p>
        </p:txBody>
      </p:sp>
      <p:sp>
        <p:nvSpPr>
          <p:cNvPr id="437" name="Google Shape;437;p16"/>
          <p:cNvSpPr txBox="1"/>
          <p:nvPr/>
        </p:nvSpPr>
        <p:spPr>
          <a:xfrm>
            <a:off x="3928534" y="3657994"/>
            <a:ext cx="5098676" cy="1490536"/>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Là ngôi của người nghe câu chuyện</a:t>
            </a:r>
            <a:endParaRPr/>
          </a:p>
        </p:txBody>
      </p:sp>
      <p:sp>
        <p:nvSpPr>
          <p:cNvPr id="438" name="Google Shape;438;p16"/>
          <p:cNvSpPr txBox="1"/>
          <p:nvPr/>
        </p:nvSpPr>
        <p:spPr>
          <a:xfrm>
            <a:off x="11272521" y="2987522"/>
            <a:ext cx="6687287" cy="3034805"/>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Người kể đứng ngoài câu chuyện nên có thể kể lại câu chuyện một cách tự do, linh hoạt toàn bộ những gì đã diễn ra.</a:t>
            </a:r>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439" name="Google Shape;439;p16"/>
          <p:cNvSpPr txBox="1"/>
          <p:nvPr/>
        </p:nvSpPr>
        <p:spPr>
          <a:xfrm>
            <a:off x="3556001" y="7287530"/>
            <a:ext cx="6282266" cy="2235805"/>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Đem lại tính chân thực vì người kể trực tiếp kể lại câu chuyện của bản thân mình</a:t>
            </a:r>
            <a:endParaRPr/>
          </a:p>
        </p:txBody>
      </p:sp>
      <p:sp>
        <p:nvSpPr>
          <p:cNvPr id="440" name="Google Shape;440;p16"/>
          <p:cNvSpPr txBox="1"/>
          <p:nvPr/>
        </p:nvSpPr>
        <p:spPr>
          <a:xfrm>
            <a:off x="11645055" y="7416794"/>
            <a:ext cx="5457612" cy="1490536"/>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D. Tạo ra tính chủ quan cho câu chuyện </a:t>
            </a:r>
            <a:endParaRPr/>
          </a:p>
        </p:txBody>
      </p:sp>
      <p:pic>
        <p:nvPicPr>
          <p:cNvPr id="441" name="Google Shape;441;p16"/>
          <p:cNvPicPr preferRelativeResize="0"/>
          <p:nvPr/>
        </p:nvPicPr>
        <p:blipFill rotWithShape="1">
          <a:blip r:embed="rId13">
            <a:alphaModFix/>
          </a:blip>
          <a:srcRect/>
          <a:stretch/>
        </p:blipFill>
        <p:spPr>
          <a:xfrm>
            <a:off x="10116758" y="2278035"/>
            <a:ext cx="1679865" cy="1747584"/>
          </a:xfrm>
          <a:prstGeom prst="rect">
            <a:avLst/>
          </a:prstGeom>
          <a:noFill/>
          <a:ln>
            <a:noFill/>
          </a:ln>
        </p:spPr>
      </p:pic>
      <p:sp>
        <p:nvSpPr>
          <p:cNvPr id="2" name="Google Shape;271;p8">
            <a:extLst>
              <a:ext uri="{FF2B5EF4-FFF2-40B4-BE49-F238E27FC236}">
                <a16:creationId xmlns:a16="http://schemas.microsoft.com/office/drawing/2014/main" id="{8067D5A6-1436-E6B7-79F4-4A5B4C16C736}"/>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9</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445"/>
        <p:cNvGrpSpPr/>
        <p:nvPr/>
      </p:nvGrpSpPr>
      <p:grpSpPr>
        <a:xfrm>
          <a:off x="0" y="0"/>
          <a:ext cx="0" cy="0"/>
          <a:chOff x="0" y="0"/>
          <a:chExt cx="0" cy="0"/>
        </a:xfrm>
      </p:grpSpPr>
      <p:pic>
        <p:nvPicPr>
          <p:cNvPr id="446" name="Google Shape;446;p17"/>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447" name="Google Shape;447;p17"/>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448" name="Google Shape;448;p17"/>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449" name="Google Shape;449;p17"/>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450" name="Google Shape;450;p17"/>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451" name="Google Shape;451;p17"/>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452" name="Google Shape;452;p17"/>
          <p:cNvPicPr preferRelativeResize="0"/>
          <p:nvPr/>
        </p:nvPicPr>
        <p:blipFill rotWithShape="1">
          <a:blip r:embed="rId9">
            <a:alphaModFix/>
          </a:blip>
          <a:srcRect l="21952" r="17245"/>
          <a:stretch/>
        </p:blipFill>
        <p:spPr>
          <a:xfrm>
            <a:off x="3389789" y="2932086"/>
            <a:ext cx="7144707" cy="3231494"/>
          </a:xfrm>
          <a:prstGeom prst="rect">
            <a:avLst/>
          </a:prstGeom>
          <a:noFill/>
          <a:ln>
            <a:noFill/>
          </a:ln>
        </p:spPr>
      </p:pic>
      <p:pic>
        <p:nvPicPr>
          <p:cNvPr id="453" name="Google Shape;453;p17"/>
          <p:cNvPicPr preferRelativeResize="0"/>
          <p:nvPr/>
        </p:nvPicPr>
        <p:blipFill rotWithShape="1">
          <a:blip r:embed="rId10">
            <a:alphaModFix amt="71000"/>
          </a:blip>
          <a:srcRect l="6954" r="6954" b="2828"/>
          <a:stretch/>
        </p:blipFill>
        <p:spPr>
          <a:xfrm>
            <a:off x="10954744" y="3415433"/>
            <a:ext cx="7885886" cy="2748147"/>
          </a:xfrm>
          <a:prstGeom prst="rect">
            <a:avLst/>
          </a:prstGeom>
          <a:noFill/>
          <a:ln>
            <a:noFill/>
          </a:ln>
        </p:spPr>
      </p:pic>
      <p:pic>
        <p:nvPicPr>
          <p:cNvPr id="454" name="Google Shape;454;p17"/>
          <p:cNvPicPr preferRelativeResize="0"/>
          <p:nvPr/>
        </p:nvPicPr>
        <p:blipFill rotWithShape="1">
          <a:blip r:embed="rId11">
            <a:alphaModFix amt="50000"/>
          </a:blip>
          <a:srcRect l="14474" t="2176" r="14473"/>
          <a:stretch/>
        </p:blipFill>
        <p:spPr>
          <a:xfrm>
            <a:off x="6962143" y="6728709"/>
            <a:ext cx="6687287" cy="2382314"/>
          </a:xfrm>
          <a:prstGeom prst="rect">
            <a:avLst/>
          </a:prstGeom>
          <a:noFill/>
          <a:ln>
            <a:noFill/>
          </a:ln>
        </p:spPr>
      </p:pic>
      <p:sp>
        <p:nvSpPr>
          <p:cNvPr id="456" name="Google Shape;456;p17"/>
          <p:cNvSpPr txBox="1"/>
          <p:nvPr/>
        </p:nvSpPr>
        <p:spPr>
          <a:xfrm>
            <a:off x="4341873" y="1547785"/>
            <a:ext cx="10630099" cy="67945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Từ đa nghĩa là từ có đặc điểm nào sau đây?</a:t>
            </a:r>
            <a:endParaRPr/>
          </a:p>
        </p:txBody>
      </p:sp>
      <p:sp>
        <p:nvSpPr>
          <p:cNvPr id="457" name="Google Shape;457;p17"/>
          <p:cNvSpPr txBox="1"/>
          <p:nvPr/>
        </p:nvSpPr>
        <p:spPr>
          <a:xfrm>
            <a:off x="3594456" y="3348758"/>
            <a:ext cx="6687287" cy="588397"/>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Từ chỉ có một nghĩa</a:t>
            </a:r>
            <a:endParaRPr/>
          </a:p>
        </p:txBody>
      </p:sp>
      <p:sp>
        <p:nvSpPr>
          <p:cNvPr id="458" name="Google Shape;458;p17"/>
          <p:cNvSpPr txBox="1"/>
          <p:nvPr/>
        </p:nvSpPr>
        <p:spPr>
          <a:xfrm>
            <a:off x="11875776" y="3869303"/>
            <a:ext cx="6687287" cy="1807597"/>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Từ có hai nghĩa trở lên</a:t>
            </a:r>
            <a:endParaRPr/>
          </a:p>
          <a:p>
            <a:pPr marL="0" marR="0" lvl="0" indent="0" algn="just"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459" name="Google Shape;459;p17"/>
          <p:cNvSpPr txBox="1"/>
          <p:nvPr/>
        </p:nvSpPr>
        <p:spPr>
          <a:xfrm>
            <a:off x="7503263" y="7287530"/>
            <a:ext cx="6062467"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Từ có nghĩa gần giống với từ ngữ khác</a:t>
            </a:r>
            <a:endParaRPr/>
          </a:p>
        </p:txBody>
      </p:sp>
      <p:pic>
        <p:nvPicPr>
          <p:cNvPr id="460" name="Google Shape;460;p17"/>
          <p:cNvPicPr preferRelativeResize="0"/>
          <p:nvPr/>
        </p:nvPicPr>
        <p:blipFill rotWithShape="1">
          <a:blip r:embed="rId12">
            <a:alphaModFix/>
          </a:blip>
          <a:srcRect/>
          <a:stretch/>
        </p:blipFill>
        <p:spPr>
          <a:xfrm>
            <a:off x="10743291" y="2532035"/>
            <a:ext cx="1679865" cy="1747584"/>
          </a:xfrm>
          <a:prstGeom prst="rect">
            <a:avLst/>
          </a:prstGeom>
          <a:noFill/>
          <a:ln>
            <a:noFill/>
          </a:ln>
        </p:spPr>
      </p:pic>
      <p:sp>
        <p:nvSpPr>
          <p:cNvPr id="2" name="Google Shape;271;p8">
            <a:extLst>
              <a:ext uri="{FF2B5EF4-FFF2-40B4-BE49-F238E27FC236}">
                <a16:creationId xmlns:a16="http://schemas.microsoft.com/office/drawing/2014/main" id="{D3104DFF-CFDB-31F8-C157-081DE5A12B1E}"/>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10</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10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464"/>
        <p:cNvGrpSpPr/>
        <p:nvPr/>
      </p:nvGrpSpPr>
      <p:grpSpPr>
        <a:xfrm>
          <a:off x="0" y="0"/>
          <a:ext cx="0" cy="0"/>
          <a:chOff x="0" y="0"/>
          <a:chExt cx="0" cy="0"/>
        </a:xfrm>
      </p:grpSpPr>
      <p:pic>
        <p:nvPicPr>
          <p:cNvPr id="465" name="Google Shape;465;p18"/>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466" name="Google Shape;466;p18"/>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467" name="Google Shape;467;p18"/>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468" name="Google Shape;468;p18"/>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469" name="Google Shape;469;p18"/>
          <p:cNvPicPr preferRelativeResize="0"/>
          <p:nvPr/>
        </p:nvPicPr>
        <p:blipFill rotWithShape="1">
          <a:blip r:embed="rId7">
            <a:alphaModFix/>
          </a:blip>
          <a:srcRect/>
          <a:stretch/>
        </p:blipFill>
        <p:spPr>
          <a:xfrm rot="10800000" flipH="1">
            <a:off x="-1219407" y="2846364"/>
            <a:ext cx="3801967" cy="3317216"/>
          </a:xfrm>
          <a:prstGeom prst="rect">
            <a:avLst/>
          </a:prstGeom>
          <a:noFill/>
          <a:ln>
            <a:noFill/>
          </a:ln>
        </p:spPr>
      </p:pic>
      <p:pic>
        <p:nvPicPr>
          <p:cNvPr id="470" name="Google Shape;470;p18"/>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471" name="Google Shape;471;p18"/>
          <p:cNvPicPr preferRelativeResize="0"/>
          <p:nvPr/>
        </p:nvPicPr>
        <p:blipFill rotWithShape="1">
          <a:blip r:embed="rId9">
            <a:alphaModFix/>
          </a:blip>
          <a:srcRect l="21952" r="17245"/>
          <a:stretch/>
        </p:blipFill>
        <p:spPr>
          <a:xfrm>
            <a:off x="3389789" y="3810000"/>
            <a:ext cx="7144707" cy="2353580"/>
          </a:xfrm>
          <a:prstGeom prst="rect">
            <a:avLst/>
          </a:prstGeom>
          <a:noFill/>
          <a:ln>
            <a:noFill/>
          </a:ln>
        </p:spPr>
      </p:pic>
      <p:pic>
        <p:nvPicPr>
          <p:cNvPr id="472" name="Google Shape;472;p18"/>
          <p:cNvPicPr preferRelativeResize="0"/>
          <p:nvPr/>
        </p:nvPicPr>
        <p:blipFill rotWithShape="1">
          <a:blip r:embed="rId10">
            <a:alphaModFix amt="71000"/>
          </a:blip>
          <a:srcRect l="6954" r="6954" b="2828"/>
          <a:stretch/>
        </p:blipFill>
        <p:spPr>
          <a:xfrm>
            <a:off x="11000975" y="3287686"/>
            <a:ext cx="7885886" cy="2748147"/>
          </a:xfrm>
          <a:prstGeom prst="rect">
            <a:avLst/>
          </a:prstGeom>
          <a:noFill/>
          <a:ln>
            <a:noFill/>
          </a:ln>
        </p:spPr>
      </p:pic>
      <p:pic>
        <p:nvPicPr>
          <p:cNvPr id="473" name="Google Shape;473;p18"/>
          <p:cNvPicPr preferRelativeResize="0"/>
          <p:nvPr/>
        </p:nvPicPr>
        <p:blipFill rotWithShape="1">
          <a:blip r:embed="rId11">
            <a:alphaModFix/>
          </a:blip>
          <a:srcRect t="1116" b="36406"/>
          <a:stretch/>
        </p:blipFill>
        <p:spPr>
          <a:xfrm>
            <a:off x="10390610" y="6557300"/>
            <a:ext cx="8451109" cy="2125190"/>
          </a:xfrm>
          <a:prstGeom prst="rect">
            <a:avLst/>
          </a:prstGeom>
          <a:noFill/>
          <a:ln>
            <a:noFill/>
          </a:ln>
        </p:spPr>
      </p:pic>
      <p:pic>
        <p:nvPicPr>
          <p:cNvPr id="474" name="Google Shape;474;p18"/>
          <p:cNvPicPr preferRelativeResize="0"/>
          <p:nvPr/>
        </p:nvPicPr>
        <p:blipFill rotWithShape="1">
          <a:blip r:embed="rId12">
            <a:alphaModFix amt="50000"/>
          </a:blip>
          <a:srcRect l="14474" t="2176" r="14473"/>
          <a:stretch/>
        </p:blipFill>
        <p:spPr>
          <a:xfrm>
            <a:off x="3389789" y="6875986"/>
            <a:ext cx="6687287" cy="2382314"/>
          </a:xfrm>
          <a:prstGeom prst="rect">
            <a:avLst/>
          </a:prstGeom>
          <a:noFill/>
          <a:ln>
            <a:noFill/>
          </a:ln>
        </p:spPr>
      </p:pic>
      <p:sp>
        <p:nvSpPr>
          <p:cNvPr id="476" name="Google Shape;476;p18"/>
          <p:cNvSpPr txBox="1"/>
          <p:nvPr/>
        </p:nvSpPr>
        <p:spPr>
          <a:xfrm>
            <a:off x="613843" y="1820102"/>
            <a:ext cx="16716720" cy="1348740"/>
          </a:xfrm>
          <a:prstGeom prst="rect">
            <a:avLst/>
          </a:prstGeom>
          <a:noFill/>
          <a:ln>
            <a:noFill/>
          </a:ln>
        </p:spPr>
        <p:txBody>
          <a:bodyPr spcFirstLastPara="1" wrap="square" lIns="0" tIns="0" rIns="0" bIns="0" anchor="t" anchorCtr="0">
            <a:spAutoFit/>
          </a:bodyPr>
          <a:lstStyle/>
          <a:p>
            <a:pPr marL="0" marR="0" lvl="0" indent="0" algn="ctr" rtl="0">
              <a:lnSpc>
                <a:spcPct val="139974"/>
              </a:lnSpc>
              <a:spcBef>
                <a:spcPts val="0"/>
              </a:spcBef>
              <a:spcAft>
                <a:spcPts val="0"/>
              </a:spcAft>
              <a:buNone/>
            </a:pPr>
            <a:r>
              <a:rPr lang="en-US" sz="3900" b="1" i="0" u="none" strike="noStrike" cap="none">
                <a:solidFill>
                  <a:srgbClr val="000000"/>
                </a:solidFill>
                <a:latin typeface="Roboto"/>
                <a:ea typeface="Roboto"/>
                <a:cs typeface="Roboto"/>
                <a:sym typeface="Roboto"/>
              </a:rPr>
              <a:t>Từ có cách phát âm giống nhau và chữ viết giống nhau nhưng nghĩa khác xa nhau được gọi là: </a:t>
            </a:r>
            <a:endParaRPr/>
          </a:p>
        </p:txBody>
      </p:sp>
      <p:sp>
        <p:nvSpPr>
          <p:cNvPr id="477" name="Google Shape;477;p18"/>
          <p:cNvSpPr txBox="1"/>
          <p:nvPr/>
        </p:nvSpPr>
        <p:spPr>
          <a:xfrm>
            <a:off x="3543656" y="4500224"/>
            <a:ext cx="6687287" cy="5883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Từ đa nghĩa</a:t>
            </a:r>
            <a:endParaRPr/>
          </a:p>
        </p:txBody>
      </p:sp>
      <p:sp>
        <p:nvSpPr>
          <p:cNvPr id="478" name="Google Shape;478;p18"/>
          <p:cNvSpPr txBox="1"/>
          <p:nvPr/>
        </p:nvSpPr>
        <p:spPr>
          <a:xfrm>
            <a:off x="11617207" y="3627574"/>
            <a:ext cx="6687287" cy="1817122"/>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Từ trái nghĩa</a:t>
            </a:r>
            <a:endParaRPr/>
          </a:p>
          <a:p>
            <a:pPr marL="0" marR="0" lvl="0" indent="0" algn="just"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479" name="Google Shape;479;p18"/>
          <p:cNvSpPr txBox="1"/>
          <p:nvPr/>
        </p:nvSpPr>
        <p:spPr>
          <a:xfrm>
            <a:off x="3594456" y="7553220"/>
            <a:ext cx="6062467" cy="5883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Từ đồng nghĩa</a:t>
            </a:r>
            <a:endParaRPr/>
          </a:p>
        </p:txBody>
      </p:sp>
      <p:sp>
        <p:nvSpPr>
          <p:cNvPr id="480" name="Google Shape;480;p18"/>
          <p:cNvSpPr txBox="1"/>
          <p:nvPr/>
        </p:nvSpPr>
        <p:spPr>
          <a:xfrm>
            <a:off x="10954744" y="7445808"/>
            <a:ext cx="7109482" cy="621335"/>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678" b="0" i="0" u="none" strike="noStrike" cap="none">
                <a:solidFill>
                  <a:srgbClr val="000000"/>
                </a:solidFill>
                <a:latin typeface="Roboto"/>
                <a:ea typeface="Roboto"/>
                <a:cs typeface="Roboto"/>
                <a:sym typeface="Roboto"/>
              </a:rPr>
              <a:t>D. Từ đồng âm</a:t>
            </a:r>
            <a:endParaRPr/>
          </a:p>
        </p:txBody>
      </p:sp>
      <p:pic>
        <p:nvPicPr>
          <p:cNvPr id="481" name="Google Shape;481;p18"/>
          <p:cNvPicPr preferRelativeResize="0"/>
          <p:nvPr/>
        </p:nvPicPr>
        <p:blipFill rotWithShape="1">
          <a:blip r:embed="rId13">
            <a:alphaModFix/>
          </a:blip>
          <a:srcRect/>
          <a:stretch/>
        </p:blipFill>
        <p:spPr>
          <a:xfrm>
            <a:off x="11269134" y="5998633"/>
            <a:ext cx="1679865" cy="1747584"/>
          </a:xfrm>
          <a:prstGeom prst="rect">
            <a:avLst/>
          </a:prstGeom>
          <a:noFill/>
          <a:ln>
            <a:noFill/>
          </a:ln>
        </p:spPr>
      </p:pic>
      <p:sp>
        <p:nvSpPr>
          <p:cNvPr id="2" name="Google Shape;271;p8">
            <a:extLst>
              <a:ext uri="{FF2B5EF4-FFF2-40B4-BE49-F238E27FC236}">
                <a16:creationId xmlns:a16="http://schemas.microsoft.com/office/drawing/2014/main" id="{C1072541-B474-C505-FDB9-80377BEDF29F}"/>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11</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485"/>
        <p:cNvGrpSpPr/>
        <p:nvPr/>
      </p:nvGrpSpPr>
      <p:grpSpPr>
        <a:xfrm>
          <a:off x="0" y="0"/>
          <a:ext cx="0" cy="0"/>
          <a:chOff x="0" y="0"/>
          <a:chExt cx="0" cy="0"/>
        </a:xfrm>
      </p:grpSpPr>
      <p:pic>
        <p:nvPicPr>
          <p:cNvPr id="486" name="Google Shape;486;p19"/>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487" name="Google Shape;487;p19"/>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488" name="Google Shape;488;p19"/>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489" name="Google Shape;489;p19"/>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490" name="Google Shape;490;p19"/>
          <p:cNvPicPr preferRelativeResize="0"/>
          <p:nvPr/>
        </p:nvPicPr>
        <p:blipFill rotWithShape="1">
          <a:blip r:embed="rId7">
            <a:alphaModFix/>
          </a:blip>
          <a:srcRect/>
          <a:stretch/>
        </p:blipFill>
        <p:spPr>
          <a:xfrm rot="10800000" flipH="1">
            <a:off x="-2340149" y="2846364"/>
            <a:ext cx="3801967" cy="3317216"/>
          </a:xfrm>
          <a:prstGeom prst="rect">
            <a:avLst/>
          </a:prstGeom>
          <a:noFill/>
          <a:ln>
            <a:noFill/>
          </a:ln>
        </p:spPr>
      </p:pic>
      <p:pic>
        <p:nvPicPr>
          <p:cNvPr id="491" name="Google Shape;491;p19"/>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492" name="Google Shape;492;p19"/>
          <p:cNvPicPr preferRelativeResize="0"/>
          <p:nvPr/>
        </p:nvPicPr>
        <p:blipFill rotWithShape="1">
          <a:blip r:embed="rId9">
            <a:alphaModFix/>
          </a:blip>
          <a:srcRect l="21952" r="17245"/>
          <a:stretch/>
        </p:blipFill>
        <p:spPr>
          <a:xfrm>
            <a:off x="3152722" y="3550899"/>
            <a:ext cx="7144707" cy="3231494"/>
          </a:xfrm>
          <a:prstGeom prst="rect">
            <a:avLst/>
          </a:prstGeom>
          <a:noFill/>
          <a:ln>
            <a:noFill/>
          </a:ln>
        </p:spPr>
      </p:pic>
      <p:pic>
        <p:nvPicPr>
          <p:cNvPr id="493" name="Google Shape;493;p19"/>
          <p:cNvPicPr preferRelativeResize="0"/>
          <p:nvPr/>
        </p:nvPicPr>
        <p:blipFill rotWithShape="1">
          <a:blip r:embed="rId10">
            <a:alphaModFix amt="71000"/>
          </a:blip>
          <a:srcRect l="6954" r="6954" b="2828"/>
          <a:stretch/>
        </p:blipFill>
        <p:spPr>
          <a:xfrm>
            <a:off x="10785410" y="3686366"/>
            <a:ext cx="7885886" cy="2748147"/>
          </a:xfrm>
          <a:prstGeom prst="rect">
            <a:avLst/>
          </a:prstGeom>
          <a:noFill/>
          <a:ln>
            <a:noFill/>
          </a:ln>
        </p:spPr>
      </p:pic>
      <p:pic>
        <p:nvPicPr>
          <p:cNvPr id="494" name="Google Shape;494;p19"/>
          <p:cNvPicPr preferRelativeResize="0"/>
          <p:nvPr/>
        </p:nvPicPr>
        <p:blipFill rotWithShape="1">
          <a:blip r:embed="rId11">
            <a:alphaModFix amt="50000"/>
          </a:blip>
          <a:srcRect l="14474" t="2176" r="14473"/>
          <a:stretch/>
        </p:blipFill>
        <p:spPr>
          <a:xfrm>
            <a:off x="7613047" y="7033509"/>
            <a:ext cx="6687287" cy="2382314"/>
          </a:xfrm>
          <a:prstGeom prst="rect">
            <a:avLst/>
          </a:prstGeom>
          <a:noFill/>
          <a:ln>
            <a:noFill/>
          </a:ln>
        </p:spPr>
      </p:pic>
      <p:sp>
        <p:nvSpPr>
          <p:cNvPr id="496" name="Google Shape;496;p19"/>
          <p:cNvSpPr txBox="1"/>
          <p:nvPr/>
        </p:nvSpPr>
        <p:spPr>
          <a:xfrm>
            <a:off x="595621" y="1326282"/>
            <a:ext cx="17692379" cy="131318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Roboto"/>
                <a:ea typeface="Roboto"/>
                <a:cs typeface="Roboto"/>
                <a:sym typeface="Roboto"/>
              </a:rPr>
              <a:t>Những nào sau đây gồm các từ mượn tiếng nước ngoài để biểu thị những sự vật, hiện tượng, đặc điểm mà tiếng Việt chưa có hoặc chưa thích hợp để biểu thị?</a:t>
            </a:r>
            <a:endParaRPr/>
          </a:p>
        </p:txBody>
      </p:sp>
      <p:sp>
        <p:nvSpPr>
          <p:cNvPr id="497" name="Google Shape;497;p19"/>
          <p:cNvSpPr txBox="1"/>
          <p:nvPr/>
        </p:nvSpPr>
        <p:spPr>
          <a:xfrm>
            <a:off x="3606800" y="4254500"/>
            <a:ext cx="5791200" cy="18075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Bố, mẹ, tác phẩm, văn học, sứ giả</a:t>
            </a:r>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498" name="Google Shape;498;p19"/>
          <p:cNvSpPr txBox="1"/>
          <p:nvPr/>
        </p:nvSpPr>
        <p:spPr>
          <a:xfrm>
            <a:off x="11554043" y="4157170"/>
            <a:ext cx="5819557" cy="2981072"/>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 B.   Xà phòng, mùi soa, pa nô, cà phê</a:t>
            </a:r>
            <a:endParaRPr/>
          </a:p>
          <a:p>
            <a:pPr marL="0" marR="0" lvl="0" indent="0" algn="just"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sp>
        <p:nvSpPr>
          <p:cNvPr id="499" name="Google Shape;499;p19"/>
          <p:cNvSpPr txBox="1"/>
          <p:nvPr/>
        </p:nvSpPr>
        <p:spPr>
          <a:xfrm>
            <a:off x="8179459" y="7345738"/>
            <a:ext cx="5384142" cy="223580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Ti vi, mít tinh, người bạn, hạt gạo</a:t>
            </a:r>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pic>
        <p:nvPicPr>
          <p:cNvPr id="500" name="Google Shape;500;p19"/>
          <p:cNvPicPr preferRelativeResize="0"/>
          <p:nvPr/>
        </p:nvPicPr>
        <p:blipFill rotWithShape="1">
          <a:blip r:embed="rId12">
            <a:alphaModFix/>
          </a:blip>
          <a:srcRect/>
          <a:stretch/>
        </p:blipFill>
        <p:spPr>
          <a:xfrm>
            <a:off x="10795000" y="2781300"/>
            <a:ext cx="1679865" cy="1747584"/>
          </a:xfrm>
          <a:prstGeom prst="rect">
            <a:avLst/>
          </a:prstGeom>
          <a:noFill/>
          <a:ln>
            <a:noFill/>
          </a:ln>
        </p:spPr>
      </p:pic>
      <p:sp>
        <p:nvSpPr>
          <p:cNvPr id="2" name="Google Shape;271;p8">
            <a:extLst>
              <a:ext uri="{FF2B5EF4-FFF2-40B4-BE49-F238E27FC236}">
                <a16:creationId xmlns:a16="http://schemas.microsoft.com/office/drawing/2014/main" id="{A9E51990-359C-BD34-DDC3-B731ED91372F}"/>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12</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5">
            <a:alphaModFix/>
          </a:blip>
          <a:srcRect/>
          <a:stretch/>
        </p:blipFill>
        <p:spPr>
          <a:xfrm rot="5929508">
            <a:off x="13029272" y="2526502"/>
            <a:ext cx="5666422" cy="10287000"/>
          </a:xfrm>
          <a:prstGeom prst="rect">
            <a:avLst/>
          </a:prstGeom>
          <a:noFill/>
          <a:ln>
            <a:noFill/>
          </a:ln>
        </p:spPr>
      </p:pic>
      <p:pic>
        <p:nvPicPr>
          <p:cNvPr id="117" name="Google Shape;117;p2"/>
          <p:cNvPicPr preferRelativeResize="0"/>
          <p:nvPr/>
        </p:nvPicPr>
        <p:blipFill rotWithShape="1">
          <a:blip r:embed="rId5">
            <a:alphaModFix/>
          </a:blip>
          <a:srcRect/>
          <a:stretch/>
        </p:blipFill>
        <p:spPr>
          <a:xfrm rot="4954954">
            <a:off x="1272538" y="-2527309"/>
            <a:ext cx="5666422" cy="10287000"/>
          </a:xfrm>
          <a:prstGeom prst="rect">
            <a:avLst/>
          </a:prstGeom>
          <a:noFill/>
          <a:ln>
            <a:noFill/>
          </a:ln>
        </p:spPr>
      </p:pic>
      <p:pic>
        <p:nvPicPr>
          <p:cNvPr id="118" name="Google Shape;118;p2"/>
          <p:cNvPicPr preferRelativeResize="0"/>
          <p:nvPr/>
        </p:nvPicPr>
        <p:blipFill rotWithShape="1">
          <a:blip r:embed="rId6">
            <a:alphaModFix/>
          </a:blip>
          <a:srcRect/>
          <a:stretch/>
        </p:blipFill>
        <p:spPr>
          <a:xfrm>
            <a:off x="11201399" y="-476899"/>
            <a:ext cx="6296011" cy="4199813"/>
          </a:xfrm>
          <a:prstGeom prst="rect">
            <a:avLst/>
          </a:prstGeom>
          <a:noFill/>
          <a:ln>
            <a:noFill/>
          </a:ln>
        </p:spPr>
      </p:pic>
      <p:pic>
        <p:nvPicPr>
          <p:cNvPr id="119" name="Google Shape;119;p2"/>
          <p:cNvPicPr preferRelativeResize="0"/>
          <p:nvPr/>
        </p:nvPicPr>
        <p:blipFill rotWithShape="1">
          <a:blip r:embed="rId7">
            <a:alphaModFix/>
          </a:blip>
          <a:srcRect/>
          <a:stretch/>
        </p:blipFill>
        <p:spPr>
          <a:xfrm rot="612409">
            <a:off x="14048228" y="239721"/>
            <a:ext cx="2775940" cy="787357"/>
          </a:xfrm>
          <a:prstGeom prst="rect">
            <a:avLst/>
          </a:prstGeom>
          <a:noFill/>
          <a:ln>
            <a:noFill/>
          </a:ln>
        </p:spPr>
      </p:pic>
      <p:pic>
        <p:nvPicPr>
          <p:cNvPr id="120" name="Google Shape;120;p2"/>
          <p:cNvPicPr preferRelativeResize="0"/>
          <p:nvPr/>
        </p:nvPicPr>
        <p:blipFill rotWithShape="1">
          <a:blip r:embed="rId7">
            <a:alphaModFix/>
          </a:blip>
          <a:srcRect/>
          <a:stretch/>
        </p:blipFill>
        <p:spPr>
          <a:xfrm rot="1172613" flipH="1">
            <a:off x="5935310" y="7308122"/>
            <a:ext cx="2775940" cy="787357"/>
          </a:xfrm>
          <a:prstGeom prst="rect">
            <a:avLst/>
          </a:prstGeom>
          <a:noFill/>
          <a:ln>
            <a:noFill/>
          </a:ln>
        </p:spPr>
      </p:pic>
      <p:pic>
        <p:nvPicPr>
          <p:cNvPr id="121" name="Google Shape;121;p2"/>
          <p:cNvPicPr preferRelativeResize="0"/>
          <p:nvPr/>
        </p:nvPicPr>
        <p:blipFill rotWithShape="1">
          <a:blip r:embed="rId8">
            <a:alphaModFix/>
          </a:blip>
          <a:srcRect/>
          <a:stretch/>
        </p:blipFill>
        <p:spPr>
          <a:xfrm>
            <a:off x="0" y="8231595"/>
            <a:ext cx="5658501" cy="2213889"/>
          </a:xfrm>
          <a:prstGeom prst="rect">
            <a:avLst/>
          </a:prstGeom>
          <a:noFill/>
          <a:ln>
            <a:noFill/>
          </a:ln>
        </p:spPr>
      </p:pic>
      <p:pic>
        <p:nvPicPr>
          <p:cNvPr id="129" name="Google Shape;129;p2"/>
          <p:cNvPicPr preferRelativeResize="0"/>
          <p:nvPr/>
        </p:nvPicPr>
        <p:blipFill rotWithShape="1">
          <a:blip r:embed="rId9">
            <a:alphaModFix/>
          </a:blip>
          <a:srcRect/>
          <a:stretch/>
        </p:blipFill>
        <p:spPr>
          <a:xfrm rot="21092302" flipH="1">
            <a:off x="-849085" y="-553745"/>
            <a:ext cx="1050310" cy="911144"/>
          </a:xfrm>
          <a:prstGeom prst="rect">
            <a:avLst/>
          </a:prstGeom>
          <a:noFill/>
          <a:ln>
            <a:noFill/>
          </a:ln>
        </p:spPr>
      </p:pic>
      <p:pic>
        <p:nvPicPr>
          <p:cNvPr id="130" name="Google Shape;130;p2"/>
          <p:cNvPicPr preferRelativeResize="0"/>
          <p:nvPr/>
        </p:nvPicPr>
        <p:blipFill rotWithShape="1">
          <a:blip r:embed="rId9">
            <a:alphaModFix/>
          </a:blip>
          <a:srcRect/>
          <a:stretch/>
        </p:blipFill>
        <p:spPr>
          <a:xfrm>
            <a:off x="12834674" y="8081534"/>
            <a:ext cx="1050310" cy="911144"/>
          </a:xfrm>
          <a:prstGeom prst="rect">
            <a:avLst/>
          </a:prstGeom>
          <a:noFill/>
          <a:ln>
            <a:noFill/>
          </a:ln>
        </p:spPr>
      </p:pic>
      <p:pic>
        <p:nvPicPr>
          <p:cNvPr id="131" name="Google Shape;131;p2"/>
          <p:cNvPicPr preferRelativeResize="0"/>
          <p:nvPr/>
        </p:nvPicPr>
        <p:blipFill rotWithShape="1">
          <a:blip r:embed="rId10">
            <a:alphaModFix/>
          </a:blip>
          <a:srcRect/>
          <a:stretch/>
        </p:blipFill>
        <p:spPr>
          <a:xfrm>
            <a:off x="7466375" y="831637"/>
            <a:ext cx="1501435" cy="394127"/>
          </a:xfrm>
          <a:prstGeom prst="rect">
            <a:avLst/>
          </a:prstGeom>
          <a:noFill/>
          <a:ln>
            <a:noFill/>
          </a:ln>
        </p:spPr>
      </p:pic>
      <p:pic>
        <p:nvPicPr>
          <p:cNvPr id="132" name="Google Shape;132;p2"/>
          <p:cNvPicPr preferRelativeResize="0"/>
          <p:nvPr/>
        </p:nvPicPr>
        <p:blipFill rotWithShape="1">
          <a:blip r:embed="rId10">
            <a:alphaModFix/>
          </a:blip>
          <a:srcRect/>
          <a:stretch/>
        </p:blipFill>
        <p:spPr>
          <a:xfrm>
            <a:off x="15962000" y="3082484"/>
            <a:ext cx="1501435" cy="394127"/>
          </a:xfrm>
          <a:prstGeom prst="rect">
            <a:avLst/>
          </a:prstGeom>
          <a:noFill/>
          <a:ln>
            <a:noFill/>
          </a:ln>
        </p:spPr>
      </p:pic>
      <p:pic>
        <p:nvPicPr>
          <p:cNvPr id="133" name="Google Shape;133;p2"/>
          <p:cNvPicPr preferRelativeResize="0"/>
          <p:nvPr/>
        </p:nvPicPr>
        <p:blipFill rotWithShape="1">
          <a:blip r:embed="rId10">
            <a:alphaModFix/>
          </a:blip>
          <a:srcRect/>
          <a:stretch/>
        </p:blipFill>
        <p:spPr>
          <a:xfrm>
            <a:off x="8762980" y="9061237"/>
            <a:ext cx="1501435" cy="394127"/>
          </a:xfrm>
          <a:prstGeom prst="rect">
            <a:avLst/>
          </a:prstGeom>
          <a:noFill/>
          <a:ln>
            <a:noFill/>
          </a:ln>
        </p:spPr>
      </p:pic>
      <p:pic>
        <p:nvPicPr>
          <p:cNvPr id="134" name="Google Shape;134;p2"/>
          <p:cNvPicPr preferRelativeResize="0"/>
          <p:nvPr/>
        </p:nvPicPr>
        <p:blipFill rotWithShape="1">
          <a:blip r:embed="rId10">
            <a:alphaModFix/>
          </a:blip>
          <a:srcRect/>
          <a:stretch/>
        </p:blipFill>
        <p:spPr>
          <a:xfrm>
            <a:off x="654961" y="7307674"/>
            <a:ext cx="1501435" cy="394127"/>
          </a:xfrm>
          <a:prstGeom prst="rect">
            <a:avLst/>
          </a:prstGeom>
          <a:noFill/>
          <a:ln>
            <a:noFill/>
          </a:ln>
        </p:spPr>
      </p:pic>
      <p:sp>
        <p:nvSpPr>
          <p:cNvPr id="138" name="Google Shape;138;p2"/>
          <p:cNvSpPr txBox="1"/>
          <p:nvPr/>
        </p:nvSpPr>
        <p:spPr>
          <a:xfrm>
            <a:off x="11513019" y="922628"/>
            <a:ext cx="6029567" cy="1895904"/>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4400" b="1" i="0" u="none" strike="noStrike" cap="none">
                <a:solidFill>
                  <a:srgbClr val="000000"/>
                </a:solidFill>
                <a:latin typeface="#9Slide05 Pattaya" panose="00000500000000000000" pitchFamily="2" charset="-34"/>
                <a:ea typeface="Roboto"/>
                <a:cs typeface="#9Slide05 Pattaya" panose="00000500000000000000" pitchFamily="2" charset="-34"/>
                <a:sym typeface="Roboto"/>
              </a:rPr>
              <a:t>Đây là </a:t>
            </a:r>
            <a:endParaRPr sz="1000" b="1">
              <a:latin typeface="#9Slide05 Pattaya" panose="00000500000000000000" pitchFamily="2" charset="-34"/>
              <a:cs typeface="#9Slide05 Pattaya" panose="00000500000000000000" pitchFamily="2" charset="-34"/>
            </a:endParaRPr>
          </a:p>
          <a:p>
            <a:pPr marL="0" marR="0" lvl="0" indent="0" algn="ctr" rtl="0">
              <a:lnSpc>
                <a:spcPct val="140006"/>
              </a:lnSpc>
              <a:spcBef>
                <a:spcPts val="0"/>
              </a:spcBef>
              <a:spcAft>
                <a:spcPts val="0"/>
              </a:spcAft>
              <a:buNone/>
            </a:pPr>
            <a:r>
              <a:rPr lang="en-US" sz="4400" b="1">
                <a:latin typeface="#9Slide05 Pattaya" panose="00000500000000000000" pitchFamily="2" charset="-34"/>
                <a:ea typeface="Roboto"/>
                <a:cs typeface="#9Slide05 Pattaya" panose="00000500000000000000" pitchFamily="2" charset="-34"/>
                <a:sym typeface="Roboto"/>
              </a:rPr>
              <a:t>t</a:t>
            </a:r>
            <a:r>
              <a:rPr lang="en-US" sz="4400" b="1" i="0" u="none" strike="noStrike" cap="none">
                <a:solidFill>
                  <a:srgbClr val="000000"/>
                </a:solidFill>
                <a:latin typeface="#9Slide05 Pattaya" panose="00000500000000000000" pitchFamily="2" charset="-34"/>
                <a:ea typeface="Roboto"/>
                <a:cs typeface="#9Slide05 Pattaya" panose="00000500000000000000" pitchFamily="2" charset="-34"/>
                <a:sym typeface="Roboto"/>
              </a:rPr>
              <a:t>ên tác phẩm nào?</a:t>
            </a:r>
            <a:endParaRPr sz="1000" b="1">
              <a:latin typeface="#9Slide05 Pattaya" panose="00000500000000000000" pitchFamily="2" charset="-34"/>
              <a:cs typeface="#9Slide05 Pattaya" panose="00000500000000000000" pitchFamily="2" charset="-34"/>
            </a:endParaRPr>
          </a:p>
        </p:txBody>
      </p:sp>
      <p:pic>
        <p:nvPicPr>
          <p:cNvPr id="1026" name="Picture 2" descr="Đệ nhất phu nhân Mỹ “nói lời chia tay” - Báo Người lao động">
            <a:extLst>
              <a:ext uri="{FF2B5EF4-FFF2-40B4-BE49-F238E27FC236}">
                <a16:creationId xmlns:a16="http://schemas.microsoft.com/office/drawing/2014/main" id="{99522A66-15C0-910E-E0D9-2EC37A6409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092302">
            <a:off x="1083304" y="510268"/>
            <a:ext cx="666750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 Group - Home | Facebook">
            <a:extLst>
              <a:ext uri="{FF2B5EF4-FFF2-40B4-BE49-F238E27FC236}">
                <a16:creationId xmlns:a16="http://schemas.microsoft.com/office/drawing/2014/main" id="{EBDFB6E3-A0C9-133D-8A11-7F82399B96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092302">
            <a:off x="8076617" y="2720656"/>
            <a:ext cx="4235395" cy="42353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Mẫu chữ ký tên như - Deha law">
            <a:extLst>
              <a:ext uri="{FF2B5EF4-FFF2-40B4-BE49-F238E27FC236}">
                <a16:creationId xmlns:a16="http://schemas.microsoft.com/office/drawing/2014/main" id="{5AE2C0F5-C084-2B90-62A6-5441A9C062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4952">
            <a:off x="12066751" y="5908819"/>
            <a:ext cx="5854644" cy="36884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10 Second Countdown - After Effects">
            <a:hlinkClick r:id="" action="ppaction://media"/>
            <a:extLst>
              <a:ext uri="{FF2B5EF4-FFF2-40B4-BE49-F238E27FC236}">
                <a16:creationId xmlns:a16="http://schemas.microsoft.com/office/drawing/2014/main" id="{1EA97EF0-DFC5-0D94-B572-93A37C21F0C9}"/>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9722" y="7788728"/>
            <a:ext cx="4047805" cy="2275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504"/>
        <p:cNvGrpSpPr/>
        <p:nvPr/>
      </p:nvGrpSpPr>
      <p:grpSpPr>
        <a:xfrm>
          <a:off x="0" y="0"/>
          <a:ext cx="0" cy="0"/>
          <a:chOff x="0" y="0"/>
          <a:chExt cx="0" cy="0"/>
        </a:xfrm>
      </p:grpSpPr>
      <p:pic>
        <p:nvPicPr>
          <p:cNvPr id="505" name="Google Shape;505;p20"/>
          <p:cNvPicPr preferRelativeResize="0"/>
          <p:nvPr/>
        </p:nvPicPr>
        <p:blipFill rotWithShape="1">
          <a:blip r:embed="rId3">
            <a:alphaModFix amt="50000"/>
          </a:blip>
          <a:srcRect/>
          <a:stretch/>
        </p:blipFill>
        <p:spPr>
          <a:xfrm>
            <a:off x="9139699" y="439219"/>
            <a:ext cx="9408561" cy="9408561"/>
          </a:xfrm>
          <a:prstGeom prst="rect">
            <a:avLst/>
          </a:prstGeom>
          <a:noFill/>
          <a:ln>
            <a:noFill/>
          </a:ln>
        </p:spPr>
      </p:pic>
      <p:pic>
        <p:nvPicPr>
          <p:cNvPr id="506" name="Google Shape;506;p20"/>
          <p:cNvPicPr preferRelativeResize="0"/>
          <p:nvPr/>
        </p:nvPicPr>
        <p:blipFill rotWithShape="1">
          <a:blip r:embed="rId3">
            <a:alphaModFix amt="50000"/>
          </a:blip>
          <a:srcRect/>
          <a:stretch/>
        </p:blipFill>
        <p:spPr>
          <a:xfrm>
            <a:off x="-678578" y="190980"/>
            <a:ext cx="9408561" cy="9408561"/>
          </a:xfrm>
          <a:prstGeom prst="rect">
            <a:avLst/>
          </a:prstGeom>
          <a:noFill/>
          <a:ln>
            <a:noFill/>
          </a:ln>
        </p:spPr>
      </p:pic>
      <p:pic>
        <p:nvPicPr>
          <p:cNvPr id="507" name="Google Shape;507;p20"/>
          <p:cNvPicPr preferRelativeResize="0"/>
          <p:nvPr/>
        </p:nvPicPr>
        <p:blipFill rotWithShape="1">
          <a:blip r:embed="rId4">
            <a:alphaModFix/>
          </a:blip>
          <a:srcRect l="4190" t="19575" r="59069"/>
          <a:stretch/>
        </p:blipFill>
        <p:spPr>
          <a:xfrm rot="5400000">
            <a:off x="3012730" y="-2965041"/>
            <a:ext cx="2025945" cy="8051405"/>
          </a:xfrm>
          <a:prstGeom prst="rect">
            <a:avLst/>
          </a:prstGeom>
          <a:noFill/>
          <a:ln>
            <a:noFill/>
          </a:ln>
        </p:spPr>
      </p:pic>
      <p:pic>
        <p:nvPicPr>
          <p:cNvPr id="508" name="Google Shape;508;p20"/>
          <p:cNvPicPr preferRelativeResize="0"/>
          <p:nvPr/>
        </p:nvPicPr>
        <p:blipFill rotWithShape="1">
          <a:blip r:embed="rId5">
            <a:alphaModFix/>
          </a:blip>
          <a:srcRect/>
          <a:stretch/>
        </p:blipFill>
        <p:spPr>
          <a:xfrm>
            <a:off x="1524000" y="2552700"/>
            <a:ext cx="4139612" cy="1505784"/>
          </a:xfrm>
          <a:prstGeom prst="rect">
            <a:avLst/>
          </a:prstGeom>
          <a:noFill/>
          <a:ln>
            <a:noFill/>
          </a:ln>
        </p:spPr>
      </p:pic>
      <p:pic>
        <p:nvPicPr>
          <p:cNvPr id="509" name="Google Shape;509;p20"/>
          <p:cNvPicPr preferRelativeResize="0"/>
          <p:nvPr/>
        </p:nvPicPr>
        <p:blipFill rotWithShape="1">
          <a:blip r:embed="rId5">
            <a:alphaModFix/>
          </a:blip>
          <a:srcRect/>
          <a:stretch/>
        </p:blipFill>
        <p:spPr>
          <a:xfrm rot="2143197">
            <a:off x="15529385" y="300953"/>
            <a:ext cx="2982716" cy="1084963"/>
          </a:xfrm>
          <a:prstGeom prst="rect">
            <a:avLst/>
          </a:prstGeom>
          <a:noFill/>
          <a:ln>
            <a:noFill/>
          </a:ln>
        </p:spPr>
      </p:pic>
      <p:pic>
        <p:nvPicPr>
          <p:cNvPr id="510" name="Google Shape;510;p20"/>
          <p:cNvPicPr preferRelativeResize="0"/>
          <p:nvPr/>
        </p:nvPicPr>
        <p:blipFill rotWithShape="1">
          <a:blip r:embed="rId6">
            <a:alphaModFix/>
          </a:blip>
          <a:srcRect/>
          <a:stretch/>
        </p:blipFill>
        <p:spPr>
          <a:xfrm flipH="1">
            <a:off x="16527474" y="9207557"/>
            <a:ext cx="1463651" cy="1079443"/>
          </a:xfrm>
          <a:prstGeom prst="rect">
            <a:avLst/>
          </a:prstGeom>
          <a:noFill/>
          <a:ln>
            <a:noFill/>
          </a:ln>
        </p:spPr>
      </p:pic>
      <p:pic>
        <p:nvPicPr>
          <p:cNvPr id="511" name="Google Shape;511;p20"/>
          <p:cNvPicPr preferRelativeResize="0"/>
          <p:nvPr/>
        </p:nvPicPr>
        <p:blipFill rotWithShape="1">
          <a:blip r:embed="rId7">
            <a:alphaModFix/>
          </a:blip>
          <a:srcRect t="30821" b="18492"/>
          <a:stretch/>
        </p:blipFill>
        <p:spPr>
          <a:xfrm>
            <a:off x="0" y="518181"/>
            <a:ext cx="7743768" cy="1349191"/>
          </a:xfrm>
          <a:prstGeom prst="rect">
            <a:avLst/>
          </a:prstGeom>
          <a:noFill/>
          <a:ln>
            <a:noFill/>
          </a:ln>
        </p:spPr>
      </p:pic>
      <p:pic>
        <p:nvPicPr>
          <p:cNvPr id="512" name="Google Shape;512;p20"/>
          <p:cNvPicPr preferRelativeResize="0"/>
          <p:nvPr/>
        </p:nvPicPr>
        <p:blipFill rotWithShape="1">
          <a:blip r:embed="rId5">
            <a:alphaModFix/>
          </a:blip>
          <a:srcRect/>
          <a:stretch/>
        </p:blipFill>
        <p:spPr>
          <a:xfrm>
            <a:off x="495300" y="4604657"/>
            <a:ext cx="4139612" cy="1505784"/>
          </a:xfrm>
          <a:prstGeom prst="rect">
            <a:avLst/>
          </a:prstGeom>
          <a:noFill/>
          <a:ln>
            <a:noFill/>
          </a:ln>
        </p:spPr>
      </p:pic>
      <p:pic>
        <p:nvPicPr>
          <p:cNvPr id="513" name="Google Shape;513;p20"/>
          <p:cNvPicPr preferRelativeResize="0"/>
          <p:nvPr/>
        </p:nvPicPr>
        <p:blipFill rotWithShape="1">
          <a:blip r:embed="rId8">
            <a:alphaModFix/>
          </a:blip>
          <a:srcRect/>
          <a:stretch/>
        </p:blipFill>
        <p:spPr>
          <a:xfrm rot="1431023">
            <a:off x="-238240" y="6657667"/>
            <a:ext cx="4616092" cy="3912138"/>
          </a:xfrm>
          <a:prstGeom prst="rect">
            <a:avLst/>
          </a:prstGeom>
          <a:noFill/>
          <a:ln>
            <a:noFill/>
          </a:ln>
        </p:spPr>
      </p:pic>
      <p:sp>
        <p:nvSpPr>
          <p:cNvPr id="514" name="Google Shape;514;p20"/>
          <p:cNvSpPr txBox="1"/>
          <p:nvPr/>
        </p:nvSpPr>
        <p:spPr>
          <a:xfrm>
            <a:off x="129269" y="583881"/>
            <a:ext cx="7043837"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0" i="0" u="none" strike="noStrike" cap="none">
                <a:solidFill>
                  <a:srgbClr val="000000"/>
                </a:solidFill>
                <a:latin typeface="#9Slide07 SVNSalty Sans" panose="02000000000000000000" pitchFamily="2" charset="0"/>
                <a:ea typeface="Roboto"/>
                <a:cs typeface="Roboto"/>
                <a:sym typeface="Roboto"/>
              </a:rPr>
              <a:t>I. TRI THỨC NGỮ VĂN</a:t>
            </a:r>
            <a:endParaRPr>
              <a:latin typeface="#9Slide07 SVNSalty Sans" panose="02000000000000000000" pitchFamily="2" charset="0"/>
            </a:endParaRPr>
          </a:p>
        </p:txBody>
      </p:sp>
      <p:sp>
        <p:nvSpPr>
          <p:cNvPr id="515" name="Google Shape;515;p20"/>
          <p:cNvSpPr txBox="1"/>
          <p:nvPr/>
        </p:nvSpPr>
        <p:spPr>
          <a:xfrm>
            <a:off x="5089479" y="1638300"/>
            <a:ext cx="13198521" cy="1292662"/>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6000" b="1" i="0" u="none" strike="noStrike" cap="none">
                <a:solidFill>
                  <a:srgbClr val="000000"/>
                </a:solidFill>
                <a:latin typeface="#9Slide07 SVNSalty Sans" panose="02000000000000000000" pitchFamily="2" charset="0"/>
                <a:ea typeface="Roboto"/>
                <a:cs typeface="Roboto"/>
                <a:sym typeface="Roboto"/>
              </a:rPr>
              <a:t>TRI THỨC VỀ THỂ KÍ</a:t>
            </a:r>
            <a:endParaRPr sz="1800">
              <a:latin typeface="#9Slide07 SVNSalty Sans" panose="02000000000000000000" pitchFamily="2" charset="0"/>
            </a:endParaRPr>
          </a:p>
        </p:txBody>
      </p:sp>
      <p:sp>
        <p:nvSpPr>
          <p:cNvPr id="516" name="Google Shape;516;p20"/>
          <p:cNvSpPr txBox="1"/>
          <p:nvPr/>
        </p:nvSpPr>
        <p:spPr>
          <a:xfrm>
            <a:off x="6140092" y="3066160"/>
            <a:ext cx="12643208" cy="629920"/>
          </a:xfrm>
          <a:prstGeom prst="rect">
            <a:avLst/>
          </a:prstGeom>
          <a:noFill/>
          <a:ln>
            <a:noFill/>
          </a:ln>
        </p:spPr>
        <p:txBody>
          <a:bodyPr spcFirstLastPara="1" wrap="square" lIns="0" tIns="0" rIns="0" bIns="0" anchor="t" anchorCtr="0">
            <a:spAutoFit/>
          </a:bodyPr>
          <a:lstStyle/>
          <a:p>
            <a:pPr marL="0" marR="0" lvl="0" indent="0" algn="just" rtl="0">
              <a:lnSpc>
                <a:spcPct val="140010"/>
              </a:lnSpc>
              <a:spcBef>
                <a:spcPts val="0"/>
              </a:spcBef>
              <a:spcAft>
                <a:spcPts val="0"/>
              </a:spcAft>
              <a:buNone/>
            </a:pPr>
            <a:r>
              <a:rPr lang="en-US" sz="3699" b="0" i="0" u="none" strike="noStrike" cap="none">
                <a:solidFill>
                  <a:srgbClr val="000000"/>
                </a:solidFill>
                <a:latin typeface="Roboto"/>
                <a:ea typeface="Roboto"/>
                <a:cs typeface="Roboto"/>
                <a:sym typeface="Roboto"/>
              </a:rPr>
              <a:t>Kí là thể loại văn xuôi chú trọng ghi chép sự thực.</a:t>
            </a:r>
            <a:endParaRPr/>
          </a:p>
        </p:txBody>
      </p:sp>
      <p:sp>
        <p:nvSpPr>
          <p:cNvPr id="517" name="Google Shape;517;p20"/>
          <p:cNvSpPr txBox="1"/>
          <p:nvPr/>
        </p:nvSpPr>
        <p:spPr>
          <a:xfrm>
            <a:off x="2552700" y="3238917"/>
            <a:ext cx="2275526"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000000"/>
                </a:solidFill>
                <a:latin typeface="Roboto"/>
                <a:ea typeface="Roboto"/>
                <a:cs typeface="Roboto"/>
                <a:sym typeface="Roboto"/>
              </a:rPr>
              <a:t>- </a:t>
            </a:r>
            <a:r>
              <a:rPr lang="en-US" sz="3399" b="1" i="0" u="none" strike="noStrike" cap="none" dirty="0" err="1">
                <a:solidFill>
                  <a:srgbClr val="000000"/>
                </a:solidFill>
                <a:latin typeface="Roboto"/>
                <a:ea typeface="Roboto"/>
                <a:cs typeface="Roboto"/>
                <a:sym typeface="Roboto"/>
              </a:rPr>
              <a:t>Khái</a:t>
            </a:r>
            <a:r>
              <a:rPr lang="en-US" sz="3399" b="1" i="0" u="none" strike="noStrike" cap="none" dirty="0">
                <a:solidFill>
                  <a:srgbClr val="000000"/>
                </a:solidFill>
                <a:latin typeface="Roboto"/>
                <a:ea typeface="Roboto"/>
                <a:cs typeface="Roboto"/>
                <a:sym typeface="Roboto"/>
              </a:rPr>
              <a:t> </a:t>
            </a:r>
            <a:r>
              <a:rPr lang="en-US" sz="3399" b="1" i="0" u="none" strike="noStrike" cap="none" dirty="0" err="1">
                <a:solidFill>
                  <a:srgbClr val="000000"/>
                </a:solidFill>
                <a:latin typeface="Roboto"/>
                <a:ea typeface="Roboto"/>
                <a:cs typeface="Roboto"/>
                <a:sym typeface="Roboto"/>
              </a:rPr>
              <a:t>niệm</a:t>
            </a:r>
            <a:endParaRPr b="1" dirty="0"/>
          </a:p>
        </p:txBody>
      </p:sp>
      <p:sp>
        <p:nvSpPr>
          <p:cNvPr id="518" name="Google Shape;518;p20"/>
          <p:cNvSpPr txBox="1"/>
          <p:nvPr/>
        </p:nvSpPr>
        <p:spPr>
          <a:xfrm>
            <a:off x="1541643" y="5143917"/>
            <a:ext cx="2275526"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dirty="0">
                <a:solidFill>
                  <a:srgbClr val="000000"/>
                </a:solidFill>
                <a:latin typeface="Roboto"/>
                <a:ea typeface="Roboto"/>
                <a:cs typeface="Roboto"/>
                <a:sym typeface="Roboto"/>
              </a:rPr>
              <a:t>- </a:t>
            </a:r>
            <a:r>
              <a:rPr lang="en-US" sz="3399" b="1" i="0" u="none" strike="noStrike" cap="none" dirty="0" err="1">
                <a:solidFill>
                  <a:srgbClr val="000000"/>
                </a:solidFill>
                <a:latin typeface="Roboto"/>
                <a:ea typeface="Roboto"/>
                <a:cs typeface="Roboto"/>
                <a:sym typeface="Roboto"/>
              </a:rPr>
              <a:t>Đặc</a:t>
            </a:r>
            <a:r>
              <a:rPr lang="en-US" sz="3399" b="1" i="0" u="none" strike="noStrike" cap="none" dirty="0">
                <a:solidFill>
                  <a:srgbClr val="000000"/>
                </a:solidFill>
                <a:latin typeface="Roboto"/>
                <a:ea typeface="Roboto"/>
                <a:cs typeface="Roboto"/>
                <a:sym typeface="Roboto"/>
              </a:rPr>
              <a:t> </a:t>
            </a:r>
            <a:r>
              <a:rPr lang="en-US" sz="3399" b="1" i="0" u="none" strike="noStrike" cap="none" dirty="0" err="1">
                <a:solidFill>
                  <a:srgbClr val="000000"/>
                </a:solidFill>
                <a:latin typeface="Roboto"/>
                <a:ea typeface="Roboto"/>
                <a:cs typeface="Roboto"/>
                <a:sym typeface="Roboto"/>
              </a:rPr>
              <a:t>điểm</a:t>
            </a:r>
            <a:endParaRPr b="1" dirty="0"/>
          </a:p>
        </p:txBody>
      </p:sp>
      <p:sp>
        <p:nvSpPr>
          <p:cNvPr id="519" name="Google Shape;519;p20"/>
          <p:cNvSpPr txBox="1"/>
          <p:nvPr/>
        </p:nvSpPr>
        <p:spPr>
          <a:xfrm>
            <a:off x="4909457" y="4114800"/>
            <a:ext cx="12643208" cy="1593898"/>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1" i="0" u="none" strike="noStrike" cap="none">
                <a:solidFill>
                  <a:srgbClr val="000000"/>
                </a:solidFill>
                <a:latin typeface="Roboto"/>
                <a:ea typeface="Roboto"/>
                <a:cs typeface="Roboto"/>
                <a:sym typeface="Roboto"/>
              </a:rPr>
              <a:t>Nội dung: </a:t>
            </a:r>
            <a:r>
              <a:rPr lang="en-US" sz="3699" b="0" i="0" u="none" strike="noStrike" cap="none">
                <a:solidFill>
                  <a:srgbClr val="000000"/>
                </a:solidFill>
                <a:latin typeface="Roboto"/>
                <a:ea typeface="Roboto"/>
                <a:cs typeface="Roboto"/>
                <a:sym typeface="Roboto"/>
              </a:rPr>
              <a:t>có kể sự việc, tả người, tả cảnh, cung cấp thông tin và thể hiện cảm xúc, suy nghĩ của người viết. </a:t>
            </a:r>
            <a:endParaRPr/>
          </a:p>
        </p:txBody>
      </p:sp>
      <p:sp>
        <p:nvSpPr>
          <p:cNvPr id="520" name="Google Shape;520;p20"/>
          <p:cNvSpPr txBox="1"/>
          <p:nvPr/>
        </p:nvSpPr>
        <p:spPr>
          <a:xfrm>
            <a:off x="4876800" y="5601970"/>
            <a:ext cx="12643208" cy="1593898"/>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1" i="0" u="none" strike="noStrike" cap="none">
                <a:solidFill>
                  <a:srgbClr val="000000"/>
                </a:solidFill>
                <a:latin typeface="Roboto"/>
                <a:ea typeface="Roboto"/>
                <a:cs typeface="Roboto"/>
                <a:sym typeface="Roboto"/>
              </a:rPr>
              <a:t>Ngôi kể: </a:t>
            </a:r>
            <a:r>
              <a:rPr lang="en-US" sz="3699" b="0" i="0" u="none" strike="noStrike" cap="none">
                <a:solidFill>
                  <a:srgbClr val="000000"/>
                </a:solidFill>
                <a:latin typeface="Roboto"/>
                <a:ea typeface="Roboto"/>
                <a:cs typeface="Roboto"/>
                <a:sym typeface="Roboto"/>
              </a:rPr>
              <a:t>Thứ nhất, tác giả thường là người trực tiếp tham gia hoặc chứng kiến sự việc. </a:t>
            </a:r>
            <a:endParaRPr/>
          </a:p>
        </p:txBody>
      </p:sp>
      <p:sp>
        <p:nvSpPr>
          <p:cNvPr id="521" name="Google Shape;521;p20"/>
          <p:cNvSpPr txBox="1"/>
          <p:nvPr/>
        </p:nvSpPr>
        <p:spPr>
          <a:xfrm>
            <a:off x="4876800" y="7203423"/>
            <a:ext cx="12643208" cy="2390847"/>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1" i="0" u="none" strike="noStrike" cap="none">
                <a:solidFill>
                  <a:srgbClr val="000000"/>
                </a:solidFill>
                <a:latin typeface="Roboto"/>
                <a:ea typeface="Roboto"/>
                <a:cs typeface="Roboto"/>
                <a:sym typeface="Roboto"/>
              </a:rPr>
              <a:t>Cách kể các sự việc: </a:t>
            </a:r>
            <a:r>
              <a:rPr lang="en-US" sz="3699" b="0" i="0" u="none" strike="noStrike" cap="none">
                <a:solidFill>
                  <a:srgbClr val="000000"/>
                </a:solidFill>
                <a:latin typeface="Roboto"/>
                <a:ea typeface="Roboto"/>
                <a:cs typeface="Roboto"/>
                <a:sym typeface="Roboto"/>
              </a:rPr>
              <a:t>Kể theo trình tự thời gian, kết hợp trình bày suy nghĩ, cảm xúc, sự quan sát, liên tưởng, tưởng tượng của tác giả về sự việc.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500"/>
                                        <p:tgtEl>
                                          <p:spTgt spid="5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9"/>
                                        </p:tgtEl>
                                        <p:attrNameLst>
                                          <p:attrName>style.visibility</p:attrName>
                                        </p:attrNameLst>
                                      </p:cBhvr>
                                      <p:to>
                                        <p:strVal val="visible"/>
                                      </p:to>
                                    </p:set>
                                    <p:animEffect transition="in" filter="fade">
                                      <p:cBhvr>
                                        <p:cTn id="12" dur="500"/>
                                        <p:tgtEl>
                                          <p:spTgt spid="519"/>
                                        </p:tgtEl>
                                      </p:cBhvr>
                                    </p:animEffect>
                                  </p:childTnLst>
                                </p:cTn>
                              </p:par>
                              <p:par>
                                <p:cTn id="13" presetID="10" presetClass="entr" presetSubtype="0" fill="hold" nodeType="withEffect">
                                  <p:stCondLst>
                                    <p:cond delay="0"/>
                                  </p:stCondLst>
                                  <p:childTnLst>
                                    <p:set>
                                      <p:cBhvr>
                                        <p:cTn id="14" dur="1" fill="hold">
                                          <p:stCondLst>
                                            <p:cond delay="0"/>
                                          </p:stCondLst>
                                        </p:cTn>
                                        <p:tgtEl>
                                          <p:spTgt spid="520"/>
                                        </p:tgtEl>
                                        <p:attrNameLst>
                                          <p:attrName>style.visibility</p:attrName>
                                        </p:attrNameLst>
                                      </p:cBhvr>
                                      <p:to>
                                        <p:strVal val="visible"/>
                                      </p:to>
                                    </p:set>
                                    <p:animEffect transition="in" filter="fade">
                                      <p:cBhvr>
                                        <p:cTn id="15" dur="500"/>
                                        <p:tgtEl>
                                          <p:spTgt spid="520"/>
                                        </p:tgtEl>
                                      </p:cBhvr>
                                    </p:animEffect>
                                  </p:childTnLst>
                                </p:cTn>
                              </p:par>
                              <p:par>
                                <p:cTn id="16" presetID="10" presetClass="entr" presetSubtype="0" fill="hold" nodeType="withEffect">
                                  <p:stCondLst>
                                    <p:cond delay="0"/>
                                  </p:stCondLst>
                                  <p:childTnLst>
                                    <p:set>
                                      <p:cBhvr>
                                        <p:cTn id="17" dur="1" fill="hold">
                                          <p:stCondLst>
                                            <p:cond delay="0"/>
                                          </p:stCondLst>
                                        </p:cTn>
                                        <p:tgtEl>
                                          <p:spTgt spid="521"/>
                                        </p:tgtEl>
                                        <p:attrNameLst>
                                          <p:attrName>style.visibility</p:attrName>
                                        </p:attrNameLst>
                                      </p:cBhvr>
                                      <p:to>
                                        <p:strVal val="visible"/>
                                      </p:to>
                                    </p:set>
                                    <p:animEffect transition="in" filter="fade">
                                      <p:cBhvr>
                                        <p:cTn id="18"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525"/>
        <p:cNvGrpSpPr/>
        <p:nvPr/>
      </p:nvGrpSpPr>
      <p:grpSpPr>
        <a:xfrm>
          <a:off x="0" y="0"/>
          <a:ext cx="0" cy="0"/>
          <a:chOff x="0" y="0"/>
          <a:chExt cx="0" cy="0"/>
        </a:xfrm>
      </p:grpSpPr>
      <p:pic>
        <p:nvPicPr>
          <p:cNvPr id="526" name="Google Shape;526;p21"/>
          <p:cNvPicPr preferRelativeResize="0"/>
          <p:nvPr/>
        </p:nvPicPr>
        <p:blipFill rotWithShape="1">
          <a:blip r:embed="rId3">
            <a:alphaModFix amt="50000"/>
          </a:blip>
          <a:srcRect/>
          <a:stretch/>
        </p:blipFill>
        <p:spPr>
          <a:xfrm>
            <a:off x="9139699" y="439219"/>
            <a:ext cx="9408561" cy="9408561"/>
          </a:xfrm>
          <a:prstGeom prst="rect">
            <a:avLst/>
          </a:prstGeom>
          <a:noFill/>
          <a:ln>
            <a:noFill/>
          </a:ln>
        </p:spPr>
      </p:pic>
      <p:pic>
        <p:nvPicPr>
          <p:cNvPr id="527" name="Google Shape;527;p21"/>
          <p:cNvPicPr preferRelativeResize="0"/>
          <p:nvPr/>
        </p:nvPicPr>
        <p:blipFill rotWithShape="1">
          <a:blip r:embed="rId3">
            <a:alphaModFix amt="50000"/>
          </a:blip>
          <a:srcRect/>
          <a:stretch/>
        </p:blipFill>
        <p:spPr>
          <a:xfrm>
            <a:off x="-678578" y="190980"/>
            <a:ext cx="9408561" cy="9408561"/>
          </a:xfrm>
          <a:prstGeom prst="rect">
            <a:avLst/>
          </a:prstGeom>
          <a:noFill/>
          <a:ln>
            <a:noFill/>
          </a:ln>
        </p:spPr>
      </p:pic>
      <p:pic>
        <p:nvPicPr>
          <p:cNvPr id="528" name="Google Shape;528;p21"/>
          <p:cNvPicPr preferRelativeResize="0"/>
          <p:nvPr/>
        </p:nvPicPr>
        <p:blipFill rotWithShape="1">
          <a:blip r:embed="rId4">
            <a:alphaModFix/>
          </a:blip>
          <a:srcRect l="4190" t="19575" r="59069"/>
          <a:stretch/>
        </p:blipFill>
        <p:spPr>
          <a:xfrm rot="5400000">
            <a:off x="3012730" y="-2965041"/>
            <a:ext cx="2025945" cy="8051405"/>
          </a:xfrm>
          <a:prstGeom prst="rect">
            <a:avLst/>
          </a:prstGeom>
          <a:noFill/>
          <a:ln>
            <a:noFill/>
          </a:ln>
        </p:spPr>
      </p:pic>
      <p:pic>
        <p:nvPicPr>
          <p:cNvPr id="529" name="Google Shape;529;p21"/>
          <p:cNvPicPr preferRelativeResize="0"/>
          <p:nvPr/>
        </p:nvPicPr>
        <p:blipFill rotWithShape="1">
          <a:blip r:embed="rId5">
            <a:alphaModFix/>
          </a:blip>
          <a:srcRect/>
          <a:stretch/>
        </p:blipFill>
        <p:spPr>
          <a:xfrm>
            <a:off x="10041798" y="3337498"/>
            <a:ext cx="4139612" cy="1505784"/>
          </a:xfrm>
          <a:prstGeom prst="rect">
            <a:avLst/>
          </a:prstGeom>
          <a:noFill/>
          <a:ln>
            <a:noFill/>
          </a:ln>
        </p:spPr>
      </p:pic>
      <p:pic>
        <p:nvPicPr>
          <p:cNvPr id="530" name="Google Shape;530;p21"/>
          <p:cNvPicPr preferRelativeResize="0"/>
          <p:nvPr/>
        </p:nvPicPr>
        <p:blipFill rotWithShape="1">
          <a:blip r:embed="rId5">
            <a:alphaModFix/>
          </a:blip>
          <a:srcRect/>
          <a:stretch/>
        </p:blipFill>
        <p:spPr>
          <a:xfrm rot="2143197">
            <a:off x="15529385" y="300953"/>
            <a:ext cx="2982716" cy="1084963"/>
          </a:xfrm>
          <a:prstGeom prst="rect">
            <a:avLst/>
          </a:prstGeom>
          <a:noFill/>
          <a:ln>
            <a:noFill/>
          </a:ln>
        </p:spPr>
      </p:pic>
      <p:pic>
        <p:nvPicPr>
          <p:cNvPr id="531" name="Google Shape;531;p21"/>
          <p:cNvPicPr preferRelativeResize="0"/>
          <p:nvPr/>
        </p:nvPicPr>
        <p:blipFill rotWithShape="1">
          <a:blip r:embed="rId6">
            <a:alphaModFix/>
          </a:blip>
          <a:srcRect/>
          <a:stretch/>
        </p:blipFill>
        <p:spPr>
          <a:xfrm flipH="1">
            <a:off x="16527474" y="9207557"/>
            <a:ext cx="1463651" cy="1079443"/>
          </a:xfrm>
          <a:prstGeom prst="rect">
            <a:avLst/>
          </a:prstGeom>
          <a:noFill/>
          <a:ln>
            <a:noFill/>
          </a:ln>
        </p:spPr>
      </p:pic>
      <p:pic>
        <p:nvPicPr>
          <p:cNvPr id="532" name="Google Shape;532;p21"/>
          <p:cNvPicPr preferRelativeResize="0"/>
          <p:nvPr/>
        </p:nvPicPr>
        <p:blipFill rotWithShape="1">
          <a:blip r:embed="rId7">
            <a:alphaModFix/>
          </a:blip>
          <a:srcRect t="30821" b="18492"/>
          <a:stretch/>
        </p:blipFill>
        <p:spPr>
          <a:xfrm>
            <a:off x="0" y="518181"/>
            <a:ext cx="7743768" cy="1349191"/>
          </a:xfrm>
          <a:prstGeom prst="rect">
            <a:avLst/>
          </a:prstGeom>
          <a:noFill/>
          <a:ln>
            <a:noFill/>
          </a:ln>
        </p:spPr>
      </p:pic>
      <p:pic>
        <p:nvPicPr>
          <p:cNvPr id="533" name="Google Shape;533;p21"/>
          <p:cNvPicPr preferRelativeResize="0"/>
          <p:nvPr/>
        </p:nvPicPr>
        <p:blipFill rotWithShape="1">
          <a:blip r:embed="rId5">
            <a:alphaModFix/>
          </a:blip>
          <a:srcRect/>
          <a:stretch/>
        </p:blipFill>
        <p:spPr>
          <a:xfrm>
            <a:off x="2057400" y="3162300"/>
            <a:ext cx="4971691" cy="1808453"/>
          </a:xfrm>
          <a:prstGeom prst="rect">
            <a:avLst/>
          </a:prstGeom>
          <a:noFill/>
          <a:ln>
            <a:noFill/>
          </a:ln>
        </p:spPr>
      </p:pic>
      <p:pic>
        <p:nvPicPr>
          <p:cNvPr id="534" name="Google Shape;534;p21"/>
          <p:cNvPicPr preferRelativeResize="0"/>
          <p:nvPr/>
        </p:nvPicPr>
        <p:blipFill rotWithShape="1">
          <a:blip r:embed="rId8">
            <a:alphaModFix/>
          </a:blip>
          <a:srcRect/>
          <a:stretch/>
        </p:blipFill>
        <p:spPr>
          <a:xfrm rot="1431023">
            <a:off x="-2536" y="7946538"/>
            <a:ext cx="2827706" cy="2396481"/>
          </a:xfrm>
          <a:prstGeom prst="rect">
            <a:avLst/>
          </a:prstGeom>
          <a:noFill/>
          <a:ln>
            <a:noFill/>
          </a:ln>
        </p:spPr>
      </p:pic>
      <p:pic>
        <p:nvPicPr>
          <p:cNvPr id="535" name="Google Shape;535;p21"/>
          <p:cNvPicPr preferRelativeResize="0"/>
          <p:nvPr/>
        </p:nvPicPr>
        <p:blipFill rotWithShape="1">
          <a:blip r:embed="rId9">
            <a:alphaModFix/>
          </a:blip>
          <a:srcRect/>
          <a:stretch/>
        </p:blipFill>
        <p:spPr>
          <a:xfrm>
            <a:off x="15493225" y="679131"/>
            <a:ext cx="3049670" cy="3538647"/>
          </a:xfrm>
          <a:prstGeom prst="rect">
            <a:avLst/>
          </a:prstGeom>
          <a:noFill/>
          <a:ln>
            <a:noFill/>
          </a:ln>
        </p:spPr>
      </p:pic>
      <p:sp>
        <p:nvSpPr>
          <p:cNvPr id="536" name="Google Shape;536;p21"/>
          <p:cNvSpPr txBox="1"/>
          <p:nvPr/>
        </p:nvSpPr>
        <p:spPr>
          <a:xfrm>
            <a:off x="129269" y="583881"/>
            <a:ext cx="7043837"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0" i="0" u="none" strike="noStrike" cap="none">
                <a:solidFill>
                  <a:srgbClr val="000000"/>
                </a:solidFill>
                <a:latin typeface="#9Slide07 SVNSalty Sans" panose="02000000000000000000" pitchFamily="2" charset="0"/>
                <a:ea typeface="Roboto"/>
                <a:cs typeface="Roboto"/>
                <a:sym typeface="Roboto"/>
              </a:rPr>
              <a:t>I. TRI THỨC NGỮ VĂN</a:t>
            </a:r>
            <a:endParaRPr>
              <a:latin typeface="#9Slide07 SVNSalty Sans" panose="02000000000000000000" pitchFamily="2" charset="0"/>
            </a:endParaRPr>
          </a:p>
        </p:txBody>
      </p:sp>
      <p:sp>
        <p:nvSpPr>
          <p:cNvPr id="537" name="Google Shape;537;p21"/>
          <p:cNvSpPr txBox="1"/>
          <p:nvPr/>
        </p:nvSpPr>
        <p:spPr>
          <a:xfrm>
            <a:off x="5512343" y="1772122"/>
            <a:ext cx="13198521" cy="1421928"/>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6600" b="1" i="0" u="none" strike="noStrike" cap="none">
                <a:solidFill>
                  <a:srgbClr val="000000"/>
                </a:solidFill>
                <a:latin typeface="#9Slide07 SVNSalty Sans" panose="02000000000000000000" pitchFamily="2" charset="0"/>
                <a:ea typeface="Roboto"/>
                <a:cs typeface="Roboto"/>
                <a:sym typeface="Roboto"/>
              </a:rPr>
              <a:t>HỒI KÍ VÀ DU KÍ</a:t>
            </a:r>
            <a:endParaRPr sz="2000">
              <a:latin typeface="#9Slide07 SVNSalty Sans" panose="02000000000000000000" pitchFamily="2" charset="0"/>
            </a:endParaRPr>
          </a:p>
        </p:txBody>
      </p:sp>
      <p:sp>
        <p:nvSpPr>
          <p:cNvPr id="538" name="Google Shape;538;p21"/>
          <p:cNvSpPr txBox="1"/>
          <p:nvPr/>
        </p:nvSpPr>
        <p:spPr>
          <a:xfrm>
            <a:off x="10973841" y="4023715"/>
            <a:ext cx="2275526"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a:solidFill>
                  <a:srgbClr val="000000"/>
                </a:solidFill>
                <a:latin typeface="#9Slide07 SVNSalty Sans" panose="02000000000000000000" pitchFamily="2" charset="0"/>
                <a:ea typeface="Roboto"/>
                <a:cs typeface="Roboto"/>
                <a:sym typeface="Roboto"/>
              </a:rPr>
              <a:t>Du kí</a:t>
            </a:r>
            <a:endParaRPr>
              <a:latin typeface="#9Slide07 SVNSalty Sans" panose="02000000000000000000" pitchFamily="2" charset="0"/>
            </a:endParaRPr>
          </a:p>
        </p:txBody>
      </p:sp>
      <p:sp>
        <p:nvSpPr>
          <p:cNvPr id="539" name="Google Shape;539;p21"/>
          <p:cNvSpPr txBox="1"/>
          <p:nvPr/>
        </p:nvSpPr>
        <p:spPr>
          <a:xfrm>
            <a:off x="3200400" y="3848100"/>
            <a:ext cx="2275526"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a:solidFill>
                  <a:srgbClr val="000000"/>
                </a:solidFill>
                <a:latin typeface="#9Slide07 SVNSalty Sans" panose="02000000000000000000" pitchFamily="2" charset="0"/>
                <a:ea typeface="Roboto"/>
                <a:cs typeface="Roboto"/>
                <a:sym typeface="Roboto"/>
              </a:rPr>
              <a:t>Hồi kí</a:t>
            </a:r>
            <a:endParaRPr>
              <a:latin typeface="#9Slide07 SVNSalty Sans" panose="02000000000000000000" pitchFamily="2" charset="0"/>
            </a:endParaRPr>
          </a:p>
        </p:txBody>
      </p:sp>
      <p:sp>
        <p:nvSpPr>
          <p:cNvPr id="540" name="Google Shape;540;p21"/>
          <p:cNvSpPr txBox="1"/>
          <p:nvPr/>
        </p:nvSpPr>
        <p:spPr>
          <a:xfrm>
            <a:off x="2069806" y="5590112"/>
            <a:ext cx="6228961" cy="3258820"/>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a:ea typeface="Roboto"/>
                <a:cs typeface="Roboto"/>
                <a:sym typeface="Roboto"/>
              </a:rPr>
              <a:t>là một thể của kí dùng để ghi chép lại sự việc, những quan sát, nhận xét và tâm trạng có thực mà tác giả đã trải qua</a:t>
            </a:r>
            <a:endParaRPr/>
          </a:p>
        </p:txBody>
      </p:sp>
      <p:sp>
        <p:nvSpPr>
          <p:cNvPr id="541" name="Google Shape;541;p21"/>
          <p:cNvSpPr txBox="1"/>
          <p:nvPr/>
        </p:nvSpPr>
        <p:spPr>
          <a:xfrm>
            <a:off x="9144000" y="5824674"/>
            <a:ext cx="7383474" cy="3916045"/>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a:ea typeface="Roboto"/>
                <a:cs typeface="Roboto"/>
                <a:sym typeface="Roboto"/>
              </a:rPr>
              <a:t>là thể loại kí ghi chép về những chuyến đi tới các vùng đất, các xứ sở nào đó. </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a:ea typeface="Roboto"/>
                <a:cs typeface="Roboto"/>
                <a:sym typeface="Roboto"/>
              </a:rPr>
              <a:t>Người viết kể lại hoặc miêu tả những điều mắt thấy tai nghe trên hành trình của mình.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animEffect transition="in" filter="fade">
                                      <p:cBhvr>
                                        <p:cTn id="7" dur="1000"/>
                                        <p:tgtEl>
                                          <p:spTgt spid="5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1000"/>
                                        <p:tgtEl>
                                          <p:spTgt spid="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23"/>
          <p:cNvPicPr preferRelativeResize="0"/>
          <p:nvPr/>
        </p:nvPicPr>
        <p:blipFill rotWithShape="1">
          <a:blip r:embed="rId3">
            <a:alphaModFix/>
          </a:blip>
          <a:srcRect/>
          <a:stretch/>
        </p:blipFill>
        <p:spPr>
          <a:xfrm rot="-5400000">
            <a:off x="10321409" y="5629585"/>
            <a:ext cx="2775940" cy="787357"/>
          </a:xfrm>
          <a:prstGeom prst="rect">
            <a:avLst/>
          </a:prstGeom>
          <a:noFill/>
          <a:ln>
            <a:noFill/>
          </a:ln>
        </p:spPr>
      </p:pic>
      <p:pic>
        <p:nvPicPr>
          <p:cNvPr id="568" name="Google Shape;568;p23"/>
          <p:cNvPicPr preferRelativeResize="0"/>
          <p:nvPr/>
        </p:nvPicPr>
        <p:blipFill rotWithShape="1">
          <a:blip r:embed="rId4">
            <a:alphaModFix/>
          </a:blip>
          <a:srcRect/>
          <a:stretch/>
        </p:blipFill>
        <p:spPr>
          <a:xfrm rot="5400000">
            <a:off x="10367365" y="-529597"/>
            <a:ext cx="12831867" cy="13891060"/>
          </a:xfrm>
          <a:prstGeom prst="rect">
            <a:avLst/>
          </a:prstGeom>
          <a:noFill/>
          <a:ln>
            <a:noFill/>
          </a:ln>
        </p:spPr>
      </p:pic>
      <p:pic>
        <p:nvPicPr>
          <p:cNvPr id="569" name="Google Shape;569;p23"/>
          <p:cNvPicPr preferRelativeResize="0"/>
          <p:nvPr/>
        </p:nvPicPr>
        <p:blipFill rotWithShape="1">
          <a:blip r:embed="rId5">
            <a:alphaModFix/>
          </a:blip>
          <a:srcRect/>
          <a:stretch/>
        </p:blipFill>
        <p:spPr>
          <a:xfrm flipH="1">
            <a:off x="10029903" y="788616"/>
            <a:ext cx="1050310" cy="911144"/>
          </a:xfrm>
          <a:prstGeom prst="rect">
            <a:avLst/>
          </a:prstGeom>
          <a:noFill/>
          <a:ln>
            <a:noFill/>
          </a:ln>
        </p:spPr>
      </p:pic>
      <p:pic>
        <p:nvPicPr>
          <p:cNvPr id="570" name="Google Shape;570;p23"/>
          <p:cNvPicPr preferRelativeResize="0"/>
          <p:nvPr/>
        </p:nvPicPr>
        <p:blipFill rotWithShape="1">
          <a:blip r:embed="rId6">
            <a:alphaModFix/>
          </a:blip>
          <a:srcRect/>
          <a:stretch/>
        </p:blipFill>
        <p:spPr>
          <a:xfrm>
            <a:off x="15142421" y="6397726"/>
            <a:ext cx="3363849" cy="4114800"/>
          </a:xfrm>
          <a:prstGeom prst="rect">
            <a:avLst/>
          </a:prstGeom>
          <a:noFill/>
          <a:ln>
            <a:noFill/>
          </a:ln>
        </p:spPr>
      </p:pic>
      <p:pic>
        <p:nvPicPr>
          <p:cNvPr id="571" name="Google Shape;571;p23"/>
          <p:cNvPicPr preferRelativeResize="0"/>
          <p:nvPr/>
        </p:nvPicPr>
        <p:blipFill rotWithShape="1">
          <a:blip r:embed="rId6">
            <a:alphaModFix/>
          </a:blip>
          <a:srcRect/>
          <a:stretch/>
        </p:blipFill>
        <p:spPr>
          <a:xfrm rot="10800000">
            <a:off x="12519789" y="-357640"/>
            <a:ext cx="3363849" cy="4114800"/>
          </a:xfrm>
          <a:prstGeom prst="rect">
            <a:avLst/>
          </a:prstGeom>
          <a:noFill/>
          <a:ln>
            <a:noFill/>
          </a:ln>
        </p:spPr>
      </p:pic>
      <p:sp>
        <p:nvSpPr>
          <p:cNvPr id="572" name="Google Shape;572;p23"/>
          <p:cNvSpPr/>
          <p:nvPr/>
        </p:nvSpPr>
        <p:spPr>
          <a:xfrm>
            <a:off x="10555058" y="1689180"/>
            <a:ext cx="6711295" cy="6563174"/>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7">
              <a:alphaModFix/>
            </a:blip>
            <a:stretch>
              <a:fillRect t="-878" b="-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3" name="Google Shape;573;p23"/>
          <p:cNvPicPr preferRelativeResize="0"/>
          <p:nvPr/>
        </p:nvPicPr>
        <p:blipFill rotWithShape="1">
          <a:blip r:embed="rId8">
            <a:alphaModFix amt="63000"/>
          </a:blip>
          <a:srcRect/>
          <a:stretch/>
        </p:blipFill>
        <p:spPr>
          <a:xfrm>
            <a:off x="-346962" y="6662078"/>
            <a:ext cx="10902020" cy="3624922"/>
          </a:xfrm>
          <a:prstGeom prst="rect">
            <a:avLst/>
          </a:prstGeom>
          <a:noFill/>
          <a:ln>
            <a:noFill/>
          </a:ln>
        </p:spPr>
      </p:pic>
      <p:sp>
        <p:nvSpPr>
          <p:cNvPr id="574" name="Google Shape;574;p23"/>
          <p:cNvSpPr txBox="1"/>
          <p:nvPr/>
        </p:nvSpPr>
        <p:spPr>
          <a:xfrm>
            <a:off x="-470805" y="895350"/>
            <a:ext cx="10308574" cy="129266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000" b="0" i="0" u="none" strike="noStrike" cap="none" dirty="0">
                <a:solidFill>
                  <a:srgbClr val="F7AF76"/>
                </a:solidFill>
                <a:latin typeface="#9Slide05 Pattaya" panose="00000500000000000000" pitchFamily="2" charset="-34"/>
                <a:ea typeface="Roboto"/>
                <a:cs typeface="#9Slide05 Pattaya" panose="00000500000000000000" pitchFamily="2" charset="-34"/>
                <a:sym typeface="Roboto"/>
              </a:rPr>
              <a:t>II.</a:t>
            </a:r>
            <a:r>
              <a:rPr lang="vi-VN" sz="6000" b="0" i="0" u="none" strike="noStrike" cap="none" dirty="0">
                <a:solidFill>
                  <a:srgbClr val="F7AF76"/>
                </a:solidFill>
                <a:latin typeface="#9Slide05 Pattaya" panose="00000500000000000000" pitchFamily="2" charset="-34"/>
                <a:ea typeface="Roboto"/>
                <a:cs typeface="#9Slide05 Pattaya" panose="00000500000000000000" pitchFamily="2" charset="-34"/>
                <a:sym typeface="Roboto"/>
              </a:rPr>
              <a:t>Đọc hiểu văn bản :</a:t>
            </a:r>
            <a:endParaRPr dirty="0">
              <a:latin typeface="#9Slide05 Pattaya" panose="00000500000000000000" pitchFamily="2" charset="-34"/>
              <a:cs typeface="#9Slide05 Pattaya" panose="00000500000000000000" pitchFamily="2" charset="-34"/>
            </a:endParaRPr>
          </a:p>
        </p:txBody>
      </p:sp>
      <p:sp>
        <p:nvSpPr>
          <p:cNvPr id="575" name="Google Shape;575;p23"/>
          <p:cNvSpPr txBox="1"/>
          <p:nvPr/>
        </p:nvSpPr>
        <p:spPr>
          <a:xfrm>
            <a:off x="1028700" y="2909435"/>
            <a:ext cx="7823101" cy="3877985"/>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vi-VN" sz="9000" b="1" i="0" u="none" strike="noStrike" cap="none" dirty="0" err="1">
                <a:solidFill>
                  <a:srgbClr val="000000"/>
                </a:solidFill>
                <a:latin typeface="#9Slide07 SVNSalty Sans" panose="02000000000000000000" pitchFamily="2" charset="0"/>
                <a:ea typeface="Roboto"/>
                <a:cs typeface="Roboto"/>
                <a:sym typeface="Roboto"/>
              </a:rPr>
              <a:t>Vă</a:t>
            </a:r>
            <a:r>
              <a:rPr lang="en-US" sz="9000" b="1" i="0" u="none" strike="noStrike" cap="none" dirty="0">
                <a:solidFill>
                  <a:srgbClr val="000000"/>
                </a:solidFill>
                <a:latin typeface="#9Slide07 SVNSalty Sans" panose="02000000000000000000" pitchFamily="2" charset="0"/>
                <a:ea typeface="Roboto"/>
                <a:cs typeface="Roboto"/>
                <a:sym typeface="Roboto"/>
              </a:rPr>
              <a:t>n </a:t>
            </a:r>
            <a:r>
              <a:rPr lang="vi-VN" sz="9000" b="1" i="0" u="none" strike="noStrike" cap="none" dirty="0">
                <a:solidFill>
                  <a:srgbClr val="000000"/>
                </a:solidFill>
                <a:latin typeface="#9Slide07 SVNSalty Sans" panose="02000000000000000000" pitchFamily="2" charset="0"/>
                <a:ea typeface="Roboto"/>
                <a:cs typeface="Roboto"/>
                <a:sym typeface="Roboto"/>
              </a:rPr>
              <a:t>bản 1:</a:t>
            </a:r>
          </a:p>
          <a:p>
            <a:pPr marL="0" marR="0" lvl="0" indent="0" algn="ctr" rtl="0">
              <a:lnSpc>
                <a:spcPct val="139988"/>
              </a:lnSpc>
              <a:spcBef>
                <a:spcPts val="0"/>
              </a:spcBef>
              <a:spcAft>
                <a:spcPts val="0"/>
              </a:spcAft>
              <a:buNone/>
            </a:pPr>
            <a:r>
              <a:rPr lang="en-US" sz="9000" b="1" i="0" u="none" strike="noStrike" cap="none" dirty="0">
                <a:solidFill>
                  <a:srgbClr val="000000"/>
                </a:solidFill>
                <a:latin typeface="#9Slide07 SVNSalty Sans" panose="02000000000000000000" pitchFamily="2" charset="0"/>
                <a:ea typeface="Roboto"/>
                <a:cs typeface="Roboto"/>
                <a:sym typeface="Roboto"/>
              </a:rPr>
              <a:t>Trong </a:t>
            </a:r>
            <a:r>
              <a:rPr lang="en-US" sz="9000" b="1" i="0" u="none" strike="noStrike" cap="none" dirty="0" err="1">
                <a:solidFill>
                  <a:srgbClr val="000000"/>
                </a:solidFill>
                <a:latin typeface="#9Slide07 SVNSalty Sans" panose="02000000000000000000" pitchFamily="2" charset="0"/>
                <a:ea typeface="Roboto"/>
                <a:cs typeface="Roboto"/>
                <a:sym typeface="Roboto"/>
              </a:rPr>
              <a:t>lòng</a:t>
            </a:r>
            <a:r>
              <a:rPr lang="en-US" sz="9000" b="1" i="0" u="none" strike="noStrike" cap="none" dirty="0">
                <a:solidFill>
                  <a:srgbClr val="000000"/>
                </a:solidFill>
                <a:latin typeface="#9Slide07 SVNSalty Sans" panose="02000000000000000000" pitchFamily="2" charset="0"/>
                <a:ea typeface="Roboto"/>
                <a:cs typeface="Roboto"/>
                <a:sym typeface="Roboto"/>
              </a:rPr>
              <a:t> </a:t>
            </a:r>
            <a:r>
              <a:rPr lang="en-US" sz="9000" b="1" i="0" u="none" strike="noStrike" cap="none" dirty="0" err="1">
                <a:solidFill>
                  <a:srgbClr val="000000"/>
                </a:solidFill>
                <a:latin typeface="#9Slide07 SVNSalty Sans" panose="02000000000000000000" pitchFamily="2" charset="0"/>
                <a:ea typeface="Roboto"/>
                <a:cs typeface="Roboto"/>
                <a:sym typeface="Roboto"/>
              </a:rPr>
              <a:t>mẹ</a:t>
            </a:r>
            <a:endParaRPr dirty="0">
              <a:latin typeface="#9Slide07 SVNSalty Sans" panose="02000000000000000000" pitchFamily="2" charset="0"/>
            </a:endParaRPr>
          </a:p>
        </p:txBody>
      </p:sp>
      <p:sp>
        <p:nvSpPr>
          <p:cNvPr id="576" name="Google Shape;576;p23"/>
          <p:cNvSpPr txBox="1"/>
          <p:nvPr/>
        </p:nvSpPr>
        <p:spPr>
          <a:xfrm>
            <a:off x="3124200" y="6607629"/>
            <a:ext cx="7823101" cy="1938992"/>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en-US" sz="4500" b="0" i="0" u="none" strike="noStrike" cap="none" dirty="0" err="1">
                <a:solidFill>
                  <a:srgbClr val="000000"/>
                </a:solidFill>
                <a:latin typeface="#9Slide07 SVNSalty Sans" panose="02000000000000000000" pitchFamily="2" charset="0"/>
                <a:ea typeface="Roboto"/>
                <a:cs typeface="Roboto"/>
                <a:sym typeface="Roboto"/>
              </a:rPr>
              <a:t>Trích</a:t>
            </a:r>
            <a:r>
              <a:rPr lang="en-US" sz="4500" b="0" i="0" u="none" strike="noStrike" cap="none" dirty="0">
                <a:solidFill>
                  <a:srgbClr val="000000"/>
                </a:solidFill>
                <a:latin typeface="#9Slide07 SVNSalty Sans" panose="02000000000000000000" pitchFamily="2" charset="0"/>
                <a:ea typeface="Roboto"/>
                <a:cs typeface="Roboto"/>
                <a:sym typeface="Roboto"/>
              </a:rPr>
              <a:t> "</a:t>
            </a:r>
            <a:r>
              <a:rPr lang="en-US" sz="4500" b="0" i="0" u="none" strike="noStrike" cap="none" dirty="0" err="1">
                <a:solidFill>
                  <a:srgbClr val="000000"/>
                </a:solidFill>
                <a:latin typeface="#9Slide07 SVNSalty Sans" panose="02000000000000000000" pitchFamily="2" charset="0"/>
                <a:ea typeface="Roboto"/>
                <a:cs typeface="Roboto"/>
                <a:sym typeface="Roboto"/>
              </a:rPr>
              <a:t>Những</a:t>
            </a:r>
            <a:r>
              <a:rPr lang="en-US" sz="4500" b="0" i="0" u="none" strike="noStrike" cap="none" dirty="0">
                <a:solidFill>
                  <a:srgbClr val="000000"/>
                </a:solidFill>
                <a:latin typeface="#9Slide07 SVNSalty Sans" panose="02000000000000000000" pitchFamily="2" charset="0"/>
                <a:ea typeface="Roboto"/>
                <a:cs typeface="Roboto"/>
                <a:sym typeface="Roboto"/>
              </a:rPr>
              <a:t> </a:t>
            </a:r>
            <a:r>
              <a:rPr lang="en-US" sz="4500" b="0" i="0" u="none" strike="noStrike" cap="none" dirty="0" err="1">
                <a:solidFill>
                  <a:srgbClr val="000000"/>
                </a:solidFill>
                <a:latin typeface="#9Slide07 SVNSalty Sans" panose="02000000000000000000" pitchFamily="2" charset="0"/>
                <a:ea typeface="Roboto"/>
                <a:cs typeface="Roboto"/>
                <a:sym typeface="Roboto"/>
              </a:rPr>
              <a:t>ngày</a:t>
            </a:r>
            <a:r>
              <a:rPr lang="en-US" sz="4500" b="0" i="0" u="none" strike="noStrike" cap="none" dirty="0">
                <a:solidFill>
                  <a:srgbClr val="000000"/>
                </a:solidFill>
                <a:latin typeface="#9Slide07 SVNSalty Sans" panose="02000000000000000000" pitchFamily="2" charset="0"/>
                <a:ea typeface="Roboto"/>
                <a:cs typeface="Roboto"/>
                <a:sym typeface="Roboto"/>
              </a:rPr>
              <a:t> </a:t>
            </a:r>
            <a:r>
              <a:rPr lang="en-US" sz="4500" b="0" i="0" u="none" strike="noStrike" cap="none" dirty="0" err="1">
                <a:solidFill>
                  <a:srgbClr val="000000"/>
                </a:solidFill>
                <a:latin typeface="#9Slide07 SVNSalty Sans" panose="02000000000000000000" pitchFamily="2" charset="0"/>
                <a:ea typeface="Roboto"/>
                <a:cs typeface="Roboto"/>
                <a:sym typeface="Roboto"/>
              </a:rPr>
              <a:t>thơ</a:t>
            </a:r>
            <a:r>
              <a:rPr lang="en-US" sz="4500" b="0" i="0" u="none" strike="noStrike" cap="none" dirty="0">
                <a:solidFill>
                  <a:srgbClr val="000000"/>
                </a:solidFill>
                <a:latin typeface="#9Slide07 SVNSalty Sans" panose="02000000000000000000" pitchFamily="2" charset="0"/>
                <a:ea typeface="Roboto"/>
                <a:cs typeface="Roboto"/>
                <a:sym typeface="Roboto"/>
              </a:rPr>
              <a:t> </a:t>
            </a:r>
            <a:r>
              <a:rPr lang="en-US" sz="4500" b="0" i="0" u="none" strike="noStrike" cap="none" dirty="0" err="1">
                <a:solidFill>
                  <a:srgbClr val="000000"/>
                </a:solidFill>
                <a:latin typeface="#9Slide07 SVNSalty Sans" panose="02000000000000000000" pitchFamily="2" charset="0"/>
                <a:ea typeface="Roboto"/>
                <a:cs typeface="Roboto"/>
                <a:sym typeface="Roboto"/>
              </a:rPr>
              <a:t>ấu</a:t>
            </a:r>
            <a:r>
              <a:rPr lang="en-US" sz="4500" b="0" i="0" u="none" strike="noStrike" cap="none" dirty="0">
                <a:solidFill>
                  <a:srgbClr val="000000"/>
                </a:solidFill>
                <a:latin typeface="#9Slide07 SVNSalty Sans" panose="02000000000000000000" pitchFamily="2" charset="0"/>
                <a:ea typeface="Roboto"/>
                <a:cs typeface="Roboto"/>
                <a:sym typeface="Roboto"/>
              </a:rPr>
              <a:t>"</a:t>
            </a:r>
            <a:endParaRPr dirty="0">
              <a:latin typeface="#9Slide07 SVNSalty Sans" panose="02000000000000000000" pitchFamily="2" charset="0"/>
            </a:endParaRPr>
          </a:p>
          <a:p>
            <a:pPr marL="0" marR="0" lvl="0" indent="0" algn="ctr" rtl="0">
              <a:lnSpc>
                <a:spcPct val="139977"/>
              </a:lnSpc>
              <a:spcBef>
                <a:spcPts val="0"/>
              </a:spcBef>
              <a:spcAft>
                <a:spcPts val="0"/>
              </a:spcAft>
              <a:buNone/>
            </a:pPr>
            <a:r>
              <a:rPr lang="en-US" sz="4500" b="0" i="0" u="none" strike="noStrike" cap="none" dirty="0">
                <a:solidFill>
                  <a:srgbClr val="000000"/>
                </a:solidFill>
                <a:latin typeface="#9Slide07 SVNSalty Sans" panose="02000000000000000000" pitchFamily="2" charset="0"/>
                <a:ea typeface="Roboto"/>
                <a:cs typeface="Roboto"/>
                <a:sym typeface="Roboto"/>
              </a:rPr>
              <a:t>(</a:t>
            </a:r>
            <a:r>
              <a:rPr lang="en-US" sz="4500" b="0" i="0" u="none" strike="noStrike" cap="none" dirty="0" err="1">
                <a:solidFill>
                  <a:srgbClr val="000000"/>
                </a:solidFill>
                <a:latin typeface="#9Slide07 SVNSalty Sans" panose="02000000000000000000" pitchFamily="2" charset="0"/>
                <a:ea typeface="Roboto"/>
                <a:cs typeface="Roboto"/>
                <a:sym typeface="Roboto"/>
              </a:rPr>
              <a:t>Nguyên</a:t>
            </a:r>
            <a:r>
              <a:rPr lang="en-US" sz="4500" b="0" i="0" u="none" strike="noStrike" cap="none" dirty="0">
                <a:solidFill>
                  <a:srgbClr val="000000"/>
                </a:solidFill>
                <a:latin typeface="#9Slide07 SVNSalty Sans" panose="02000000000000000000" pitchFamily="2" charset="0"/>
                <a:ea typeface="Roboto"/>
                <a:cs typeface="Roboto"/>
                <a:sym typeface="Roboto"/>
              </a:rPr>
              <a:t> </a:t>
            </a:r>
            <a:r>
              <a:rPr lang="en-US" sz="4500" b="0" i="0" u="none" strike="noStrike" cap="none" dirty="0" err="1">
                <a:solidFill>
                  <a:srgbClr val="000000"/>
                </a:solidFill>
                <a:latin typeface="#9Slide07 SVNSalty Sans" panose="02000000000000000000" pitchFamily="2" charset="0"/>
                <a:ea typeface="Roboto"/>
                <a:cs typeface="Roboto"/>
                <a:sym typeface="Roboto"/>
              </a:rPr>
              <a:t>Hồng</a:t>
            </a:r>
            <a:r>
              <a:rPr lang="en-US" sz="4500" b="0" i="0" u="none" strike="noStrike" cap="none" dirty="0">
                <a:solidFill>
                  <a:srgbClr val="000000"/>
                </a:solidFill>
                <a:latin typeface="#9Slide07 SVNSalty Sans" panose="02000000000000000000" pitchFamily="2" charset="0"/>
                <a:ea typeface="Roboto"/>
                <a:cs typeface="Roboto"/>
                <a:sym typeface="Roboto"/>
              </a:rPr>
              <a:t>)</a:t>
            </a:r>
            <a:endParaRPr dirty="0">
              <a:latin typeface="#9Slide07 SVNSalty Sans" panose="02000000000000000000" pitchFamily="2" charset="0"/>
            </a:endParaRPr>
          </a:p>
        </p:txBody>
      </p:sp>
    </p:spTree>
    <p:extLst>
      <p:ext uri="{BB962C8B-B14F-4D97-AF65-F5344CB8AC3E}">
        <p14:creationId xmlns:p14="http://schemas.microsoft.com/office/powerpoint/2010/main" val="632742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549"/>
        <p:cNvGrpSpPr/>
        <p:nvPr/>
      </p:nvGrpSpPr>
      <p:grpSpPr>
        <a:xfrm>
          <a:off x="0" y="0"/>
          <a:ext cx="0" cy="0"/>
          <a:chOff x="0" y="0"/>
          <a:chExt cx="0" cy="0"/>
        </a:xfrm>
      </p:grpSpPr>
      <p:pic>
        <p:nvPicPr>
          <p:cNvPr id="550" name="Google Shape;550;p22"/>
          <p:cNvPicPr preferRelativeResize="0"/>
          <p:nvPr/>
        </p:nvPicPr>
        <p:blipFill rotWithShape="1">
          <a:blip r:embed="rId3">
            <a:alphaModFix/>
          </a:blip>
          <a:srcRect/>
          <a:stretch/>
        </p:blipFill>
        <p:spPr>
          <a:xfrm>
            <a:off x="13360206" y="-774503"/>
            <a:ext cx="5441058" cy="4114800"/>
          </a:xfrm>
          <a:prstGeom prst="rect">
            <a:avLst/>
          </a:prstGeom>
          <a:noFill/>
          <a:ln>
            <a:noFill/>
          </a:ln>
        </p:spPr>
      </p:pic>
      <p:pic>
        <p:nvPicPr>
          <p:cNvPr id="551" name="Google Shape;551;p22"/>
          <p:cNvPicPr preferRelativeResize="0"/>
          <p:nvPr/>
        </p:nvPicPr>
        <p:blipFill rotWithShape="1">
          <a:blip r:embed="rId4">
            <a:alphaModFix/>
          </a:blip>
          <a:srcRect/>
          <a:stretch/>
        </p:blipFill>
        <p:spPr>
          <a:xfrm rot="8179874">
            <a:off x="-5970574" y="-6703704"/>
            <a:ext cx="10051930" cy="10881657"/>
          </a:xfrm>
          <a:prstGeom prst="rect">
            <a:avLst/>
          </a:prstGeom>
          <a:noFill/>
          <a:ln>
            <a:noFill/>
          </a:ln>
        </p:spPr>
      </p:pic>
      <p:pic>
        <p:nvPicPr>
          <p:cNvPr id="552" name="Google Shape;552;p22"/>
          <p:cNvPicPr preferRelativeResize="0"/>
          <p:nvPr/>
        </p:nvPicPr>
        <p:blipFill rotWithShape="1">
          <a:blip r:embed="rId4">
            <a:alphaModFix/>
          </a:blip>
          <a:srcRect/>
          <a:stretch/>
        </p:blipFill>
        <p:spPr>
          <a:xfrm rot="8179874">
            <a:off x="14054055" y="6291119"/>
            <a:ext cx="10051930" cy="10881657"/>
          </a:xfrm>
          <a:prstGeom prst="rect">
            <a:avLst/>
          </a:prstGeom>
          <a:noFill/>
          <a:ln>
            <a:noFill/>
          </a:ln>
        </p:spPr>
      </p:pic>
      <p:pic>
        <p:nvPicPr>
          <p:cNvPr id="553" name="Google Shape;553;p22"/>
          <p:cNvPicPr preferRelativeResize="0"/>
          <p:nvPr/>
        </p:nvPicPr>
        <p:blipFill rotWithShape="1">
          <a:blip r:embed="rId5">
            <a:alphaModFix/>
          </a:blip>
          <a:srcRect/>
          <a:stretch/>
        </p:blipFill>
        <p:spPr>
          <a:xfrm>
            <a:off x="-1729228" y="-1262875"/>
            <a:ext cx="3190252" cy="3358160"/>
          </a:xfrm>
          <a:prstGeom prst="rect">
            <a:avLst/>
          </a:prstGeom>
          <a:noFill/>
          <a:ln>
            <a:noFill/>
          </a:ln>
        </p:spPr>
      </p:pic>
      <p:pic>
        <p:nvPicPr>
          <p:cNvPr id="554" name="Google Shape;554;p22"/>
          <p:cNvPicPr preferRelativeResize="0"/>
          <p:nvPr/>
        </p:nvPicPr>
        <p:blipFill rotWithShape="1">
          <a:blip r:embed="rId5">
            <a:alphaModFix/>
          </a:blip>
          <a:srcRect/>
          <a:stretch/>
        </p:blipFill>
        <p:spPr>
          <a:xfrm rot="10800000">
            <a:off x="15611012" y="7529699"/>
            <a:ext cx="3190252" cy="3358160"/>
          </a:xfrm>
          <a:prstGeom prst="rect">
            <a:avLst/>
          </a:prstGeom>
          <a:noFill/>
          <a:ln>
            <a:noFill/>
          </a:ln>
        </p:spPr>
      </p:pic>
      <p:pic>
        <p:nvPicPr>
          <p:cNvPr id="555" name="Google Shape;555;p22"/>
          <p:cNvPicPr preferRelativeResize="0"/>
          <p:nvPr/>
        </p:nvPicPr>
        <p:blipFill rotWithShape="1">
          <a:blip r:embed="rId6">
            <a:alphaModFix/>
          </a:blip>
          <a:srcRect/>
          <a:stretch/>
        </p:blipFill>
        <p:spPr>
          <a:xfrm>
            <a:off x="7223749" y="1452770"/>
            <a:ext cx="6002724" cy="6735174"/>
          </a:xfrm>
          <a:prstGeom prst="rect">
            <a:avLst/>
          </a:prstGeom>
          <a:noFill/>
          <a:ln>
            <a:noFill/>
          </a:ln>
        </p:spPr>
      </p:pic>
      <p:pic>
        <p:nvPicPr>
          <p:cNvPr id="556" name="Google Shape;556;p22"/>
          <p:cNvPicPr preferRelativeResize="0"/>
          <p:nvPr/>
        </p:nvPicPr>
        <p:blipFill rotWithShape="1">
          <a:blip r:embed="rId7">
            <a:alphaModFix/>
          </a:blip>
          <a:srcRect/>
          <a:stretch/>
        </p:blipFill>
        <p:spPr>
          <a:xfrm>
            <a:off x="12878963" y="4153307"/>
            <a:ext cx="5464098" cy="6133693"/>
          </a:xfrm>
          <a:prstGeom prst="rect">
            <a:avLst/>
          </a:prstGeom>
          <a:noFill/>
          <a:ln>
            <a:noFill/>
          </a:ln>
        </p:spPr>
      </p:pic>
      <p:pic>
        <p:nvPicPr>
          <p:cNvPr id="557" name="Google Shape;557;p22"/>
          <p:cNvPicPr preferRelativeResize="0"/>
          <p:nvPr/>
        </p:nvPicPr>
        <p:blipFill rotWithShape="1">
          <a:blip r:embed="rId8">
            <a:alphaModFix/>
          </a:blip>
          <a:srcRect/>
          <a:stretch/>
        </p:blipFill>
        <p:spPr>
          <a:xfrm>
            <a:off x="-810398" y="2510637"/>
            <a:ext cx="8034147" cy="8229600"/>
          </a:xfrm>
          <a:prstGeom prst="rect">
            <a:avLst/>
          </a:prstGeom>
          <a:noFill/>
          <a:ln>
            <a:noFill/>
          </a:ln>
        </p:spPr>
      </p:pic>
      <p:sp>
        <p:nvSpPr>
          <p:cNvPr id="558" name="Google Shape;558;p22"/>
          <p:cNvSpPr txBox="1"/>
          <p:nvPr/>
        </p:nvSpPr>
        <p:spPr>
          <a:xfrm>
            <a:off x="12115800" y="2476500"/>
            <a:ext cx="3987520" cy="88709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a:ea typeface="Roboto"/>
                <a:cs typeface="Roboto"/>
                <a:sym typeface="Roboto"/>
              </a:rPr>
              <a:t>CHIA SẺ</a:t>
            </a:r>
            <a:endParaRPr/>
          </a:p>
        </p:txBody>
      </p:sp>
      <p:sp>
        <p:nvSpPr>
          <p:cNvPr id="559" name="Google Shape;559;p22"/>
          <p:cNvSpPr txBox="1"/>
          <p:nvPr/>
        </p:nvSpPr>
        <p:spPr>
          <a:xfrm>
            <a:off x="7757576" y="3264097"/>
            <a:ext cx="4935071" cy="2426722"/>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 Hãy nhớ lại hồi em còn nhỏ, bố mẹ thường thể hiện tình yêu thương với em bằng cách nào?</a:t>
            </a:r>
            <a:endParaRPr/>
          </a:p>
        </p:txBody>
      </p:sp>
      <p:sp>
        <p:nvSpPr>
          <p:cNvPr id="560" name="Google Shape;560;p22"/>
          <p:cNvSpPr txBox="1"/>
          <p:nvPr/>
        </p:nvSpPr>
        <p:spPr>
          <a:xfrm>
            <a:off x="13106400" y="5753100"/>
            <a:ext cx="4935071" cy="2419252"/>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 Khi là một em bé được nằm trong lòng mẹ, em có cảm xúc ra sao?</a:t>
            </a:r>
            <a:endParaRPr/>
          </a:p>
          <a:p>
            <a:pPr marL="0" marR="0" lvl="0" indent="0" algn="ctr" rtl="0">
              <a:lnSpc>
                <a:spcPct val="140011"/>
              </a:lnSpc>
              <a:spcBef>
                <a:spcPts val="0"/>
              </a:spcBef>
              <a:spcAft>
                <a:spcPts val="0"/>
              </a:spcAft>
              <a:buNone/>
            </a:pPr>
            <a:endParaRPr sz="3459" b="0" i="0" u="none" strike="noStrike" cap="none">
              <a:solidFill>
                <a:srgbClr val="000000"/>
              </a:solidFill>
              <a:latin typeface="Roboto"/>
              <a:ea typeface="Roboto"/>
              <a:cs typeface="Roboto"/>
              <a:sym typeface="Roboto"/>
            </a:endParaRPr>
          </a:p>
        </p:txBody>
      </p:sp>
      <p:pic>
        <p:nvPicPr>
          <p:cNvPr id="561" name="Google Shape;561;p22"/>
          <p:cNvPicPr preferRelativeResize="0"/>
          <p:nvPr/>
        </p:nvPicPr>
        <p:blipFill rotWithShape="1">
          <a:blip r:embed="rId9">
            <a:alphaModFix/>
          </a:blip>
          <a:srcRect t="30821" b="18492"/>
          <a:stretch/>
        </p:blipFill>
        <p:spPr>
          <a:xfrm>
            <a:off x="-134102" y="103579"/>
            <a:ext cx="7743768" cy="1349191"/>
          </a:xfrm>
          <a:prstGeom prst="rect">
            <a:avLst/>
          </a:prstGeom>
          <a:noFill/>
          <a:ln>
            <a:noFill/>
          </a:ln>
        </p:spPr>
      </p:pic>
      <p:sp>
        <p:nvSpPr>
          <p:cNvPr id="562" name="Google Shape;562;p22"/>
          <p:cNvSpPr txBox="1"/>
          <p:nvPr/>
        </p:nvSpPr>
        <p:spPr>
          <a:xfrm>
            <a:off x="345580" y="223608"/>
            <a:ext cx="5722191" cy="1163395"/>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en-US" sz="5400" b="1" i="0" u="none" strike="noStrike" cap="none">
                <a:solidFill>
                  <a:srgbClr val="000000"/>
                </a:solidFill>
                <a:latin typeface="#9Slide07 SVNSalty Sans" panose="02000000000000000000" pitchFamily="2" charset="0"/>
                <a:ea typeface="Roboto"/>
                <a:cs typeface="Roboto"/>
                <a:sym typeface="Roboto"/>
              </a:rPr>
              <a:t>1. Chuẩn bị đọc</a:t>
            </a:r>
            <a:endParaRPr sz="18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500"/>
                                        <p:tgtEl>
                                          <p:spTgt spid="559"/>
                                        </p:tgtEl>
                                      </p:cBhvr>
                                    </p:animEffect>
                                  </p:childTnLst>
                                </p:cTn>
                              </p:par>
                              <p:par>
                                <p:cTn id="8" presetID="10" presetClass="entr" presetSubtype="0" fill="hold" nodeType="withEffect">
                                  <p:stCondLst>
                                    <p:cond delay="0"/>
                                  </p:stCondLst>
                                  <p:childTnLst>
                                    <p:set>
                                      <p:cBhvr>
                                        <p:cTn id="9" dur="1" fill="hold">
                                          <p:stCondLst>
                                            <p:cond delay="0"/>
                                          </p:stCondLst>
                                        </p:cTn>
                                        <p:tgtEl>
                                          <p:spTgt spid="555"/>
                                        </p:tgtEl>
                                        <p:attrNameLst>
                                          <p:attrName>style.visibility</p:attrName>
                                        </p:attrNameLst>
                                      </p:cBhvr>
                                      <p:to>
                                        <p:strVal val="visible"/>
                                      </p:to>
                                    </p:set>
                                    <p:animEffect transition="in" filter="fade">
                                      <p:cBhvr>
                                        <p:cTn id="10" dur="500"/>
                                        <p:tgtEl>
                                          <p:spTgt spid="5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6"/>
                                        </p:tgtEl>
                                        <p:attrNameLst>
                                          <p:attrName>style.visibility</p:attrName>
                                        </p:attrNameLst>
                                      </p:cBhvr>
                                      <p:to>
                                        <p:strVal val="visible"/>
                                      </p:to>
                                    </p:set>
                                    <p:animEffect transition="in" filter="fade">
                                      <p:cBhvr>
                                        <p:cTn id="15" dur="500"/>
                                        <p:tgtEl>
                                          <p:spTgt spid="556"/>
                                        </p:tgtEl>
                                      </p:cBhvr>
                                    </p:animEffect>
                                  </p:childTnLst>
                                </p:cTn>
                              </p:par>
                              <p:par>
                                <p:cTn id="16" presetID="10" presetClass="entr" presetSubtype="0" fill="hold" nodeType="withEffect">
                                  <p:stCondLst>
                                    <p:cond delay="0"/>
                                  </p:stCondLst>
                                  <p:childTnLst>
                                    <p:set>
                                      <p:cBhvr>
                                        <p:cTn id="17" dur="1" fill="hold">
                                          <p:stCondLst>
                                            <p:cond delay="0"/>
                                          </p:stCondLst>
                                        </p:cTn>
                                        <p:tgtEl>
                                          <p:spTgt spid="560"/>
                                        </p:tgtEl>
                                        <p:attrNameLst>
                                          <p:attrName>style.visibility</p:attrName>
                                        </p:attrNameLst>
                                      </p:cBhvr>
                                      <p:to>
                                        <p:strVal val="visible"/>
                                      </p:to>
                                    </p:set>
                                    <p:animEffect transition="in" filter="fade">
                                      <p:cBhvr>
                                        <p:cTn id="18" dur="5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580"/>
        <p:cNvGrpSpPr/>
        <p:nvPr/>
      </p:nvGrpSpPr>
      <p:grpSpPr>
        <a:xfrm>
          <a:off x="0" y="0"/>
          <a:ext cx="0" cy="0"/>
          <a:chOff x="0" y="0"/>
          <a:chExt cx="0" cy="0"/>
        </a:xfrm>
      </p:grpSpPr>
      <p:pic>
        <p:nvPicPr>
          <p:cNvPr id="581" name="Google Shape;581;p24"/>
          <p:cNvPicPr preferRelativeResize="0"/>
          <p:nvPr/>
        </p:nvPicPr>
        <p:blipFill rotWithShape="1">
          <a:blip r:embed="rId3">
            <a:alphaModFix/>
          </a:blip>
          <a:srcRect/>
          <a:stretch/>
        </p:blipFill>
        <p:spPr>
          <a:xfrm rot="5400000">
            <a:off x="15646300" y="-8130600"/>
            <a:ext cx="10051930" cy="10881657"/>
          </a:xfrm>
          <a:prstGeom prst="rect">
            <a:avLst/>
          </a:prstGeom>
          <a:noFill/>
          <a:ln>
            <a:noFill/>
          </a:ln>
        </p:spPr>
      </p:pic>
      <p:pic>
        <p:nvPicPr>
          <p:cNvPr id="582" name="Google Shape;582;p24"/>
          <p:cNvPicPr preferRelativeResize="0"/>
          <p:nvPr/>
        </p:nvPicPr>
        <p:blipFill rotWithShape="1">
          <a:blip r:embed="rId3">
            <a:alphaModFix/>
          </a:blip>
          <a:srcRect/>
          <a:stretch/>
        </p:blipFill>
        <p:spPr>
          <a:xfrm rot="5400000">
            <a:off x="-5480222" y="7537678"/>
            <a:ext cx="10051930" cy="10881657"/>
          </a:xfrm>
          <a:prstGeom prst="rect">
            <a:avLst/>
          </a:prstGeom>
          <a:noFill/>
          <a:ln>
            <a:noFill/>
          </a:ln>
        </p:spPr>
      </p:pic>
      <p:pic>
        <p:nvPicPr>
          <p:cNvPr id="583" name="Google Shape;583;p24"/>
          <p:cNvPicPr preferRelativeResize="0"/>
          <p:nvPr/>
        </p:nvPicPr>
        <p:blipFill rotWithShape="1">
          <a:blip r:embed="rId4">
            <a:alphaModFix/>
          </a:blip>
          <a:srcRect/>
          <a:stretch/>
        </p:blipFill>
        <p:spPr>
          <a:xfrm rot="10800000">
            <a:off x="15577375" y="-1725704"/>
            <a:ext cx="3363849" cy="4114800"/>
          </a:xfrm>
          <a:prstGeom prst="rect">
            <a:avLst/>
          </a:prstGeom>
          <a:noFill/>
          <a:ln>
            <a:noFill/>
          </a:ln>
        </p:spPr>
      </p:pic>
      <p:pic>
        <p:nvPicPr>
          <p:cNvPr id="584" name="Google Shape;584;p24"/>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585" name="Google Shape;585;p24"/>
          <p:cNvPicPr preferRelativeResize="0"/>
          <p:nvPr/>
        </p:nvPicPr>
        <p:blipFill rotWithShape="1">
          <a:blip r:embed="rId5">
            <a:alphaModFix/>
          </a:blip>
          <a:srcRect/>
          <a:stretch/>
        </p:blipFill>
        <p:spPr>
          <a:xfrm rot="10800000" flipH="1">
            <a:off x="400220" y="-483807"/>
            <a:ext cx="2083117" cy="4114800"/>
          </a:xfrm>
          <a:prstGeom prst="rect">
            <a:avLst/>
          </a:prstGeom>
          <a:noFill/>
          <a:ln>
            <a:noFill/>
          </a:ln>
        </p:spPr>
      </p:pic>
      <p:pic>
        <p:nvPicPr>
          <p:cNvPr id="587" name="Google Shape;587;p24"/>
          <p:cNvPicPr preferRelativeResize="0"/>
          <p:nvPr/>
        </p:nvPicPr>
        <p:blipFill rotWithShape="1">
          <a:blip r:embed="rId6">
            <a:alphaModFix/>
          </a:blip>
          <a:srcRect/>
          <a:stretch/>
        </p:blipFill>
        <p:spPr>
          <a:xfrm>
            <a:off x="1983017" y="1887725"/>
            <a:ext cx="1000641" cy="896938"/>
          </a:xfrm>
          <a:prstGeom prst="rect">
            <a:avLst/>
          </a:prstGeom>
          <a:noFill/>
          <a:ln>
            <a:noFill/>
          </a:ln>
        </p:spPr>
      </p:pic>
      <p:pic>
        <p:nvPicPr>
          <p:cNvPr id="588" name="Google Shape;588;p24"/>
          <p:cNvPicPr preferRelativeResize="0"/>
          <p:nvPr/>
        </p:nvPicPr>
        <p:blipFill rotWithShape="1">
          <a:blip r:embed="rId7">
            <a:alphaModFix/>
          </a:blip>
          <a:srcRect t="30821" b="18492"/>
          <a:stretch/>
        </p:blipFill>
        <p:spPr>
          <a:xfrm>
            <a:off x="0" y="0"/>
            <a:ext cx="7743768" cy="1349191"/>
          </a:xfrm>
          <a:prstGeom prst="rect">
            <a:avLst/>
          </a:prstGeom>
          <a:noFill/>
          <a:ln>
            <a:noFill/>
          </a:ln>
        </p:spPr>
      </p:pic>
      <p:pic>
        <p:nvPicPr>
          <p:cNvPr id="589" name="Google Shape;589;p24"/>
          <p:cNvPicPr preferRelativeResize="0"/>
          <p:nvPr/>
        </p:nvPicPr>
        <p:blipFill rotWithShape="1">
          <a:blip r:embed="rId8">
            <a:alphaModFix/>
          </a:blip>
          <a:srcRect l="3635" r="3635"/>
          <a:stretch/>
        </p:blipFill>
        <p:spPr>
          <a:xfrm>
            <a:off x="3014317" y="6265333"/>
            <a:ext cx="2776883" cy="2925693"/>
          </a:xfrm>
          <a:prstGeom prst="rect">
            <a:avLst/>
          </a:prstGeom>
          <a:noFill/>
          <a:ln>
            <a:noFill/>
          </a:ln>
        </p:spPr>
      </p:pic>
      <p:sp>
        <p:nvSpPr>
          <p:cNvPr id="590" name="Google Shape;590;p24"/>
          <p:cNvSpPr txBox="1"/>
          <p:nvPr/>
        </p:nvSpPr>
        <p:spPr>
          <a:xfrm>
            <a:off x="906597" y="255496"/>
            <a:ext cx="4079974" cy="969496"/>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en-US" sz="4500" b="1" i="0" u="none" strike="noStrike" cap="none">
                <a:solidFill>
                  <a:srgbClr val="000000"/>
                </a:solidFill>
                <a:latin typeface="#9Slide07 SVNSalty Sans" panose="02000000000000000000" pitchFamily="2" charset="0"/>
                <a:ea typeface="Roboto"/>
                <a:cs typeface="Roboto"/>
                <a:sym typeface="Roboto"/>
              </a:rPr>
              <a:t>2. Đọc văn bản</a:t>
            </a:r>
            <a:endParaRPr>
              <a:latin typeface="#9Slide07 SVNSalty Sans" panose="02000000000000000000" pitchFamily="2" charset="0"/>
            </a:endParaRPr>
          </a:p>
        </p:txBody>
      </p:sp>
      <p:sp>
        <p:nvSpPr>
          <p:cNvPr id="591" name="Google Shape;591;p24"/>
          <p:cNvSpPr txBox="1"/>
          <p:nvPr/>
        </p:nvSpPr>
        <p:spPr>
          <a:xfrm>
            <a:off x="450982" y="2978525"/>
            <a:ext cx="17108885" cy="2938881"/>
          </a:xfrm>
          <a:prstGeom prst="rect">
            <a:avLst/>
          </a:prstGeom>
          <a:noFill/>
          <a:ln>
            <a:noFill/>
          </a:ln>
        </p:spPr>
        <p:txBody>
          <a:bodyPr spcFirstLastPara="1" wrap="square" lIns="0" tIns="0" rIns="0" bIns="0" anchor="t" anchorCtr="0">
            <a:spAutoFit/>
          </a:bodyPr>
          <a:lstStyle/>
          <a:p>
            <a:pPr marL="981830" marR="0" lvl="1" indent="-490914" algn="just" rtl="0">
              <a:lnSpc>
                <a:spcPct val="140004"/>
              </a:lnSpc>
              <a:spcBef>
                <a:spcPts val="0"/>
              </a:spcBef>
              <a:spcAft>
                <a:spcPts val="0"/>
              </a:spcAft>
              <a:buClr>
                <a:srgbClr val="000000"/>
              </a:buClr>
              <a:buSzPts val="4547"/>
              <a:buFont typeface="Arial"/>
              <a:buChar char="•"/>
            </a:pPr>
            <a:r>
              <a:rPr lang="en-US" sz="4547"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Các vai chính: người dẫn chuyện, bé Hồng, người cô, người mẹ</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981830" marR="0" lvl="1" indent="-490914" algn="just" rtl="0">
              <a:lnSpc>
                <a:spcPct val="140004"/>
              </a:lnSpc>
              <a:spcBef>
                <a:spcPts val="0"/>
              </a:spcBef>
              <a:spcAft>
                <a:spcPts val="0"/>
              </a:spcAft>
              <a:buClr>
                <a:srgbClr val="000000"/>
              </a:buClr>
              <a:buSzPts val="4547"/>
              <a:buFont typeface="Arial"/>
              <a:buChar char="•"/>
            </a:pPr>
            <a:r>
              <a:rPr lang="en-US" sz="4547"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Ngữ điệu đọc phù hợp với cảm xúc của từng nhân vật</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981830" marR="0" lvl="1" indent="-490914" algn="just" rtl="0">
              <a:lnSpc>
                <a:spcPct val="140004"/>
              </a:lnSpc>
              <a:spcBef>
                <a:spcPts val="0"/>
              </a:spcBef>
              <a:spcAft>
                <a:spcPts val="0"/>
              </a:spcAft>
              <a:buClr>
                <a:srgbClr val="000000"/>
              </a:buClr>
              <a:buSzPts val="4547"/>
              <a:buFont typeface="Arial"/>
              <a:buChar char="•"/>
            </a:pPr>
            <a:r>
              <a:rPr lang="en-US" sz="4547"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Đọc và tìm hiểu nghĩa của những từ được chú thích ở chân trang.</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92" name="Google Shape;592;p24"/>
          <p:cNvSpPr txBox="1"/>
          <p:nvPr/>
        </p:nvSpPr>
        <p:spPr>
          <a:xfrm>
            <a:off x="5689601" y="1352208"/>
            <a:ext cx="5762532" cy="1292662"/>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6000" b="1" i="0" u="none" strike="noStrike" cap="none">
                <a:solidFill>
                  <a:srgbClr val="000000"/>
                </a:solidFill>
                <a:latin typeface="#9Slide07 SVNSalty Sans" panose="02000000000000000000" pitchFamily="2" charset="0"/>
                <a:ea typeface="Roboto"/>
                <a:cs typeface="Roboto"/>
                <a:sym typeface="Roboto"/>
              </a:rPr>
              <a:t>Hướng dẫn đọc</a:t>
            </a:r>
            <a:endParaRPr sz="1800">
              <a:latin typeface="#9Slide07 SVNSalty Sans" panose="02000000000000000000" pitchFamily="2" charset="0"/>
            </a:endParaRPr>
          </a:p>
        </p:txBody>
      </p:sp>
      <p:graphicFrame>
        <p:nvGraphicFramePr>
          <p:cNvPr id="2" name="Table 8">
            <a:extLst>
              <a:ext uri="{FF2B5EF4-FFF2-40B4-BE49-F238E27FC236}">
                <a16:creationId xmlns:a16="http://schemas.microsoft.com/office/drawing/2014/main" id="{77BF45A2-6742-FAD4-4043-3C65E08BA543}"/>
              </a:ext>
            </a:extLst>
          </p:cNvPr>
          <p:cNvGraphicFramePr>
            <a:graphicFrameLocks noGrp="1"/>
          </p:cNvGraphicFramePr>
          <p:nvPr>
            <p:extLst>
              <p:ext uri="{D42A27DB-BD31-4B8C-83A1-F6EECF244321}">
                <p14:modId xmlns:p14="http://schemas.microsoft.com/office/powerpoint/2010/main" val="1277434720"/>
              </p:ext>
            </p:extLst>
          </p:nvPr>
        </p:nvGraphicFramePr>
        <p:xfrm>
          <a:off x="6506108" y="6075940"/>
          <a:ext cx="10613492" cy="3987495"/>
        </p:xfrm>
        <a:graphic>
          <a:graphicData uri="http://schemas.openxmlformats.org/drawingml/2006/table">
            <a:tbl>
              <a:tblPr/>
              <a:tblGrid>
                <a:gridCol w="8378426">
                  <a:extLst>
                    <a:ext uri="{9D8B030D-6E8A-4147-A177-3AD203B41FA5}">
                      <a16:colId xmlns:a16="http://schemas.microsoft.com/office/drawing/2014/main" val="20000"/>
                    </a:ext>
                  </a:extLst>
                </a:gridCol>
                <a:gridCol w="902963">
                  <a:extLst>
                    <a:ext uri="{9D8B030D-6E8A-4147-A177-3AD203B41FA5}">
                      <a16:colId xmlns:a16="http://schemas.microsoft.com/office/drawing/2014/main" val="20001"/>
                    </a:ext>
                  </a:extLst>
                </a:gridCol>
                <a:gridCol w="1332103">
                  <a:extLst>
                    <a:ext uri="{9D8B030D-6E8A-4147-A177-3AD203B41FA5}">
                      <a16:colId xmlns:a16="http://schemas.microsoft.com/office/drawing/2014/main" val="20002"/>
                    </a:ext>
                  </a:extLst>
                </a:gridCol>
              </a:tblGrid>
              <a:tr h="844765">
                <a:tc>
                  <a:txBody>
                    <a:bodyPr/>
                    <a:lstStyle/>
                    <a:p>
                      <a:pPr algn="ctr">
                        <a:defRPr/>
                      </a:pPr>
                      <a:r>
                        <a:rPr lang="en-US" sz="2400" dirty="0">
                          <a:solidFill>
                            <a:srgbClr val="543328"/>
                          </a:solidFill>
                          <a:latin typeface="Roboto Condensed Bold"/>
                        </a:rPr>
                        <a:t>  TIÊU CHÍ</a:t>
                      </a:r>
                      <a:endParaRPr lang="en-US" sz="2400"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DABB9B"/>
                    </a:solidFill>
                  </a:tcPr>
                </a:tc>
                <a:tc>
                  <a:txBody>
                    <a:bodyPr/>
                    <a:lstStyle/>
                    <a:p>
                      <a:pPr algn="ctr">
                        <a:defRPr/>
                      </a:pPr>
                      <a:r>
                        <a:rPr lang="en-US" sz="2400" dirty="0">
                          <a:solidFill>
                            <a:srgbClr val="543328"/>
                          </a:solidFill>
                          <a:latin typeface="Roboto Condensed Bold"/>
                        </a:rPr>
                        <a:t>CÓ</a:t>
                      </a:r>
                      <a:endParaRPr lang="en-US" sz="2400"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DABB9B"/>
                    </a:solidFill>
                  </a:tcPr>
                </a:tc>
                <a:tc>
                  <a:txBody>
                    <a:bodyPr/>
                    <a:lstStyle/>
                    <a:p>
                      <a:pPr algn="ctr">
                        <a:defRPr/>
                      </a:pPr>
                      <a:r>
                        <a:rPr lang="en-US" sz="2400">
                          <a:solidFill>
                            <a:srgbClr val="543328"/>
                          </a:solidFill>
                          <a:latin typeface="Roboto Condensed Bold"/>
                        </a:rPr>
                        <a:t>  KHÔNG</a:t>
                      </a:r>
                      <a:endParaRPr lang="en-US" sz="240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DABB9B"/>
                    </a:solidFill>
                  </a:tcPr>
                </a:tc>
                <a:extLst>
                  <a:ext uri="{0D108BD9-81ED-4DB2-BD59-A6C34878D82A}">
                    <a16:rowId xmlns:a16="http://schemas.microsoft.com/office/drawing/2014/main" val="10000"/>
                  </a:ext>
                </a:extLst>
              </a:tr>
              <a:tr h="436928">
                <a:tc>
                  <a:txBody>
                    <a:bodyPr/>
                    <a:lstStyle/>
                    <a:p>
                      <a:pPr algn="just">
                        <a:defRPr/>
                      </a:pPr>
                      <a:r>
                        <a:rPr lang="en-US" sz="3000" dirty="0" err="1">
                          <a:solidFill>
                            <a:srgbClr val="543328"/>
                          </a:solidFill>
                          <a:latin typeface="Roboto Condensed"/>
                        </a:rPr>
                        <a:t>Đọc</a:t>
                      </a:r>
                      <a:r>
                        <a:rPr lang="en-US" sz="3000" dirty="0">
                          <a:solidFill>
                            <a:srgbClr val="543328"/>
                          </a:solidFill>
                          <a:latin typeface="Roboto Condensed"/>
                        </a:rPr>
                        <a:t> </a:t>
                      </a:r>
                      <a:r>
                        <a:rPr lang="en-US" sz="3000" dirty="0" err="1">
                          <a:solidFill>
                            <a:srgbClr val="543328"/>
                          </a:solidFill>
                          <a:latin typeface="Roboto Condensed"/>
                        </a:rPr>
                        <a:t>trôi</a:t>
                      </a:r>
                      <a:r>
                        <a:rPr lang="en-US" sz="3000" dirty="0">
                          <a:solidFill>
                            <a:srgbClr val="543328"/>
                          </a:solidFill>
                          <a:latin typeface="Roboto Condensed"/>
                        </a:rPr>
                        <a:t> </a:t>
                      </a:r>
                      <a:r>
                        <a:rPr lang="en-US" sz="3000" dirty="0" err="1">
                          <a:solidFill>
                            <a:srgbClr val="543328"/>
                          </a:solidFill>
                          <a:latin typeface="Roboto Condensed"/>
                        </a:rPr>
                        <a:t>chảy</a:t>
                      </a:r>
                      <a:r>
                        <a:rPr lang="en-US" sz="3000" dirty="0">
                          <a:solidFill>
                            <a:srgbClr val="543328"/>
                          </a:solidFill>
                          <a:latin typeface="Roboto Condensed"/>
                        </a:rPr>
                        <a:t>, </a:t>
                      </a:r>
                      <a:r>
                        <a:rPr lang="en-US" sz="3000" dirty="0" err="1">
                          <a:solidFill>
                            <a:srgbClr val="543328"/>
                          </a:solidFill>
                          <a:latin typeface="Roboto Condensed"/>
                        </a:rPr>
                        <a:t>không</a:t>
                      </a:r>
                      <a:r>
                        <a:rPr lang="en-US" sz="3000" dirty="0">
                          <a:solidFill>
                            <a:srgbClr val="543328"/>
                          </a:solidFill>
                          <a:latin typeface="Roboto Condensed"/>
                        </a:rPr>
                        <a:t> </a:t>
                      </a:r>
                      <a:r>
                        <a:rPr lang="en-US" sz="3000" dirty="0" err="1">
                          <a:solidFill>
                            <a:srgbClr val="543328"/>
                          </a:solidFill>
                          <a:latin typeface="Roboto Condensed"/>
                        </a:rPr>
                        <a:t>bỏ</a:t>
                      </a:r>
                      <a:r>
                        <a:rPr lang="en-US" sz="3000" dirty="0">
                          <a:solidFill>
                            <a:srgbClr val="543328"/>
                          </a:solidFill>
                          <a:latin typeface="Roboto Condensed"/>
                        </a:rPr>
                        <a:t> </a:t>
                      </a:r>
                      <a:r>
                        <a:rPr lang="en-US" sz="3000" dirty="0" err="1">
                          <a:solidFill>
                            <a:srgbClr val="543328"/>
                          </a:solidFill>
                          <a:latin typeface="Roboto Condensed"/>
                        </a:rPr>
                        <a:t>từ</a:t>
                      </a:r>
                      <a:r>
                        <a:rPr lang="en-US" sz="3000" dirty="0">
                          <a:solidFill>
                            <a:srgbClr val="543328"/>
                          </a:solidFill>
                          <a:latin typeface="Roboto Condensed"/>
                        </a:rPr>
                        <a:t>, </a:t>
                      </a:r>
                      <a:r>
                        <a:rPr lang="en-US" sz="3000" dirty="0" err="1">
                          <a:solidFill>
                            <a:srgbClr val="543328"/>
                          </a:solidFill>
                          <a:latin typeface="Roboto Condensed"/>
                        </a:rPr>
                        <a:t>thêm</a:t>
                      </a:r>
                      <a:r>
                        <a:rPr lang="en-US" sz="3000" dirty="0">
                          <a:solidFill>
                            <a:srgbClr val="543328"/>
                          </a:solidFill>
                          <a:latin typeface="Roboto Condensed"/>
                        </a:rPr>
                        <a:t> </a:t>
                      </a:r>
                      <a:r>
                        <a:rPr lang="en-US" sz="3000" dirty="0" err="1">
                          <a:solidFill>
                            <a:srgbClr val="543328"/>
                          </a:solidFill>
                          <a:latin typeface="Roboto Condensed"/>
                        </a:rPr>
                        <a:t>từ</a:t>
                      </a:r>
                      <a:r>
                        <a:rPr lang="en-US" sz="3000" dirty="0">
                          <a:solidFill>
                            <a:srgbClr val="543328"/>
                          </a:solidFill>
                          <a:latin typeface="Roboto Condensed"/>
                        </a:rPr>
                        <a:t>.</a:t>
                      </a:r>
                      <a:endParaRPr lang="en-US" sz="1100"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extLst>
                  <a:ext uri="{0D108BD9-81ED-4DB2-BD59-A6C34878D82A}">
                    <a16:rowId xmlns:a16="http://schemas.microsoft.com/office/drawing/2014/main" val="10001"/>
                  </a:ext>
                </a:extLst>
              </a:tr>
              <a:tr h="791038">
                <a:tc>
                  <a:txBody>
                    <a:bodyPr/>
                    <a:lstStyle/>
                    <a:p>
                      <a:pPr algn="just">
                        <a:defRPr/>
                      </a:pPr>
                      <a:r>
                        <a:rPr lang="en-US" sz="3000" dirty="0" err="1">
                          <a:solidFill>
                            <a:srgbClr val="543328"/>
                          </a:solidFill>
                          <a:latin typeface="Roboto Condensed"/>
                        </a:rPr>
                        <a:t>Đọc</a:t>
                      </a:r>
                      <a:r>
                        <a:rPr lang="en-US" sz="3000" dirty="0">
                          <a:solidFill>
                            <a:srgbClr val="543328"/>
                          </a:solidFill>
                          <a:latin typeface="Roboto Condensed"/>
                        </a:rPr>
                        <a:t> to, </a:t>
                      </a:r>
                      <a:r>
                        <a:rPr lang="en-US" sz="3000" dirty="0" err="1">
                          <a:solidFill>
                            <a:srgbClr val="543328"/>
                          </a:solidFill>
                          <a:latin typeface="Roboto Condensed"/>
                        </a:rPr>
                        <a:t>rõ</a:t>
                      </a:r>
                      <a:r>
                        <a:rPr lang="en-US" sz="3000" dirty="0">
                          <a:solidFill>
                            <a:srgbClr val="543328"/>
                          </a:solidFill>
                          <a:latin typeface="Roboto Condensed"/>
                        </a:rPr>
                        <a:t> </a:t>
                      </a:r>
                      <a:r>
                        <a:rPr lang="en-US" sz="3000" dirty="0" err="1">
                          <a:solidFill>
                            <a:srgbClr val="543328"/>
                          </a:solidFill>
                          <a:latin typeface="Roboto Condensed"/>
                        </a:rPr>
                        <a:t>bảo</a:t>
                      </a:r>
                      <a:r>
                        <a:rPr lang="en-US" sz="3000" dirty="0">
                          <a:solidFill>
                            <a:srgbClr val="543328"/>
                          </a:solidFill>
                          <a:latin typeface="Roboto Condensed"/>
                        </a:rPr>
                        <a:t> </a:t>
                      </a:r>
                      <a:r>
                        <a:rPr lang="en-US" sz="3000" dirty="0" err="1">
                          <a:solidFill>
                            <a:srgbClr val="543328"/>
                          </a:solidFill>
                          <a:latin typeface="Roboto Condensed"/>
                        </a:rPr>
                        <a:t>đảm</a:t>
                      </a:r>
                      <a:r>
                        <a:rPr lang="en-US" sz="3000" dirty="0">
                          <a:solidFill>
                            <a:srgbClr val="543328"/>
                          </a:solidFill>
                          <a:latin typeface="Roboto Condensed"/>
                        </a:rPr>
                        <a:t> </a:t>
                      </a:r>
                      <a:r>
                        <a:rPr lang="en-US" sz="3000" dirty="0" err="1">
                          <a:solidFill>
                            <a:srgbClr val="543328"/>
                          </a:solidFill>
                          <a:latin typeface="Roboto Condensed"/>
                        </a:rPr>
                        <a:t>trong</a:t>
                      </a:r>
                      <a:r>
                        <a:rPr lang="en-US" sz="3000" dirty="0">
                          <a:solidFill>
                            <a:srgbClr val="543328"/>
                          </a:solidFill>
                          <a:latin typeface="Roboto Condensed"/>
                        </a:rPr>
                        <a:t> </a:t>
                      </a:r>
                      <a:r>
                        <a:rPr lang="en-US" sz="3000" dirty="0" err="1">
                          <a:solidFill>
                            <a:srgbClr val="543328"/>
                          </a:solidFill>
                          <a:latin typeface="Roboto Condensed"/>
                        </a:rPr>
                        <a:t>không</a:t>
                      </a:r>
                      <a:r>
                        <a:rPr lang="en-US" sz="3000" dirty="0">
                          <a:solidFill>
                            <a:srgbClr val="543328"/>
                          </a:solidFill>
                          <a:latin typeface="Roboto Condensed"/>
                        </a:rPr>
                        <a:t> </a:t>
                      </a:r>
                      <a:r>
                        <a:rPr lang="en-US" sz="3000" dirty="0" err="1">
                          <a:solidFill>
                            <a:srgbClr val="543328"/>
                          </a:solidFill>
                          <a:latin typeface="Roboto Condensed"/>
                        </a:rPr>
                        <a:t>gian</a:t>
                      </a:r>
                      <a:r>
                        <a:rPr lang="en-US" sz="3000" dirty="0">
                          <a:solidFill>
                            <a:srgbClr val="543328"/>
                          </a:solidFill>
                          <a:latin typeface="Roboto Condensed"/>
                        </a:rPr>
                        <a:t> </a:t>
                      </a:r>
                      <a:r>
                        <a:rPr lang="en-US" sz="3000" dirty="0" err="1">
                          <a:solidFill>
                            <a:srgbClr val="543328"/>
                          </a:solidFill>
                          <a:latin typeface="Roboto Condensed"/>
                        </a:rPr>
                        <a:t>lớp</a:t>
                      </a:r>
                      <a:r>
                        <a:rPr lang="en-US" sz="3000" dirty="0">
                          <a:solidFill>
                            <a:srgbClr val="543328"/>
                          </a:solidFill>
                          <a:latin typeface="Roboto Condensed"/>
                        </a:rPr>
                        <a:t> </a:t>
                      </a:r>
                      <a:r>
                        <a:rPr lang="en-US" sz="3000" dirty="0" err="1">
                          <a:solidFill>
                            <a:srgbClr val="543328"/>
                          </a:solidFill>
                          <a:latin typeface="Roboto Condensed"/>
                        </a:rPr>
                        <a:t>học</a:t>
                      </a:r>
                      <a:r>
                        <a:rPr lang="en-US" sz="3000" dirty="0">
                          <a:solidFill>
                            <a:srgbClr val="543328"/>
                          </a:solidFill>
                          <a:latin typeface="Roboto Condensed"/>
                        </a:rPr>
                        <a:t>, </a:t>
                      </a:r>
                      <a:r>
                        <a:rPr lang="en-US" sz="3000" dirty="0" err="1">
                          <a:solidFill>
                            <a:srgbClr val="543328"/>
                          </a:solidFill>
                          <a:latin typeface="Roboto Condensed"/>
                        </a:rPr>
                        <a:t>cả</a:t>
                      </a:r>
                      <a:r>
                        <a:rPr lang="en-US" sz="3000" dirty="0">
                          <a:solidFill>
                            <a:srgbClr val="543328"/>
                          </a:solidFill>
                          <a:latin typeface="Roboto Condensed"/>
                        </a:rPr>
                        <a:t> </a:t>
                      </a:r>
                      <a:r>
                        <a:rPr lang="en-US" sz="3000" dirty="0" err="1">
                          <a:solidFill>
                            <a:srgbClr val="543328"/>
                          </a:solidFill>
                          <a:latin typeface="Roboto Condensed"/>
                        </a:rPr>
                        <a:t>lớp</a:t>
                      </a:r>
                      <a:r>
                        <a:rPr lang="en-US" sz="3000" dirty="0">
                          <a:solidFill>
                            <a:srgbClr val="543328"/>
                          </a:solidFill>
                          <a:latin typeface="Roboto Condensed"/>
                        </a:rPr>
                        <a:t> </a:t>
                      </a:r>
                      <a:r>
                        <a:rPr lang="en-US" sz="3000" dirty="0" err="1">
                          <a:solidFill>
                            <a:srgbClr val="543328"/>
                          </a:solidFill>
                          <a:latin typeface="Roboto Condensed"/>
                        </a:rPr>
                        <a:t>nghe</a:t>
                      </a:r>
                      <a:r>
                        <a:rPr lang="en-US" sz="3000" dirty="0">
                          <a:solidFill>
                            <a:srgbClr val="543328"/>
                          </a:solidFill>
                          <a:latin typeface="Roboto Condensed"/>
                        </a:rPr>
                        <a:t> </a:t>
                      </a:r>
                      <a:r>
                        <a:rPr lang="en-US" sz="3000" dirty="0" err="1">
                          <a:solidFill>
                            <a:srgbClr val="543328"/>
                          </a:solidFill>
                          <a:latin typeface="Roboto Condensed"/>
                        </a:rPr>
                        <a:t>được</a:t>
                      </a:r>
                      <a:r>
                        <a:rPr lang="en-US" sz="3000" dirty="0">
                          <a:solidFill>
                            <a:srgbClr val="543328"/>
                          </a:solidFill>
                          <a:latin typeface="Roboto Condensed"/>
                        </a:rPr>
                        <a:t>.</a:t>
                      </a:r>
                      <a:endParaRPr lang="en-US" sz="1100"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extLst>
                  <a:ext uri="{0D108BD9-81ED-4DB2-BD59-A6C34878D82A}">
                    <a16:rowId xmlns:a16="http://schemas.microsoft.com/office/drawing/2014/main" val="10002"/>
                  </a:ext>
                </a:extLst>
              </a:tr>
              <a:tr h="582410">
                <a:tc>
                  <a:txBody>
                    <a:bodyPr/>
                    <a:lstStyle/>
                    <a:p>
                      <a:pPr algn="just">
                        <a:defRPr/>
                      </a:pPr>
                      <a:r>
                        <a:rPr lang="en-US" sz="3000" dirty="0" err="1">
                          <a:solidFill>
                            <a:srgbClr val="543328"/>
                          </a:solidFill>
                          <a:latin typeface="Roboto Condensed"/>
                        </a:rPr>
                        <a:t>Tốc</a:t>
                      </a:r>
                      <a:r>
                        <a:rPr lang="en-US" sz="3000" dirty="0">
                          <a:solidFill>
                            <a:srgbClr val="543328"/>
                          </a:solidFill>
                          <a:latin typeface="Roboto Condensed"/>
                        </a:rPr>
                        <a:t> </a:t>
                      </a:r>
                      <a:r>
                        <a:rPr lang="en-US" sz="3000" dirty="0" err="1">
                          <a:solidFill>
                            <a:srgbClr val="543328"/>
                          </a:solidFill>
                          <a:latin typeface="Roboto Condensed"/>
                        </a:rPr>
                        <a:t>độ</a:t>
                      </a:r>
                      <a:r>
                        <a:rPr lang="en-US" sz="3000" dirty="0">
                          <a:solidFill>
                            <a:srgbClr val="543328"/>
                          </a:solidFill>
                          <a:latin typeface="Roboto Condensed"/>
                        </a:rPr>
                        <a:t> </a:t>
                      </a:r>
                      <a:r>
                        <a:rPr lang="en-US" sz="3000" dirty="0" err="1">
                          <a:solidFill>
                            <a:srgbClr val="543328"/>
                          </a:solidFill>
                          <a:latin typeface="Roboto Condensed"/>
                        </a:rPr>
                        <a:t>đọc</a:t>
                      </a:r>
                      <a:r>
                        <a:rPr lang="en-US" sz="3000" dirty="0">
                          <a:solidFill>
                            <a:srgbClr val="543328"/>
                          </a:solidFill>
                          <a:latin typeface="Roboto Condensed"/>
                        </a:rPr>
                        <a:t> </a:t>
                      </a:r>
                      <a:r>
                        <a:rPr lang="en-US" sz="3000" dirty="0" err="1">
                          <a:solidFill>
                            <a:srgbClr val="543328"/>
                          </a:solidFill>
                          <a:latin typeface="Roboto Condensed"/>
                        </a:rPr>
                        <a:t>phù</a:t>
                      </a:r>
                      <a:r>
                        <a:rPr lang="en-US" sz="3000" dirty="0">
                          <a:solidFill>
                            <a:srgbClr val="543328"/>
                          </a:solidFill>
                          <a:latin typeface="Roboto Condensed"/>
                        </a:rPr>
                        <a:t> </a:t>
                      </a:r>
                      <a:r>
                        <a:rPr lang="en-US" sz="3000" dirty="0" err="1">
                          <a:solidFill>
                            <a:srgbClr val="543328"/>
                          </a:solidFill>
                          <a:latin typeface="Roboto Condensed"/>
                        </a:rPr>
                        <a:t>hợp</a:t>
                      </a:r>
                      <a:endParaRPr lang="en-US" sz="1100"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extLst>
                  <a:ext uri="{0D108BD9-81ED-4DB2-BD59-A6C34878D82A}">
                    <a16:rowId xmlns:a16="http://schemas.microsoft.com/office/drawing/2014/main" val="10003"/>
                  </a:ext>
                </a:extLst>
              </a:tr>
              <a:tr h="833387">
                <a:tc>
                  <a:txBody>
                    <a:bodyPr/>
                    <a:lstStyle/>
                    <a:p>
                      <a:pPr algn="just">
                        <a:defRPr/>
                      </a:pPr>
                      <a:r>
                        <a:rPr lang="en-US" sz="3000" dirty="0" err="1">
                          <a:solidFill>
                            <a:srgbClr val="543328"/>
                          </a:solidFill>
                          <a:latin typeface="Roboto Condensed"/>
                        </a:rPr>
                        <a:t>Sử</a:t>
                      </a:r>
                      <a:r>
                        <a:rPr lang="en-US" sz="3000" dirty="0">
                          <a:solidFill>
                            <a:srgbClr val="543328"/>
                          </a:solidFill>
                          <a:latin typeface="Roboto Condensed"/>
                        </a:rPr>
                        <a:t> </a:t>
                      </a:r>
                      <a:r>
                        <a:rPr lang="en-US" sz="3000" dirty="0" err="1">
                          <a:solidFill>
                            <a:srgbClr val="543328"/>
                          </a:solidFill>
                          <a:latin typeface="Roboto Condensed"/>
                        </a:rPr>
                        <a:t>dụng</a:t>
                      </a:r>
                      <a:r>
                        <a:rPr lang="en-US" sz="3000" dirty="0">
                          <a:solidFill>
                            <a:srgbClr val="543328"/>
                          </a:solidFill>
                          <a:latin typeface="Roboto Condensed"/>
                        </a:rPr>
                        <a:t> </a:t>
                      </a:r>
                      <a:r>
                        <a:rPr lang="en-US" sz="3000" dirty="0" err="1">
                          <a:solidFill>
                            <a:srgbClr val="543328"/>
                          </a:solidFill>
                          <a:latin typeface="Roboto Condensed"/>
                        </a:rPr>
                        <a:t>giọng</a:t>
                      </a:r>
                      <a:r>
                        <a:rPr lang="en-US" sz="3000" dirty="0">
                          <a:solidFill>
                            <a:srgbClr val="543328"/>
                          </a:solidFill>
                          <a:latin typeface="Roboto Condensed"/>
                        </a:rPr>
                        <a:t> </a:t>
                      </a:r>
                      <a:r>
                        <a:rPr lang="en-US" sz="3000" dirty="0" err="1">
                          <a:solidFill>
                            <a:srgbClr val="543328"/>
                          </a:solidFill>
                          <a:latin typeface="Roboto Condensed"/>
                        </a:rPr>
                        <a:t>điệu</a:t>
                      </a:r>
                      <a:r>
                        <a:rPr lang="en-US" sz="3000" dirty="0">
                          <a:solidFill>
                            <a:srgbClr val="543328"/>
                          </a:solidFill>
                          <a:latin typeface="Roboto Condensed"/>
                        </a:rPr>
                        <a:t> </a:t>
                      </a:r>
                      <a:r>
                        <a:rPr lang="en-US" sz="3000" dirty="0" err="1">
                          <a:solidFill>
                            <a:srgbClr val="543328"/>
                          </a:solidFill>
                          <a:latin typeface="Roboto Condensed"/>
                        </a:rPr>
                        <a:t>khác</a:t>
                      </a:r>
                      <a:r>
                        <a:rPr lang="en-US" sz="3000" dirty="0">
                          <a:solidFill>
                            <a:srgbClr val="543328"/>
                          </a:solidFill>
                          <a:latin typeface="Roboto Condensed"/>
                        </a:rPr>
                        <a:t> </a:t>
                      </a:r>
                      <a:r>
                        <a:rPr lang="en-US" sz="3000" dirty="0" err="1">
                          <a:solidFill>
                            <a:srgbClr val="543328"/>
                          </a:solidFill>
                          <a:latin typeface="Roboto Condensed"/>
                        </a:rPr>
                        <a:t>nhau</a:t>
                      </a:r>
                      <a:r>
                        <a:rPr lang="en-US" sz="3000" dirty="0">
                          <a:solidFill>
                            <a:srgbClr val="543328"/>
                          </a:solidFill>
                          <a:latin typeface="Roboto Condensed"/>
                        </a:rPr>
                        <a:t> </a:t>
                      </a:r>
                      <a:r>
                        <a:rPr lang="en-US" sz="3000" dirty="0" err="1">
                          <a:solidFill>
                            <a:srgbClr val="543328"/>
                          </a:solidFill>
                          <a:latin typeface="Roboto Condensed"/>
                        </a:rPr>
                        <a:t>để</a:t>
                      </a:r>
                      <a:r>
                        <a:rPr lang="en-US" sz="3000" dirty="0">
                          <a:solidFill>
                            <a:srgbClr val="543328"/>
                          </a:solidFill>
                          <a:latin typeface="Roboto Condensed"/>
                        </a:rPr>
                        <a:t> </a:t>
                      </a:r>
                      <a:r>
                        <a:rPr lang="en-US" sz="3000" dirty="0" err="1">
                          <a:solidFill>
                            <a:srgbClr val="543328"/>
                          </a:solidFill>
                          <a:latin typeface="Roboto Condensed"/>
                        </a:rPr>
                        <a:t>thể</a:t>
                      </a:r>
                      <a:r>
                        <a:rPr lang="en-US" sz="3000" dirty="0">
                          <a:solidFill>
                            <a:srgbClr val="543328"/>
                          </a:solidFill>
                          <a:latin typeface="Roboto Condensed"/>
                        </a:rPr>
                        <a:t> </a:t>
                      </a:r>
                      <a:r>
                        <a:rPr lang="en-US" sz="3000" dirty="0" err="1">
                          <a:solidFill>
                            <a:srgbClr val="543328"/>
                          </a:solidFill>
                          <a:latin typeface="Roboto Condensed"/>
                        </a:rPr>
                        <a:t>hiện</a:t>
                      </a:r>
                      <a:r>
                        <a:rPr lang="en-US" sz="3000" dirty="0">
                          <a:solidFill>
                            <a:srgbClr val="543328"/>
                          </a:solidFill>
                          <a:latin typeface="Roboto Condensed"/>
                        </a:rPr>
                        <a:t> </a:t>
                      </a:r>
                      <a:r>
                        <a:rPr lang="en-US" sz="3000" dirty="0" err="1">
                          <a:solidFill>
                            <a:srgbClr val="543328"/>
                          </a:solidFill>
                          <a:latin typeface="Roboto Condensed"/>
                        </a:rPr>
                        <a:t>được</a:t>
                      </a:r>
                      <a:r>
                        <a:rPr lang="en-US" sz="3000" dirty="0">
                          <a:solidFill>
                            <a:srgbClr val="543328"/>
                          </a:solidFill>
                          <a:latin typeface="Roboto Condensed"/>
                        </a:rPr>
                        <a:t> </a:t>
                      </a:r>
                      <a:r>
                        <a:rPr lang="en-US" sz="3000" dirty="0" err="1">
                          <a:solidFill>
                            <a:srgbClr val="543328"/>
                          </a:solidFill>
                          <a:latin typeface="Roboto Condensed"/>
                        </a:rPr>
                        <a:t>cảm</a:t>
                      </a:r>
                      <a:r>
                        <a:rPr lang="en-US" sz="3000" dirty="0">
                          <a:solidFill>
                            <a:srgbClr val="543328"/>
                          </a:solidFill>
                          <a:latin typeface="Roboto Condensed"/>
                        </a:rPr>
                        <a:t> </a:t>
                      </a:r>
                      <a:r>
                        <a:rPr lang="en-US" sz="3000" dirty="0" err="1">
                          <a:solidFill>
                            <a:srgbClr val="543328"/>
                          </a:solidFill>
                          <a:latin typeface="Roboto Condensed"/>
                        </a:rPr>
                        <a:t>xúc</a:t>
                      </a:r>
                      <a:r>
                        <a:rPr lang="en-US" sz="3000" dirty="0">
                          <a:solidFill>
                            <a:srgbClr val="543328"/>
                          </a:solidFill>
                          <a:latin typeface="Roboto Condensed"/>
                        </a:rPr>
                        <a:t> </a:t>
                      </a:r>
                      <a:r>
                        <a:rPr lang="en-US" sz="3000" dirty="0" err="1">
                          <a:solidFill>
                            <a:srgbClr val="543328"/>
                          </a:solidFill>
                          <a:latin typeface="Roboto Condensed"/>
                        </a:rPr>
                        <a:t>của</a:t>
                      </a:r>
                      <a:r>
                        <a:rPr lang="en-US" sz="3000" dirty="0">
                          <a:solidFill>
                            <a:srgbClr val="543328"/>
                          </a:solidFill>
                          <a:latin typeface="Roboto Condensed"/>
                        </a:rPr>
                        <a:t> </a:t>
                      </a:r>
                      <a:r>
                        <a:rPr lang="en-US" sz="3000" dirty="0" err="1">
                          <a:solidFill>
                            <a:srgbClr val="543328"/>
                          </a:solidFill>
                          <a:latin typeface="Roboto Condensed"/>
                        </a:rPr>
                        <a:t>người</a:t>
                      </a:r>
                      <a:r>
                        <a:rPr lang="en-US" sz="3000" dirty="0">
                          <a:solidFill>
                            <a:srgbClr val="543328"/>
                          </a:solidFill>
                          <a:latin typeface="Roboto Condensed"/>
                        </a:rPr>
                        <a:t> </a:t>
                      </a:r>
                      <a:r>
                        <a:rPr lang="en-US" sz="3000" dirty="0" err="1">
                          <a:solidFill>
                            <a:srgbClr val="543328"/>
                          </a:solidFill>
                          <a:latin typeface="Roboto Condensed"/>
                        </a:rPr>
                        <a:t>kể</a:t>
                      </a:r>
                      <a:r>
                        <a:rPr lang="en-US" sz="3000" dirty="0">
                          <a:solidFill>
                            <a:srgbClr val="543328"/>
                          </a:solidFill>
                          <a:latin typeface="Roboto Condensed"/>
                        </a:rPr>
                        <a:t> </a:t>
                      </a:r>
                      <a:r>
                        <a:rPr lang="en-US" sz="3000" dirty="0" err="1">
                          <a:solidFill>
                            <a:srgbClr val="543328"/>
                          </a:solidFill>
                          <a:latin typeface="Roboto Condensed"/>
                        </a:rPr>
                        <a:t>chuyện</a:t>
                      </a:r>
                      <a:r>
                        <a:rPr lang="en-US" sz="3000" dirty="0">
                          <a:solidFill>
                            <a:srgbClr val="543328"/>
                          </a:solidFill>
                          <a:latin typeface="Roboto Condensed"/>
                        </a:rPr>
                        <a:t> </a:t>
                      </a:r>
                      <a:r>
                        <a:rPr lang="en-US" sz="3000" dirty="0" err="1">
                          <a:solidFill>
                            <a:srgbClr val="543328"/>
                          </a:solidFill>
                          <a:latin typeface="Roboto Condensed"/>
                        </a:rPr>
                        <a:t>đối</a:t>
                      </a:r>
                      <a:r>
                        <a:rPr lang="en-US" sz="3000" dirty="0">
                          <a:solidFill>
                            <a:srgbClr val="543328"/>
                          </a:solidFill>
                          <a:latin typeface="Roboto Condensed"/>
                        </a:rPr>
                        <a:t> </a:t>
                      </a:r>
                      <a:r>
                        <a:rPr lang="en-US" sz="3000" dirty="0" err="1">
                          <a:solidFill>
                            <a:srgbClr val="543328"/>
                          </a:solidFill>
                          <a:latin typeface="Roboto Condensed"/>
                        </a:rPr>
                        <a:t>với</a:t>
                      </a:r>
                      <a:r>
                        <a:rPr lang="en-US" sz="3000" dirty="0">
                          <a:solidFill>
                            <a:srgbClr val="543328"/>
                          </a:solidFill>
                          <a:latin typeface="Roboto Condensed"/>
                        </a:rPr>
                        <a:t> </a:t>
                      </a:r>
                      <a:r>
                        <a:rPr lang="en-US" sz="3000" dirty="0" err="1">
                          <a:solidFill>
                            <a:srgbClr val="543328"/>
                          </a:solidFill>
                          <a:latin typeface="Roboto Condensed"/>
                        </a:rPr>
                        <a:t>nhân</a:t>
                      </a:r>
                      <a:r>
                        <a:rPr lang="en-US" sz="3000" dirty="0">
                          <a:solidFill>
                            <a:srgbClr val="543328"/>
                          </a:solidFill>
                          <a:latin typeface="Roboto Condensed"/>
                        </a:rPr>
                        <a:t> </a:t>
                      </a:r>
                      <a:r>
                        <a:rPr lang="en-US" sz="3000" dirty="0" err="1">
                          <a:solidFill>
                            <a:srgbClr val="543328"/>
                          </a:solidFill>
                          <a:latin typeface="Roboto Condensed"/>
                        </a:rPr>
                        <a:t>vật</a:t>
                      </a:r>
                      <a:r>
                        <a:rPr lang="en-US" sz="3000" dirty="0">
                          <a:solidFill>
                            <a:srgbClr val="543328"/>
                          </a:solidFill>
                          <a:latin typeface="Roboto Condensed"/>
                        </a:rPr>
                        <a:t>, </a:t>
                      </a:r>
                      <a:r>
                        <a:rPr lang="en-US" sz="3000" dirty="0" err="1">
                          <a:solidFill>
                            <a:srgbClr val="543328"/>
                          </a:solidFill>
                          <a:latin typeface="Roboto Condensed"/>
                        </a:rPr>
                        <a:t>sự</a:t>
                      </a:r>
                      <a:r>
                        <a:rPr lang="en-US" sz="3000" dirty="0">
                          <a:solidFill>
                            <a:srgbClr val="543328"/>
                          </a:solidFill>
                          <a:latin typeface="Roboto Condensed"/>
                        </a:rPr>
                        <a:t> </a:t>
                      </a:r>
                      <a:r>
                        <a:rPr lang="en-US" sz="3000" dirty="0" err="1">
                          <a:solidFill>
                            <a:srgbClr val="543328"/>
                          </a:solidFill>
                          <a:latin typeface="Roboto Condensed"/>
                        </a:rPr>
                        <a:t>việc</a:t>
                      </a:r>
                      <a:r>
                        <a:rPr lang="en-US" sz="3000" dirty="0">
                          <a:solidFill>
                            <a:srgbClr val="543328"/>
                          </a:solidFill>
                          <a:latin typeface="Roboto Condensed"/>
                        </a:rPr>
                        <a:t>.</a:t>
                      </a:r>
                      <a:endParaRPr lang="en-US" sz="1100"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tc>
                  <a:txBody>
                    <a:bodyPr/>
                    <a:lstStyle/>
                    <a:p>
                      <a:pPr algn="ctr"/>
                      <a:endParaRPr lang="en-US" dirty="0"/>
                    </a:p>
                  </a:txBody>
                  <a:tcPr anchor="ctr">
                    <a:lnL w="28575" cap="flat" cmpd="sng" algn="ctr">
                      <a:solidFill>
                        <a:srgbClr val="728E63"/>
                      </a:solidFill>
                      <a:prstDash val="solid"/>
                      <a:round/>
                      <a:headEnd type="none" w="med" len="med"/>
                      <a:tailEnd type="none" w="med" len="med"/>
                    </a:lnL>
                    <a:lnR w="28575" cap="flat" cmpd="sng" algn="ctr">
                      <a:solidFill>
                        <a:srgbClr val="728E63"/>
                      </a:solidFill>
                      <a:prstDash val="solid"/>
                      <a:round/>
                      <a:headEnd type="none" w="med" len="med"/>
                      <a:tailEnd type="none" w="med" len="med"/>
                    </a:lnR>
                    <a:lnT w="28575" cap="flat" cmpd="sng" algn="ctr">
                      <a:solidFill>
                        <a:srgbClr val="728E63"/>
                      </a:solidFill>
                      <a:prstDash val="solid"/>
                      <a:round/>
                      <a:headEnd type="none" w="med" len="med"/>
                      <a:tailEnd type="none" w="med" len="med"/>
                    </a:lnT>
                    <a:lnB w="28575" cap="flat" cmpd="sng" algn="ctr">
                      <a:solidFill>
                        <a:srgbClr val="728E63"/>
                      </a:solidFill>
                      <a:prstDash val="solid"/>
                      <a:round/>
                      <a:headEnd type="none" w="med" len="med"/>
                      <a:tailEnd type="none" w="med" len="med"/>
                    </a:lnB>
                    <a:solidFill>
                      <a:srgbClr val="FEFFFE"/>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596"/>
        <p:cNvGrpSpPr/>
        <p:nvPr/>
      </p:nvGrpSpPr>
      <p:grpSpPr>
        <a:xfrm>
          <a:off x="0" y="0"/>
          <a:ext cx="0" cy="0"/>
          <a:chOff x="0" y="0"/>
          <a:chExt cx="0" cy="0"/>
        </a:xfrm>
      </p:grpSpPr>
      <p:pic>
        <p:nvPicPr>
          <p:cNvPr id="597" name="Google Shape;597;p25"/>
          <p:cNvPicPr preferRelativeResize="0"/>
          <p:nvPr/>
        </p:nvPicPr>
        <p:blipFill rotWithShape="1">
          <a:blip r:embed="rId3">
            <a:alphaModFix/>
          </a:blip>
          <a:srcRect/>
          <a:stretch/>
        </p:blipFill>
        <p:spPr>
          <a:xfrm rot="5400000">
            <a:off x="15646300" y="-8130600"/>
            <a:ext cx="10051930" cy="10881657"/>
          </a:xfrm>
          <a:prstGeom prst="rect">
            <a:avLst/>
          </a:prstGeom>
          <a:noFill/>
          <a:ln>
            <a:noFill/>
          </a:ln>
        </p:spPr>
      </p:pic>
      <p:pic>
        <p:nvPicPr>
          <p:cNvPr id="598" name="Google Shape;598;p25"/>
          <p:cNvPicPr preferRelativeResize="0"/>
          <p:nvPr/>
        </p:nvPicPr>
        <p:blipFill rotWithShape="1">
          <a:blip r:embed="rId3">
            <a:alphaModFix/>
          </a:blip>
          <a:srcRect/>
          <a:stretch/>
        </p:blipFill>
        <p:spPr>
          <a:xfrm rot="5400000">
            <a:off x="-5843293" y="8505866"/>
            <a:ext cx="10051930" cy="10881657"/>
          </a:xfrm>
          <a:prstGeom prst="rect">
            <a:avLst/>
          </a:prstGeom>
          <a:noFill/>
          <a:ln>
            <a:noFill/>
          </a:ln>
        </p:spPr>
      </p:pic>
      <p:pic>
        <p:nvPicPr>
          <p:cNvPr id="599" name="Google Shape;599;p25"/>
          <p:cNvPicPr preferRelativeResize="0"/>
          <p:nvPr/>
        </p:nvPicPr>
        <p:blipFill rotWithShape="1">
          <a:blip r:embed="rId4">
            <a:alphaModFix/>
          </a:blip>
          <a:srcRect/>
          <a:stretch/>
        </p:blipFill>
        <p:spPr>
          <a:xfrm rot="10800000">
            <a:off x="15577375" y="-1725704"/>
            <a:ext cx="3363849" cy="4114800"/>
          </a:xfrm>
          <a:prstGeom prst="rect">
            <a:avLst/>
          </a:prstGeom>
          <a:noFill/>
          <a:ln>
            <a:noFill/>
          </a:ln>
        </p:spPr>
      </p:pic>
      <p:pic>
        <p:nvPicPr>
          <p:cNvPr id="600" name="Google Shape;600;p25"/>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601" name="Google Shape;601;p25"/>
          <p:cNvPicPr preferRelativeResize="0"/>
          <p:nvPr/>
        </p:nvPicPr>
        <p:blipFill rotWithShape="1">
          <a:blip r:embed="rId5">
            <a:alphaModFix/>
          </a:blip>
          <a:srcRect/>
          <a:stretch/>
        </p:blipFill>
        <p:spPr>
          <a:xfrm>
            <a:off x="98200" y="1244098"/>
            <a:ext cx="1000641" cy="896938"/>
          </a:xfrm>
          <a:prstGeom prst="rect">
            <a:avLst/>
          </a:prstGeom>
          <a:noFill/>
          <a:ln>
            <a:noFill/>
          </a:ln>
        </p:spPr>
      </p:pic>
      <p:pic>
        <p:nvPicPr>
          <p:cNvPr id="602" name="Google Shape;602;p25"/>
          <p:cNvPicPr preferRelativeResize="0"/>
          <p:nvPr/>
        </p:nvPicPr>
        <p:blipFill rotWithShape="1">
          <a:blip r:embed="rId5">
            <a:alphaModFix/>
          </a:blip>
          <a:srcRect/>
          <a:stretch/>
        </p:blipFill>
        <p:spPr>
          <a:xfrm>
            <a:off x="400220" y="1544349"/>
            <a:ext cx="1000641" cy="896938"/>
          </a:xfrm>
          <a:prstGeom prst="rect">
            <a:avLst/>
          </a:prstGeom>
          <a:noFill/>
          <a:ln>
            <a:noFill/>
          </a:ln>
        </p:spPr>
      </p:pic>
      <p:pic>
        <p:nvPicPr>
          <p:cNvPr id="603" name="Google Shape;603;p25"/>
          <p:cNvPicPr preferRelativeResize="0"/>
          <p:nvPr/>
        </p:nvPicPr>
        <p:blipFill rotWithShape="1">
          <a:blip r:embed="rId6">
            <a:alphaModFix/>
          </a:blip>
          <a:srcRect t="30821" b="18492"/>
          <a:stretch/>
        </p:blipFill>
        <p:spPr>
          <a:xfrm>
            <a:off x="0" y="0"/>
            <a:ext cx="7743768" cy="1349191"/>
          </a:xfrm>
          <a:prstGeom prst="rect">
            <a:avLst/>
          </a:prstGeom>
          <a:noFill/>
          <a:ln>
            <a:noFill/>
          </a:ln>
        </p:spPr>
      </p:pic>
      <p:sp>
        <p:nvSpPr>
          <p:cNvPr id="604" name="Google Shape;604;p25"/>
          <p:cNvSpPr/>
          <p:nvPr/>
        </p:nvSpPr>
        <p:spPr>
          <a:xfrm>
            <a:off x="10107217" y="3103858"/>
            <a:ext cx="7954756" cy="5819268"/>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rotWithShape="1">
            <a:blip r:embed="rId7">
              <a:alphaModFix/>
            </a:blip>
            <a:stretch>
              <a:fillRect t="-11961" b="-6268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5"/>
          <p:cNvSpPr txBox="1"/>
          <p:nvPr/>
        </p:nvSpPr>
        <p:spPr>
          <a:xfrm>
            <a:off x="79495" y="226921"/>
            <a:ext cx="7083897" cy="107721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000000"/>
                </a:solidFill>
                <a:latin typeface="#9Slide07 SVNSalty Sans" panose="02000000000000000000" pitchFamily="2" charset="0"/>
                <a:ea typeface="Roboto"/>
                <a:cs typeface="Roboto"/>
                <a:sym typeface="Roboto"/>
              </a:rPr>
              <a:t>3. Khám phá văn bản</a:t>
            </a:r>
            <a:endParaRPr>
              <a:latin typeface="#9Slide07 SVNSalty Sans" panose="02000000000000000000" pitchFamily="2" charset="0"/>
            </a:endParaRPr>
          </a:p>
        </p:txBody>
      </p:sp>
      <p:sp>
        <p:nvSpPr>
          <p:cNvPr id="606" name="Google Shape;606;p25"/>
          <p:cNvSpPr txBox="1"/>
          <p:nvPr/>
        </p:nvSpPr>
        <p:spPr>
          <a:xfrm>
            <a:off x="598521" y="1253941"/>
            <a:ext cx="5762532"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9Slide07 SVNSalty Sans" panose="02000000000000000000" pitchFamily="2" charset="0"/>
                <a:ea typeface="Roboto"/>
                <a:cs typeface="Roboto"/>
                <a:sym typeface="Roboto"/>
              </a:rPr>
              <a:t>3.1. Tác giả</a:t>
            </a:r>
            <a:endParaRPr>
              <a:latin typeface="#9Slide07 SVNSalty Sans"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611"/>
        <p:cNvGrpSpPr/>
        <p:nvPr/>
      </p:nvGrpSpPr>
      <p:grpSpPr>
        <a:xfrm>
          <a:off x="0" y="0"/>
          <a:ext cx="0" cy="0"/>
          <a:chOff x="0" y="0"/>
          <a:chExt cx="0" cy="0"/>
        </a:xfrm>
      </p:grpSpPr>
      <p:pic>
        <p:nvPicPr>
          <p:cNvPr id="612" name="Google Shape;612;p26"/>
          <p:cNvPicPr preferRelativeResize="0"/>
          <p:nvPr/>
        </p:nvPicPr>
        <p:blipFill rotWithShape="1">
          <a:blip r:embed="rId3">
            <a:alphaModFix/>
          </a:blip>
          <a:srcRect/>
          <a:stretch/>
        </p:blipFill>
        <p:spPr>
          <a:xfrm rot="5400000">
            <a:off x="15646300" y="-8130600"/>
            <a:ext cx="10051930" cy="10881657"/>
          </a:xfrm>
          <a:prstGeom prst="rect">
            <a:avLst/>
          </a:prstGeom>
          <a:noFill/>
          <a:ln>
            <a:noFill/>
          </a:ln>
        </p:spPr>
      </p:pic>
      <p:pic>
        <p:nvPicPr>
          <p:cNvPr id="613" name="Google Shape;613;p26"/>
          <p:cNvPicPr preferRelativeResize="0"/>
          <p:nvPr/>
        </p:nvPicPr>
        <p:blipFill rotWithShape="1">
          <a:blip r:embed="rId3">
            <a:alphaModFix/>
          </a:blip>
          <a:srcRect/>
          <a:stretch/>
        </p:blipFill>
        <p:spPr>
          <a:xfrm rot="5400000">
            <a:off x="-5843293" y="8505866"/>
            <a:ext cx="10051930" cy="10881657"/>
          </a:xfrm>
          <a:prstGeom prst="rect">
            <a:avLst/>
          </a:prstGeom>
          <a:noFill/>
          <a:ln>
            <a:noFill/>
          </a:ln>
        </p:spPr>
      </p:pic>
      <p:pic>
        <p:nvPicPr>
          <p:cNvPr id="614" name="Google Shape;614;p26"/>
          <p:cNvPicPr preferRelativeResize="0"/>
          <p:nvPr/>
        </p:nvPicPr>
        <p:blipFill rotWithShape="1">
          <a:blip r:embed="rId4">
            <a:alphaModFix/>
          </a:blip>
          <a:srcRect/>
          <a:stretch/>
        </p:blipFill>
        <p:spPr>
          <a:xfrm rot="10800000">
            <a:off x="15577375" y="-1725704"/>
            <a:ext cx="3363849" cy="4114800"/>
          </a:xfrm>
          <a:prstGeom prst="rect">
            <a:avLst/>
          </a:prstGeom>
          <a:noFill/>
          <a:ln>
            <a:noFill/>
          </a:ln>
        </p:spPr>
      </p:pic>
      <p:pic>
        <p:nvPicPr>
          <p:cNvPr id="615" name="Google Shape;615;p26"/>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616" name="Google Shape;616;p26"/>
          <p:cNvPicPr preferRelativeResize="0"/>
          <p:nvPr/>
        </p:nvPicPr>
        <p:blipFill rotWithShape="1">
          <a:blip r:embed="rId5">
            <a:alphaModFix/>
          </a:blip>
          <a:srcRect/>
          <a:stretch/>
        </p:blipFill>
        <p:spPr>
          <a:xfrm>
            <a:off x="98200" y="1244098"/>
            <a:ext cx="1000641" cy="896938"/>
          </a:xfrm>
          <a:prstGeom prst="rect">
            <a:avLst/>
          </a:prstGeom>
          <a:noFill/>
          <a:ln>
            <a:noFill/>
          </a:ln>
        </p:spPr>
      </p:pic>
      <p:pic>
        <p:nvPicPr>
          <p:cNvPr id="617" name="Google Shape;617;p26"/>
          <p:cNvPicPr preferRelativeResize="0"/>
          <p:nvPr/>
        </p:nvPicPr>
        <p:blipFill rotWithShape="1">
          <a:blip r:embed="rId5">
            <a:alphaModFix/>
          </a:blip>
          <a:srcRect/>
          <a:stretch/>
        </p:blipFill>
        <p:spPr>
          <a:xfrm>
            <a:off x="400220" y="1544349"/>
            <a:ext cx="1000641" cy="896938"/>
          </a:xfrm>
          <a:prstGeom prst="rect">
            <a:avLst/>
          </a:prstGeom>
          <a:noFill/>
          <a:ln>
            <a:noFill/>
          </a:ln>
        </p:spPr>
      </p:pic>
      <p:pic>
        <p:nvPicPr>
          <p:cNvPr id="618" name="Google Shape;618;p26"/>
          <p:cNvPicPr preferRelativeResize="0"/>
          <p:nvPr/>
        </p:nvPicPr>
        <p:blipFill rotWithShape="1">
          <a:blip r:embed="rId6">
            <a:alphaModFix/>
          </a:blip>
          <a:srcRect t="30821" b="18492"/>
          <a:stretch/>
        </p:blipFill>
        <p:spPr>
          <a:xfrm>
            <a:off x="0" y="0"/>
            <a:ext cx="7743768" cy="1349191"/>
          </a:xfrm>
          <a:prstGeom prst="rect">
            <a:avLst/>
          </a:prstGeom>
          <a:noFill/>
          <a:ln>
            <a:noFill/>
          </a:ln>
        </p:spPr>
      </p:pic>
      <p:sp>
        <p:nvSpPr>
          <p:cNvPr id="619" name="Google Shape;619;p26"/>
          <p:cNvSpPr/>
          <p:nvPr/>
        </p:nvSpPr>
        <p:spPr>
          <a:xfrm>
            <a:off x="11245671" y="3103858"/>
            <a:ext cx="7954756" cy="5819268"/>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rotWithShape="1">
            <a:blip r:embed="rId7">
              <a:alphaModFix/>
            </a:blip>
            <a:stretch>
              <a:fillRect t="-11961" b="-6268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6"/>
          <p:cNvSpPr txBox="1"/>
          <p:nvPr/>
        </p:nvSpPr>
        <p:spPr>
          <a:xfrm>
            <a:off x="1320799" y="3442470"/>
            <a:ext cx="11150033" cy="2585323"/>
          </a:xfrm>
          <a:prstGeom prst="rect">
            <a:avLst/>
          </a:prstGeom>
          <a:noFill/>
          <a:ln>
            <a:noFill/>
          </a:ln>
        </p:spPr>
        <p:txBody>
          <a:bodyPr spcFirstLastPara="1" wrap="square" lIns="0" tIns="0" rIns="0" bIns="0" anchor="t" anchorCtr="0">
            <a:spAutoFit/>
          </a:bodyPr>
          <a:lstStyle/>
          <a:p>
            <a:pPr marL="447737" marR="0" lvl="1" algn="just" rtl="0">
              <a:lnSpc>
                <a:spcPct val="140004"/>
              </a:lnSpc>
              <a:spcBef>
                <a:spcPts val="0"/>
              </a:spcBef>
              <a:spcAft>
                <a:spcPts val="0"/>
              </a:spcAft>
              <a:buClr>
                <a:srgbClr val="000000"/>
              </a:buClr>
              <a:buSzPts val="4147"/>
            </a:pP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Nguyên</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Hồng</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(1918 – 1982),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quê</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Nam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Định</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nhưng</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sống</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chủ</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yếu</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ở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Hải</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4000"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Phòng</a:t>
            </a:r>
            <a:r>
              <a:rPr lang="en-US" sz="4000"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a:t>
            </a:r>
            <a:endParaRPr sz="4000" b="1" dirty="0">
              <a:latin typeface="Roboto Condensed" panose="02000000000000000000" pitchFamily="2" charset="0"/>
              <a:ea typeface="Roboto Condensed" panose="02000000000000000000" pitchFamily="2" charset="0"/>
              <a:cs typeface="Roboto Condensed" panose="02000000000000000000" pitchFamily="2" charset="0"/>
            </a:endParaRPr>
          </a:p>
          <a:p>
            <a:pPr marL="960241" marR="0" lvl="1" indent="-197736" algn="just" rtl="0">
              <a:lnSpc>
                <a:spcPct val="140004"/>
              </a:lnSpc>
              <a:spcBef>
                <a:spcPts val="0"/>
              </a:spcBef>
              <a:spcAft>
                <a:spcPts val="0"/>
              </a:spcAft>
              <a:buClr>
                <a:schemeClr val="dk1"/>
              </a:buClr>
              <a:buSzPts val="4447"/>
              <a:buFont typeface="Arial"/>
              <a:buNone/>
            </a:pPr>
            <a:endParaRPr sz="4000" b="0"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endParaRPr>
          </a:p>
        </p:txBody>
      </p:sp>
      <p:sp>
        <p:nvSpPr>
          <p:cNvPr id="621" name="Google Shape;621;p26"/>
          <p:cNvSpPr txBox="1"/>
          <p:nvPr/>
        </p:nvSpPr>
        <p:spPr>
          <a:xfrm>
            <a:off x="79495" y="226921"/>
            <a:ext cx="7083897" cy="107721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000000"/>
                </a:solidFill>
                <a:latin typeface="#9Slide07 SVNSalty Sans" panose="02000000000000000000" pitchFamily="2" charset="0"/>
                <a:ea typeface="Roboto"/>
                <a:cs typeface="Roboto"/>
                <a:sym typeface="Roboto"/>
              </a:rPr>
              <a:t>3. Khám phá văn bản</a:t>
            </a:r>
            <a:endParaRPr>
              <a:latin typeface="#9Slide07 SVNSalty Sans" panose="02000000000000000000" pitchFamily="2" charset="0"/>
            </a:endParaRPr>
          </a:p>
        </p:txBody>
      </p:sp>
      <p:sp>
        <p:nvSpPr>
          <p:cNvPr id="622" name="Google Shape;622;p26"/>
          <p:cNvSpPr txBox="1"/>
          <p:nvPr/>
        </p:nvSpPr>
        <p:spPr>
          <a:xfrm>
            <a:off x="1258921" y="1186208"/>
            <a:ext cx="11051612" cy="2240229"/>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3.1. Tìm hiểu chung về tác giả và văn bản</a:t>
            </a:r>
          </a:p>
          <a:p>
            <a:pPr marL="0" marR="0" lvl="0" indent="0" rtl="0">
              <a:lnSpc>
                <a:spcPct val="140007"/>
              </a:lnSpc>
              <a:spcBef>
                <a:spcPts val="0"/>
              </a:spcBef>
              <a:spcAft>
                <a:spcPts val="0"/>
              </a:spcAft>
              <a:buNone/>
            </a:pPr>
            <a:r>
              <a:rPr lang="en-US" sz="5199" b="1">
                <a:latin typeface="Roboto Condensed" panose="02000000000000000000" pitchFamily="2" charset="0"/>
                <a:ea typeface="Roboto Condensed" panose="02000000000000000000" pitchFamily="2" charset="0"/>
                <a:cs typeface="Roboto Condensed" panose="02000000000000000000" pitchFamily="2" charset="0"/>
                <a:sym typeface="Roboto"/>
              </a:rPr>
              <a:t>a. Tác giả</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Effect transition="in" filter="fade">
                                      <p:cBhvr>
                                        <p:cTn id="7" dur="500"/>
                                        <p:tgtEl>
                                          <p:spTgt spid="6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611"/>
        <p:cNvGrpSpPr/>
        <p:nvPr/>
      </p:nvGrpSpPr>
      <p:grpSpPr>
        <a:xfrm>
          <a:off x="0" y="0"/>
          <a:ext cx="0" cy="0"/>
          <a:chOff x="0" y="0"/>
          <a:chExt cx="0" cy="0"/>
        </a:xfrm>
      </p:grpSpPr>
      <p:pic>
        <p:nvPicPr>
          <p:cNvPr id="612" name="Google Shape;612;p26"/>
          <p:cNvPicPr preferRelativeResize="0"/>
          <p:nvPr/>
        </p:nvPicPr>
        <p:blipFill rotWithShape="1">
          <a:blip r:embed="rId3">
            <a:alphaModFix/>
          </a:blip>
          <a:srcRect/>
          <a:stretch/>
        </p:blipFill>
        <p:spPr>
          <a:xfrm rot="5400000">
            <a:off x="15646300" y="-8130600"/>
            <a:ext cx="10051930" cy="10881657"/>
          </a:xfrm>
          <a:prstGeom prst="rect">
            <a:avLst/>
          </a:prstGeom>
          <a:noFill/>
          <a:ln>
            <a:noFill/>
          </a:ln>
        </p:spPr>
      </p:pic>
      <p:pic>
        <p:nvPicPr>
          <p:cNvPr id="613" name="Google Shape;613;p26"/>
          <p:cNvPicPr preferRelativeResize="0"/>
          <p:nvPr/>
        </p:nvPicPr>
        <p:blipFill rotWithShape="1">
          <a:blip r:embed="rId3">
            <a:alphaModFix/>
          </a:blip>
          <a:srcRect/>
          <a:stretch/>
        </p:blipFill>
        <p:spPr>
          <a:xfrm rot="5400000">
            <a:off x="-5843293" y="8505866"/>
            <a:ext cx="10051930" cy="10881657"/>
          </a:xfrm>
          <a:prstGeom prst="rect">
            <a:avLst/>
          </a:prstGeom>
          <a:noFill/>
          <a:ln>
            <a:noFill/>
          </a:ln>
        </p:spPr>
      </p:pic>
      <p:pic>
        <p:nvPicPr>
          <p:cNvPr id="614" name="Google Shape;614;p26"/>
          <p:cNvPicPr preferRelativeResize="0"/>
          <p:nvPr/>
        </p:nvPicPr>
        <p:blipFill rotWithShape="1">
          <a:blip r:embed="rId4">
            <a:alphaModFix/>
          </a:blip>
          <a:srcRect/>
          <a:stretch/>
        </p:blipFill>
        <p:spPr>
          <a:xfrm rot="10800000">
            <a:off x="15577375" y="-1725704"/>
            <a:ext cx="3363849" cy="4114800"/>
          </a:xfrm>
          <a:prstGeom prst="rect">
            <a:avLst/>
          </a:prstGeom>
          <a:noFill/>
          <a:ln>
            <a:noFill/>
          </a:ln>
        </p:spPr>
      </p:pic>
      <p:pic>
        <p:nvPicPr>
          <p:cNvPr id="615" name="Google Shape;615;p26"/>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616" name="Google Shape;616;p26"/>
          <p:cNvPicPr preferRelativeResize="0"/>
          <p:nvPr/>
        </p:nvPicPr>
        <p:blipFill rotWithShape="1">
          <a:blip r:embed="rId5">
            <a:alphaModFix/>
          </a:blip>
          <a:srcRect/>
          <a:stretch/>
        </p:blipFill>
        <p:spPr>
          <a:xfrm>
            <a:off x="98200" y="1244098"/>
            <a:ext cx="1000641" cy="896938"/>
          </a:xfrm>
          <a:prstGeom prst="rect">
            <a:avLst/>
          </a:prstGeom>
          <a:noFill/>
          <a:ln>
            <a:noFill/>
          </a:ln>
        </p:spPr>
      </p:pic>
      <p:pic>
        <p:nvPicPr>
          <p:cNvPr id="617" name="Google Shape;617;p26"/>
          <p:cNvPicPr preferRelativeResize="0"/>
          <p:nvPr/>
        </p:nvPicPr>
        <p:blipFill rotWithShape="1">
          <a:blip r:embed="rId5">
            <a:alphaModFix/>
          </a:blip>
          <a:srcRect/>
          <a:stretch/>
        </p:blipFill>
        <p:spPr>
          <a:xfrm>
            <a:off x="400220" y="1544349"/>
            <a:ext cx="1000641" cy="896938"/>
          </a:xfrm>
          <a:prstGeom prst="rect">
            <a:avLst/>
          </a:prstGeom>
          <a:noFill/>
          <a:ln>
            <a:noFill/>
          </a:ln>
        </p:spPr>
      </p:pic>
      <p:pic>
        <p:nvPicPr>
          <p:cNvPr id="618" name="Google Shape;618;p26"/>
          <p:cNvPicPr preferRelativeResize="0"/>
          <p:nvPr/>
        </p:nvPicPr>
        <p:blipFill rotWithShape="1">
          <a:blip r:embed="rId6">
            <a:alphaModFix/>
          </a:blip>
          <a:srcRect t="30821" b="18492"/>
          <a:stretch/>
        </p:blipFill>
        <p:spPr>
          <a:xfrm>
            <a:off x="0" y="0"/>
            <a:ext cx="7743768" cy="1349191"/>
          </a:xfrm>
          <a:prstGeom prst="rect">
            <a:avLst/>
          </a:prstGeom>
          <a:noFill/>
          <a:ln>
            <a:noFill/>
          </a:ln>
        </p:spPr>
      </p:pic>
      <p:sp>
        <p:nvSpPr>
          <p:cNvPr id="621" name="Google Shape;621;p26"/>
          <p:cNvSpPr txBox="1"/>
          <p:nvPr/>
        </p:nvSpPr>
        <p:spPr>
          <a:xfrm>
            <a:off x="79495" y="226921"/>
            <a:ext cx="7083897" cy="107721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000000"/>
                </a:solidFill>
                <a:latin typeface="#9Slide07 SVNSalty Sans" panose="02000000000000000000" pitchFamily="2" charset="0"/>
                <a:ea typeface="Roboto"/>
                <a:cs typeface="Roboto"/>
                <a:sym typeface="Roboto"/>
              </a:rPr>
              <a:t>3. Khám phá văn bản</a:t>
            </a:r>
            <a:endParaRPr>
              <a:latin typeface="#9Slide07 SVNSalty Sans" panose="02000000000000000000" pitchFamily="2" charset="0"/>
            </a:endParaRPr>
          </a:p>
        </p:txBody>
      </p:sp>
      <p:sp>
        <p:nvSpPr>
          <p:cNvPr id="622" name="Google Shape;622;p26"/>
          <p:cNvSpPr txBox="1"/>
          <p:nvPr/>
        </p:nvSpPr>
        <p:spPr>
          <a:xfrm>
            <a:off x="1258921" y="1186208"/>
            <a:ext cx="11051612" cy="2240229"/>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3.1.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Tìm</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hiểu</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chung</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về</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tác</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giả</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và</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văn</a:t>
            </a:r>
            <a:r>
              <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5199" b="1" i="0" u="none" strike="noStrike" cap="none"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bản</a:t>
            </a:r>
            <a:endParaRPr lang="en-US" sz="5199" b="1" i="0" u="none" strike="noStrike" cap="none"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endParaRPr>
          </a:p>
          <a:p>
            <a:pPr marL="0" marR="0" lvl="0" indent="0" rtl="0">
              <a:lnSpc>
                <a:spcPct val="140007"/>
              </a:lnSpc>
              <a:spcBef>
                <a:spcPts val="0"/>
              </a:spcBef>
              <a:spcAft>
                <a:spcPts val="0"/>
              </a:spcAft>
              <a:buNone/>
            </a:pPr>
            <a:r>
              <a:rPr lang="en-US" sz="5199" b="1" dirty="0">
                <a:latin typeface="Roboto Condensed" panose="02000000000000000000" pitchFamily="2" charset="0"/>
                <a:ea typeface="Roboto Condensed" panose="02000000000000000000" pitchFamily="2" charset="0"/>
                <a:cs typeface="Roboto Condensed" panose="02000000000000000000" pitchFamily="2" charset="0"/>
                <a:sym typeface="Roboto"/>
              </a:rPr>
              <a:t>b. </a:t>
            </a:r>
            <a:r>
              <a:rPr lang="vi-VN" sz="5199" b="1" dirty="0">
                <a:latin typeface="Roboto Condensed" panose="02000000000000000000" pitchFamily="2" charset="0"/>
                <a:ea typeface="Roboto Condensed" panose="02000000000000000000" pitchFamily="2" charset="0"/>
                <a:cs typeface="Roboto Condensed" panose="02000000000000000000" pitchFamily="2" charset="0"/>
                <a:sym typeface="Roboto"/>
              </a:rPr>
              <a:t>Tác phẩm:</a:t>
            </a:r>
            <a:endParaRPr dirty="0">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 name="Picture 10">
            <a:extLst>
              <a:ext uri="{FF2B5EF4-FFF2-40B4-BE49-F238E27FC236}">
                <a16:creationId xmlns:a16="http://schemas.microsoft.com/office/drawing/2014/main" id="{D6DC84E2-D3BF-E65E-85CB-65497C4A7FDB}"/>
              </a:ext>
            </a:extLst>
          </p:cNvPr>
          <p:cNvPicPr>
            <a:picLocks noChangeAspect="1"/>
          </p:cNvPicPr>
          <p:nvPr/>
        </p:nvPicPr>
        <p:blipFill>
          <a:blip r:embed="rId7"/>
          <a:srcRect/>
          <a:stretch>
            <a:fillRect/>
          </a:stretch>
        </p:blipFill>
        <p:spPr>
          <a:xfrm>
            <a:off x="12652966" y="614875"/>
            <a:ext cx="5436535" cy="9351361"/>
          </a:xfrm>
          <a:prstGeom prst="rect">
            <a:avLst/>
          </a:prstGeom>
        </p:spPr>
      </p:pic>
      <p:sp>
        <p:nvSpPr>
          <p:cNvPr id="3" name="TextBox 8">
            <a:extLst>
              <a:ext uri="{FF2B5EF4-FFF2-40B4-BE49-F238E27FC236}">
                <a16:creationId xmlns:a16="http://schemas.microsoft.com/office/drawing/2014/main" id="{00E0DBE5-244C-318F-AB6F-02AD0F9FBF7C}"/>
              </a:ext>
            </a:extLst>
          </p:cNvPr>
          <p:cNvSpPr txBox="1"/>
          <p:nvPr/>
        </p:nvSpPr>
        <p:spPr>
          <a:xfrm>
            <a:off x="511160" y="3645479"/>
            <a:ext cx="11085589" cy="4773168"/>
          </a:xfrm>
          <a:prstGeom prst="rect">
            <a:avLst/>
          </a:prstGeom>
        </p:spPr>
        <p:txBody>
          <a:bodyPr lIns="0" tIns="0" rIns="0" bIns="0" rtlCol="0" anchor="t">
            <a:spAutoFit/>
          </a:bodyPr>
          <a:lstStyle/>
          <a:p>
            <a:pPr marL="777240" lvl="1" indent="-388620" algn="just">
              <a:lnSpc>
                <a:spcPts val="5436"/>
              </a:lnSpc>
              <a:buFont typeface="Arial"/>
              <a:buChar char="•"/>
            </a:pPr>
            <a:r>
              <a:rPr lang="en-US" sz="3600" b="1" dirty="0" err="1">
                <a:solidFill>
                  <a:srgbClr val="000000"/>
                </a:solidFill>
                <a:latin typeface="Roboto Condensed"/>
              </a:rPr>
              <a:t>Hồi</a:t>
            </a:r>
            <a:r>
              <a:rPr lang="en-US" sz="3600" b="1" dirty="0">
                <a:solidFill>
                  <a:srgbClr val="000000"/>
                </a:solidFill>
                <a:latin typeface="Roboto Condensed"/>
              </a:rPr>
              <a:t> </a:t>
            </a:r>
            <a:r>
              <a:rPr lang="en-US" sz="3600" b="1" dirty="0" err="1">
                <a:solidFill>
                  <a:srgbClr val="000000"/>
                </a:solidFill>
                <a:latin typeface="Roboto Condensed"/>
              </a:rPr>
              <a:t>kí</a:t>
            </a:r>
            <a:r>
              <a:rPr lang="en-US" sz="3600" b="1" dirty="0">
                <a:solidFill>
                  <a:srgbClr val="000000"/>
                </a:solidFill>
                <a:latin typeface="Roboto Condensed"/>
              </a:rPr>
              <a:t> 9 </a:t>
            </a:r>
            <a:r>
              <a:rPr lang="en-US" sz="3600" b="1" dirty="0" err="1">
                <a:solidFill>
                  <a:srgbClr val="000000"/>
                </a:solidFill>
                <a:latin typeface="Roboto Condensed"/>
              </a:rPr>
              <a:t>chương</a:t>
            </a:r>
            <a:r>
              <a:rPr lang="en-US" sz="3600" b="1" dirty="0">
                <a:solidFill>
                  <a:srgbClr val="000000"/>
                </a:solidFill>
                <a:latin typeface="Roboto Condensed"/>
              </a:rPr>
              <a:t> </a:t>
            </a:r>
            <a:r>
              <a:rPr lang="en-US" sz="3600" b="1" dirty="0" err="1">
                <a:solidFill>
                  <a:srgbClr val="000000"/>
                </a:solidFill>
                <a:latin typeface="Roboto Condensed"/>
              </a:rPr>
              <a:t>viết</a:t>
            </a:r>
            <a:r>
              <a:rPr lang="en-US" sz="3600" b="1" dirty="0">
                <a:solidFill>
                  <a:srgbClr val="000000"/>
                </a:solidFill>
                <a:latin typeface="Roboto Condensed"/>
              </a:rPr>
              <a:t> </a:t>
            </a:r>
            <a:r>
              <a:rPr lang="en-US" sz="3600" b="1" dirty="0" err="1">
                <a:solidFill>
                  <a:srgbClr val="000000"/>
                </a:solidFill>
                <a:latin typeface="Roboto Condensed"/>
              </a:rPr>
              <a:t>về</a:t>
            </a:r>
            <a:r>
              <a:rPr lang="en-US" sz="3600" b="1" dirty="0">
                <a:solidFill>
                  <a:srgbClr val="000000"/>
                </a:solidFill>
                <a:latin typeface="Roboto Condensed"/>
              </a:rPr>
              <a:t> </a:t>
            </a:r>
            <a:r>
              <a:rPr lang="en-US" sz="3600" b="1" dirty="0" err="1">
                <a:solidFill>
                  <a:srgbClr val="000000"/>
                </a:solidFill>
                <a:latin typeface="Roboto Condensed"/>
              </a:rPr>
              <a:t>tuổi</a:t>
            </a:r>
            <a:r>
              <a:rPr lang="en-US" sz="3600" b="1" dirty="0">
                <a:solidFill>
                  <a:srgbClr val="000000"/>
                </a:solidFill>
                <a:latin typeface="Roboto Condensed"/>
              </a:rPr>
              <a:t> </a:t>
            </a:r>
            <a:r>
              <a:rPr lang="en-US" sz="3600" b="1" dirty="0" err="1">
                <a:solidFill>
                  <a:srgbClr val="000000"/>
                </a:solidFill>
                <a:latin typeface="Roboto Condensed"/>
              </a:rPr>
              <a:t>thơ</a:t>
            </a:r>
            <a:r>
              <a:rPr lang="en-US" sz="3600" b="1" dirty="0">
                <a:solidFill>
                  <a:srgbClr val="000000"/>
                </a:solidFill>
                <a:latin typeface="Roboto Condensed"/>
              </a:rPr>
              <a:t> cay </a:t>
            </a:r>
            <a:r>
              <a:rPr lang="en-US" sz="3600" b="1" dirty="0" err="1">
                <a:solidFill>
                  <a:srgbClr val="000000"/>
                </a:solidFill>
                <a:latin typeface="Roboto Condensed"/>
              </a:rPr>
              <a:t>đắng</a:t>
            </a:r>
            <a:r>
              <a:rPr lang="en-US" sz="3600" b="1" dirty="0">
                <a:solidFill>
                  <a:srgbClr val="000000"/>
                </a:solidFill>
                <a:latin typeface="Roboto Condensed"/>
              </a:rPr>
              <a:t> </a:t>
            </a:r>
            <a:r>
              <a:rPr lang="en-US" sz="3600" b="1" dirty="0" err="1">
                <a:solidFill>
                  <a:srgbClr val="000000"/>
                </a:solidFill>
                <a:latin typeface="Roboto Condensed"/>
              </a:rPr>
              <a:t>của</a:t>
            </a:r>
            <a:r>
              <a:rPr lang="en-US" sz="3600" b="1" dirty="0">
                <a:solidFill>
                  <a:srgbClr val="000000"/>
                </a:solidFill>
                <a:latin typeface="Roboto Condensed"/>
              </a:rPr>
              <a:t> </a:t>
            </a:r>
            <a:r>
              <a:rPr lang="en-US" sz="3600" b="1" dirty="0" err="1">
                <a:solidFill>
                  <a:srgbClr val="000000"/>
                </a:solidFill>
                <a:latin typeface="Roboto Condensed"/>
              </a:rPr>
              <a:t>tác</a:t>
            </a:r>
            <a:r>
              <a:rPr lang="en-US" sz="3600" b="1" dirty="0">
                <a:solidFill>
                  <a:srgbClr val="000000"/>
                </a:solidFill>
                <a:latin typeface="Roboto Condensed"/>
              </a:rPr>
              <a:t> </a:t>
            </a:r>
            <a:r>
              <a:rPr lang="en-US" sz="3600" b="1" dirty="0" err="1">
                <a:solidFill>
                  <a:srgbClr val="000000"/>
                </a:solidFill>
                <a:latin typeface="Roboto Condensed"/>
              </a:rPr>
              <a:t>giả</a:t>
            </a:r>
            <a:endParaRPr lang="en-US" sz="3600" b="1" dirty="0">
              <a:solidFill>
                <a:srgbClr val="000000"/>
              </a:solidFill>
              <a:latin typeface="Roboto Condensed"/>
            </a:endParaRPr>
          </a:p>
          <a:p>
            <a:pPr marL="777240" lvl="1" indent="-388620" algn="just">
              <a:lnSpc>
                <a:spcPts val="5436"/>
              </a:lnSpc>
              <a:buFont typeface="Arial"/>
              <a:buChar char="•"/>
            </a:pPr>
            <a:r>
              <a:rPr lang="en-US" sz="3600" b="1" dirty="0" err="1">
                <a:solidFill>
                  <a:srgbClr val="000000"/>
                </a:solidFill>
                <a:latin typeface="Roboto Condensed"/>
              </a:rPr>
              <a:t>Nội</a:t>
            </a:r>
            <a:r>
              <a:rPr lang="en-US" sz="3600" b="1" dirty="0">
                <a:solidFill>
                  <a:srgbClr val="000000"/>
                </a:solidFill>
                <a:latin typeface="Roboto Condensed"/>
              </a:rPr>
              <a:t> dung: cha </a:t>
            </a:r>
            <a:r>
              <a:rPr lang="en-US" sz="3600" b="1" dirty="0" err="1">
                <a:solidFill>
                  <a:srgbClr val="000000"/>
                </a:solidFill>
                <a:latin typeface="Roboto Condensed"/>
              </a:rPr>
              <a:t>mất</a:t>
            </a:r>
            <a:r>
              <a:rPr lang="en-US" sz="3600" b="1" dirty="0">
                <a:solidFill>
                  <a:srgbClr val="000000"/>
                </a:solidFill>
                <a:latin typeface="Roboto Condensed"/>
              </a:rPr>
              <a:t> </a:t>
            </a:r>
            <a:r>
              <a:rPr lang="en-US" sz="3600" b="1" dirty="0" err="1">
                <a:solidFill>
                  <a:srgbClr val="000000"/>
                </a:solidFill>
                <a:latin typeface="Roboto Condensed"/>
              </a:rPr>
              <a:t>sớm</a:t>
            </a:r>
            <a:r>
              <a:rPr lang="en-US" sz="3600" b="1" dirty="0">
                <a:solidFill>
                  <a:srgbClr val="000000"/>
                </a:solidFill>
                <a:latin typeface="Roboto Condensed"/>
              </a:rPr>
              <a:t>, </a:t>
            </a:r>
            <a:r>
              <a:rPr lang="en-US" sz="3600" b="1" dirty="0" err="1">
                <a:solidFill>
                  <a:srgbClr val="000000"/>
                </a:solidFill>
                <a:latin typeface="Roboto Condensed"/>
              </a:rPr>
              <a:t>mẹ</a:t>
            </a:r>
            <a:r>
              <a:rPr lang="en-US" sz="3600" b="1" dirty="0">
                <a:solidFill>
                  <a:srgbClr val="000000"/>
                </a:solidFill>
                <a:latin typeface="Roboto Condensed"/>
              </a:rPr>
              <a:t> </a:t>
            </a:r>
            <a:r>
              <a:rPr lang="en-US" sz="3600" b="1" dirty="0" err="1">
                <a:solidFill>
                  <a:srgbClr val="000000"/>
                </a:solidFill>
                <a:latin typeface="Roboto Condensed"/>
              </a:rPr>
              <a:t>đi</a:t>
            </a:r>
            <a:r>
              <a:rPr lang="en-US" sz="3600" b="1" dirty="0">
                <a:solidFill>
                  <a:srgbClr val="000000"/>
                </a:solidFill>
                <a:latin typeface="Roboto Condensed"/>
              </a:rPr>
              <a:t> </a:t>
            </a:r>
            <a:r>
              <a:rPr lang="en-US" sz="3600" b="1" dirty="0" err="1">
                <a:solidFill>
                  <a:srgbClr val="000000"/>
                </a:solidFill>
                <a:latin typeface="Roboto Condensed"/>
              </a:rPr>
              <a:t>xứ</a:t>
            </a:r>
            <a:r>
              <a:rPr lang="en-US" sz="3600" b="1" dirty="0">
                <a:solidFill>
                  <a:srgbClr val="000000"/>
                </a:solidFill>
                <a:latin typeface="Roboto Condensed"/>
              </a:rPr>
              <a:t> </a:t>
            </a:r>
            <a:r>
              <a:rPr lang="en-US" sz="3600" b="1" dirty="0" err="1">
                <a:solidFill>
                  <a:srgbClr val="000000"/>
                </a:solidFill>
                <a:latin typeface="Roboto Condensed"/>
              </a:rPr>
              <a:t>khác</a:t>
            </a:r>
            <a:r>
              <a:rPr lang="en-US" sz="3600" b="1" dirty="0">
                <a:solidFill>
                  <a:srgbClr val="000000"/>
                </a:solidFill>
                <a:latin typeface="Roboto Condensed"/>
              </a:rPr>
              <a:t> </a:t>
            </a:r>
            <a:r>
              <a:rPr lang="en-US" sz="3600" b="1" dirty="0" err="1">
                <a:solidFill>
                  <a:srgbClr val="000000"/>
                </a:solidFill>
                <a:latin typeface="Roboto Condensed"/>
              </a:rPr>
              <a:t>kiếm</a:t>
            </a:r>
            <a:r>
              <a:rPr lang="en-US" sz="3600" b="1" dirty="0">
                <a:solidFill>
                  <a:srgbClr val="000000"/>
                </a:solidFill>
                <a:latin typeface="Roboto Condensed"/>
              </a:rPr>
              <a:t> </a:t>
            </a:r>
            <a:r>
              <a:rPr lang="en-US" sz="3600" b="1" dirty="0" err="1">
                <a:solidFill>
                  <a:srgbClr val="000000"/>
                </a:solidFill>
                <a:latin typeface="Roboto Condensed"/>
              </a:rPr>
              <a:t>sống</a:t>
            </a:r>
            <a:r>
              <a:rPr lang="en-US" sz="3600" b="1" dirty="0">
                <a:solidFill>
                  <a:srgbClr val="000000"/>
                </a:solidFill>
                <a:latin typeface="Roboto Condensed"/>
              </a:rPr>
              <a:t>, </a:t>
            </a:r>
            <a:r>
              <a:rPr lang="en-US" sz="3600" b="1" dirty="0" err="1">
                <a:solidFill>
                  <a:srgbClr val="000000"/>
                </a:solidFill>
                <a:latin typeface="Roboto Condensed"/>
              </a:rPr>
              <a:t>bé</a:t>
            </a:r>
            <a:r>
              <a:rPr lang="en-US" sz="3600" b="1" dirty="0">
                <a:solidFill>
                  <a:srgbClr val="000000"/>
                </a:solidFill>
                <a:latin typeface="Roboto Condensed"/>
              </a:rPr>
              <a:t> </a:t>
            </a:r>
            <a:r>
              <a:rPr lang="en-US" sz="3600" b="1" dirty="0" err="1">
                <a:solidFill>
                  <a:srgbClr val="000000"/>
                </a:solidFill>
                <a:latin typeface="Roboto Condensed"/>
              </a:rPr>
              <a:t>Hồng</a:t>
            </a:r>
            <a:r>
              <a:rPr lang="en-US" sz="3600" b="1" dirty="0">
                <a:solidFill>
                  <a:srgbClr val="000000"/>
                </a:solidFill>
                <a:latin typeface="Roboto Condensed"/>
              </a:rPr>
              <a:t> </a:t>
            </a:r>
            <a:r>
              <a:rPr lang="en-US" sz="3600" b="1" dirty="0" err="1">
                <a:solidFill>
                  <a:srgbClr val="000000"/>
                </a:solidFill>
                <a:latin typeface="Roboto Condensed"/>
              </a:rPr>
              <a:t>phải</a:t>
            </a:r>
            <a:r>
              <a:rPr lang="en-US" sz="3600" b="1" dirty="0">
                <a:solidFill>
                  <a:srgbClr val="000000"/>
                </a:solidFill>
                <a:latin typeface="Roboto Condensed"/>
              </a:rPr>
              <a:t> </a:t>
            </a:r>
            <a:r>
              <a:rPr lang="en-US" sz="3600" b="1" dirty="0" err="1">
                <a:solidFill>
                  <a:srgbClr val="000000"/>
                </a:solidFill>
                <a:latin typeface="Roboto Condensed"/>
              </a:rPr>
              <a:t>sống</a:t>
            </a:r>
            <a:r>
              <a:rPr lang="en-US" sz="3600" b="1" dirty="0">
                <a:solidFill>
                  <a:srgbClr val="000000"/>
                </a:solidFill>
                <a:latin typeface="Roboto Condensed"/>
              </a:rPr>
              <a:t> </a:t>
            </a:r>
            <a:r>
              <a:rPr lang="en-US" sz="3600" b="1" dirty="0" err="1">
                <a:solidFill>
                  <a:srgbClr val="000000"/>
                </a:solidFill>
                <a:latin typeface="Roboto Condensed"/>
              </a:rPr>
              <a:t>nhờ</a:t>
            </a:r>
            <a:r>
              <a:rPr lang="en-US" sz="3600" b="1" dirty="0">
                <a:solidFill>
                  <a:srgbClr val="000000"/>
                </a:solidFill>
                <a:latin typeface="Roboto Condensed"/>
              </a:rPr>
              <a:t> </a:t>
            </a:r>
            <a:r>
              <a:rPr lang="en-US" sz="3600" b="1" dirty="0" err="1">
                <a:solidFill>
                  <a:srgbClr val="000000"/>
                </a:solidFill>
                <a:latin typeface="Roboto Condensed"/>
              </a:rPr>
              <a:t>những</a:t>
            </a:r>
            <a:r>
              <a:rPr lang="en-US" sz="3600" b="1" dirty="0">
                <a:solidFill>
                  <a:srgbClr val="000000"/>
                </a:solidFill>
                <a:latin typeface="Roboto Condensed"/>
              </a:rPr>
              <a:t> </a:t>
            </a:r>
            <a:r>
              <a:rPr lang="en-US" sz="3600" b="1" dirty="0" err="1">
                <a:solidFill>
                  <a:srgbClr val="000000"/>
                </a:solidFill>
                <a:latin typeface="Roboto Condensed"/>
              </a:rPr>
              <a:t>người</a:t>
            </a:r>
            <a:r>
              <a:rPr lang="en-US" sz="3600" b="1" dirty="0">
                <a:solidFill>
                  <a:srgbClr val="000000"/>
                </a:solidFill>
                <a:latin typeface="Roboto Condensed"/>
              </a:rPr>
              <a:t> </a:t>
            </a:r>
            <a:r>
              <a:rPr lang="en-US" sz="3600" b="1" dirty="0" err="1">
                <a:solidFill>
                  <a:srgbClr val="000000"/>
                </a:solidFill>
                <a:latin typeface="Roboto Condensed"/>
              </a:rPr>
              <a:t>họ</a:t>
            </a:r>
            <a:r>
              <a:rPr lang="en-US" sz="3600" b="1" dirty="0">
                <a:solidFill>
                  <a:srgbClr val="000000"/>
                </a:solidFill>
                <a:latin typeface="Roboto Condensed"/>
              </a:rPr>
              <a:t> </a:t>
            </a:r>
            <a:r>
              <a:rPr lang="en-US" sz="3600" b="1" dirty="0" err="1">
                <a:solidFill>
                  <a:srgbClr val="000000"/>
                </a:solidFill>
                <a:latin typeface="Roboto Condensed"/>
              </a:rPr>
              <a:t>hàng</a:t>
            </a:r>
            <a:r>
              <a:rPr lang="en-US" sz="3600" b="1" dirty="0">
                <a:solidFill>
                  <a:srgbClr val="000000"/>
                </a:solidFill>
                <a:latin typeface="Roboto Condensed"/>
              </a:rPr>
              <a:t> </a:t>
            </a:r>
            <a:r>
              <a:rPr lang="en-US" sz="3600" b="1" dirty="0" err="1">
                <a:solidFill>
                  <a:srgbClr val="000000"/>
                </a:solidFill>
                <a:latin typeface="Roboto Condensed"/>
              </a:rPr>
              <a:t>không</a:t>
            </a:r>
            <a:r>
              <a:rPr lang="en-US" sz="3600" b="1" dirty="0">
                <a:solidFill>
                  <a:srgbClr val="000000"/>
                </a:solidFill>
                <a:latin typeface="Roboto Condensed"/>
              </a:rPr>
              <a:t> </a:t>
            </a:r>
            <a:r>
              <a:rPr lang="en-US" sz="3600" b="1" dirty="0" err="1">
                <a:solidFill>
                  <a:srgbClr val="000000"/>
                </a:solidFill>
                <a:latin typeface="Roboto Condensed"/>
              </a:rPr>
              <a:t>tình</a:t>
            </a:r>
            <a:r>
              <a:rPr lang="en-US" sz="3600" b="1" dirty="0">
                <a:solidFill>
                  <a:srgbClr val="000000"/>
                </a:solidFill>
                <a:latin typeface="Roboto Condensed"/>
              </a:rPr>
              <a:t> </a:t>
            </a:r>
            <a:r>
              <a:rPr lang="en-US" sz="3600" b="1" dirty="0" err="1">
                <a:solidFill>
                  <a:srgbClr val="000000"/>
                </a:solidFill>
                <a:latin typeface="Roboto Condensed"/>
              </a:rPr>
              <a:t>yêu</a:t>
            </a:r>
            <a:r>
              <a:rPr lang="en-US" sz="3600" b="1" dirty="0">
                <a:solidFill>
                  <a:srgbClr val="000000"/>
                </a:solidFill>
                <a:latin typeface="Roboto Condensed"/>
              </a:rPr>
              <a:t> </a:t>
            </a:r>
            <a:r>
              <a:rPr lang="en-US" sz="3600" b="1" dirty="0" err="1">
                <a:solidFill>
                  <a:srgbClr val="000000"/>
                </a:solidFill>
                <a:latin typeface="Roboto Condensed"/>
              </a:rPr>
              <a:t>thương</a:t>
            </a:r>
            <a:r>
              <a:rPr lang="en-US" sz="3600" b="1" dirty="0">
                <a:solidFill>
                  <a:srgbClr val="000000"/>
                </a:solidFill>
                <a:latin typeface="Roboto Condensed"/>
              </a:rPr>
              <a:t>. </a:t>
            </a:r>
            <a:r>
              <a:rPr lang="en-US" sz="3600" b="1" dirty="0" err="1">
                <a:solidFill>
                  <a:srgbClr val="000000"/>
                </a:solidFill>
                <a:latin typeface="Roboto Condensed"/>
              </a:rPr>
              <a:t>Mặc</a:t>
            </a:r>
            <a:r>
              <a:rPr lang="en-US" sz="3600" b="1" dirty="0">
                <a:solidFill>
                  <a:srgbClr val="000000"/>
                </a:solidFill>
                <a:latin typeface="Roboto Condensed"/>
              </a:rPr>
              <a:t> </a:t>
            </a:r>
            <a:r>
              <a:rPr lang="en-US" sz="3600" b="1" dirty="0" err="1">
                <a:solidFill>
                  <a:srgbClr val="000000"/>
                </a:solidFill>
                <a:latin typeface="Roboto Condensed"/>
              </a:rPr>
              <a:t>dù</a:t>
            </a:r>
            <a:r>
              <a:rPr lang="en-US" sz="3600" b="1" dirty="0">
                <a:solidFill>
                  <a:srgbClr val="000000"/>
                </a:solidFill>
                <a:latin typeface="Roboto Condensed"/>
              </a:rPr>
              <a:t> </a:t>
            </a:r>
            <a:r>
              <a:rPr lang="en-US" sz="3600" b="1" dirty="0" err="1">
                <a:solidFill>
                  <a:srgbClr val="000000"/>
                </a:solidFill>
                <a:latin typeface="Roboto Condensed"/>
              </a:rPr>
              <a:t>luôn</a:t>
            </a:r>
            <a:r>
              <a:rPr lang="en-US" sz="3600" b="1" dirty="0">
                <a:solidFill>
                  <a:srgbClr val="000000"/>
                </a:solidFill>
                <a:latin typeface="Roboto Condensed"/>
              </a:rPr>
              <a:t> </a:t>
            </a:r>
            <a:r>
              <a:rPr lang="en-US" sz="3600" b="1" dirty="0" err="1">
                <a:solidFill>
                  <a:srgbClr val="000000"/>
                </a:solidFill>
                <a:latin typeface="Roboto Condensed"/>
              </a:rPr>
              <a:t>phải</a:t>
            </a:r>
            <a:r>
              <a:rPr lang="en-US" sz="3600" b="1" dirty="0">
                <a:solidFill>
                  <a:srgbClr val="000000"/>
                </a:solidFill>
                <a:latin typeface="Roboto Condensed"/>
              </a:rPr>
              <a:t> </a:t>
            </a:r>
            <a:r>
              <a:rPr lang="en-US" sz="3600" b="1" dirty="0" err="1">
                <a:solidFill>
                  <a:srgbClr val="000000"/>
                </a:solidFill>
                <a:latin typeface="Roboto Condensed"/>
              </a:rPr>
              <a:t>nghe</a:t>
            </a:r>
            <a:r>
              <a:rPr lang="en-US" sz="3600" b="1" dirty="0">
                <a:solidFill>
                  <a:srgbClr val="000000"/>
                </a:solidFill>
                <a:latin typeface="Roboto Condensed"/>
              </a:rPr>
              <a:t> </a:t>
            </a:r>
            <a:r>
              <a:rPr lang="en-US" sz="3600" b="1" dirty="0" err="1">
                <a:solidFill>
                  <a:srgbClr val="000000"/>
                </a:solidFill>
                <a:latin typeface="Roboto Condensed"/>
              </a:rPr>
              <a:t>những</a:t>
            </a:r>
            <a:r>
              <a:rPr lang="en-US" sz="3600" b="1" dirty="0">
                <a:solidFill>
                  <a:srgbClr val="000000"/>
                </a:solidFill>
                <a:latin typeface="Roboto Condensed"/>
              </a:rPr>
              <a:t> </a:t>
            </a:r>
            <a:r>
              <a:rPr lang="en-US" sz="3600" b="1" dirty="0" err="1">
                <a:solidFill>
                  <a:srgbClr val="000000"/>
                </a:solidFill>
                <a:latin typeface="Roboto Condensed"/>
              </a:rPr>
              <a:t>lời</a:t>
            </a:r>
            <a:r>
              <a:rPr lang="en-US" sz="3600" b="1" dirty="0">
                <a:solidFill>
                  <a:srgbClr val="000000"/>
                </a:solidFill>
                <a:latin typeface="Roboto Condensed"/>
              </a:rPr>
              <a:t> </a:t>
            </a:r>
            <a:r>
              <a:rPr lang="en-US" sz="3600" b="1" dirty="0" err="1">
                <a:solidFill>
                  <a:srgbClr val="000000"/>
                </a:solidFill>
                <a:latin typeface="Roboto Condensed"/>
              </a:rPr>
              <a:t>gièm</a:t>
            </a:r>
            <a:r>
              <a:rPr lang="en-US" sz="3600" b="1" dirty="0">
                <a:solidFill>
                  <a:srgbClr val="000000"/>
                </a:solidFill>
                <a:latin typeface="Roboto Condensed"/>
              </a:rPr>
              <a:t> </a:t>
            </a:r>
            <a:r>
              <a:rPr lang="en-US" sz="3600" b="1" dirty="0" err="1">
                <a:solidFill>
                  <a:srgbClr val="000000"/>
                </a:solidFill>
                <a:latin typeface="Roboto Condensed"/>
              </a:rPr>
              <a:t>pha</a:t>
            </a:r>
            <a:r>
              <a:rPr lang="en-US" sz="3600" b="1" dirty="0">
                <a:solidFill>
                  <a:srgbClr val="000000"/>
                </a:solidFill>
                <a:latin typeface="Roboto Condensed"/>
              </a:rPr>
              <a:t> </a:t>
            </a:r>
            <a:r>
              <a:rPr lang="en-US" sz="3600" b="1" dirty="0" err="1">
                <a:solidFill>
                  <a:srgbClr val="000000"/>
                </a:solidFill>
                <a:latin typeface="Roboto Condensed"/>
              </a:rPr>
              <a:t>đầy</a:t>
            </a:r>
            <a:r>
              <a:rPr lang="en-US" sz="3600" b="1" dirty="0">
                <a:solidFill>
                  <a:srgbClr val="000000"/>
                </a:solidFill>
                <a:latin typeface="Roboto Condensed"/>
              </a:rPr>
              <a:t> </a:t>
            </a:r>
            <a:r>
              <a:rPr lang="en-US" sz="3600" b="1" dirty="0" err="1">
                <a:solidFill>
                  <a:srgbClr val="000000"/>
                </a:solidFill>
                <a:latin typeface="Roboto Condensed"/>
              </a:rPr>
              <a:t>ác</a:t>
            </a:r>
            <a:r>
              <a:rPr lang="en-US" sz="3600" b="1" dirty="0">
                <a:solidFill>
                  <a:srgbClr val="000000"/>
                </a:solidFill>
                <a:latin typeface="Roboto Condensed"/>
              </a:rPr>
              <a:t> ý </a:t>
            </a:r>
            <a:r>
              <a:rPr lang="en-US" sz="3600" b="1" dirty="0" err="1">
                <a:solidFill>
                  <a:srgbClr val="000000"/>
                </a:solidFill>
                <a:latin typeface="Roboto Condensed"/>
              </a:rPr>
              <a:t>của</a:t>
            </a:r>
            <a:r>
              <a:rPr lang="en-US" sz="3600" b="1" dirty="0">
                <a:solidFill>
                  <a:srgbClr val="000000"/>
                </a:solidFill>
                <a:latin typeface="Roboto Condensed"/>
              </a:rPr>
              <a:t> </a:t>
            </a:r>
            <a:r>
              <a:rPr lang="en-US" sz="3600" b="1" dirty="0" err="1">
                <a:solidFill>
                  <a:srgbClr val="000000"/>
                </a:solidFill>
                <a:latin typeface="Roboto Condensed"/>
              </a:rPr>
              <a:t>họ</a:t>
            </a:r>
            <a:r>
              <a:rPr lang="en-US" sz="3600" b="1" dirty="0">
                <a:solidFill>
                  <a:srgbClr val="000000"/>
                </a:solidFill>
                <a:latin typeface="Roboto Condensed"/>
              </a:rPr>
              <a:t> </a:t>
            </a:r>
            <a:r>
              <a:rPr lang="en-US" sz="3600" b="1" dirty="0" err="1">
                <a:solidFill>
                  <a:srgbClr val="000000"/>
                </a:solidFill>
                <a:latin typeface="Roboto Condensed"/>
              </a:rPr>
              <a:t>hàng</a:t>
            </a:r>
            <a:r>
              <a:rPr lang="en-US" sz="3600" b="1" dirty="0">
                <a:solidFill>
                  <a:srgbClr val="000000"/>
                </a:solidFill>
                <a:latin typeface="Roboto Condensed"/>
              </a:rPr>
              <a:t>; </a:t>
            </a:r>
            <a:r>
              <a:rPr lang="en-US" sz="3600" b="1" dirty="0" err="1">
                <a:solidFill>
                  <a:srgbClr val="000000"/>
                </a:solidFill>
                <a:latin typeface="Roboto Condensed"/>
              </a:rPr>
              <a:t>phải</a:t>
            </a:r>
            <a:r>
              <a:rPr lang="en-US" sz="3600" b="1" dirty="0">
                <a:solidFill>
                  <a:srgbClr val="000000"/>
                </a:solidFill>
                <a:latin typeface="Roboto Condensed"/>
              </a:rPr>
              <a:t> </a:t>
            </a:r>
            <a:r>
              <a:rPr lang="en-US" sz="3600" b="1" dirty="0" err="1">
                <a:solidFill>
                  <a:srgbClr val="000000"/>
                </a:solidFill>
                <a:latin typeface="Roboto Condensed"/>
              </a:rPr>
              <a:t>chịu</a:t>
            </a:r>
            <a:r>
              <a:rPr lang="en-US" sz="3600" b="1" dirty="0">
                <a:solidFill>
                  <a:srgbClr val="000000"/>
                </a:solidFill>
                <a:latin typeface="Roboto Condensed"/>
              </a:rPr>
              <a:t> </a:t>
            </a:r>
            <a:r>
              <a:rPr lang="en-US" sz="3600" b="1" dirty="0" err="1">
                <a:solidFill>
                  <a:srgbClr val="000000"/>
                </a:solidFill>
                <a:latin typeface="Roboto Condensed"/>
              </a:rPr>
              <a:t>đựng</a:t>
            </a:r>
            <a:r>
              <a:rPr lang="en-US" sz="3600" b="1" dirty="0">
                <a:solidFill>
                  <a:srgbClr val="000000"/>
                </a:solidFill>
                <a:latin typeface="Roboto Condensed"/>
              </a:rPr>
              <a:t> </a:t>
            </a:r>
            <a:r>
              <a:rPr lang="en-US" sz="3600" b="1" dirty="0" err="1">
                <a:solidFill>
                  <a:srgbClr val="000000"/>
                </a:solidFill>
                <a:latin typeface="Roboto Condensed"/>
              </a:rPr>
              <a:t>cuộc</a:t>
            </a:r>
            <a:r>
              <a:rPr lang="en-US" sz="3600" b="1" dirty="0">
                <a:solidFill>
                  <a:srgbClr val="000000"/>
                </a:solidFill>
                <a:latin typeface="Roboto Condensed"/>
              </a:rPr>
              <a:t> </a:t>
            </a:r>
            <a:r>
              <a:rPr lang="en-US" sz="3600" b="1" dirty="0" err="1">
                <a:solidFill>
                  <a:srgbClr val="000000"/>
                </a:solidFill>
                <a:latin typeface="Roboto Condensed"/>
              </a:rPr>
              <a:t>sống</a:t>
            </a:r>
            <a:r>
              <a:rPr lang="en-US" sz="3600" b="1" dirty="0">
                <a:solidFill>
                  <a:srgbClr val="000000"/>
                </a:solidFill>
                <a:latin typeface="Roboto Condensed"/>
              </a:rPr>
              <a:t> </a:t>
            </a:r>
            <a:r>
              <a:rPr lang="en-US" sz="3600" b="1" dirty="0" err="1">
                <a:solidFill>
                  <a:srgbClr val="000000"/>
                </a:solidFill>
                <a:latin typeface="Roboto Condensed"/>
              </a:rPr>
              <a:t>cô</a:t>
            </a:r>
            <a:r>
              <a:rPr lang="en-US" sz="3600" b="1" dirty="0">
                <a:solidFill>
                  <a:srgbClr val="000000"/>
                </a:solidFill>
                <a:latin typeface="Roboto Condensed"/>
              </a:rPr>
              <a:t> </a:t>
            </a:r>
            <a:r>
              <a:rPr lang="en-US" sz="3600" b="1" dirty="0" err="1">
                <a:solidFill>
                  <a:srgbClr val="000000"/>
                </a:solidFill>
                <a:latin typeface="Roboto Condensed"/>
              </a:rPr>
              <a:t>đơn</a:t>
            </a:r>
            <a:r>
              <a:rPr lang="en-US" sz="3600" b="1" dirty="0">
                <a:solidFill>
                  <a:srgbClr val="000000"/>
                </a:solidFill>
                <a:latin typeface="Roboto Condensed"/>
              </a:rPr>
              <a:t>, </a:t>
            </a:r>
            <a:r>
              <a:rPr lang="en-US" sz="3600" b="1" dirty="0" err="1">
                <a:solidFill>
                  <a:srgbClr val="000000"/>
                </a:solidFill>
                <a:latin typeface="Roboto Condensed"/>
              </a:rPr>
              <a:t>tủi</a:t>
            </a:r>
            <a:r>
              <a:rPr lang="en-US" sz="3600" b="1" dirty="0">
                <a:solidFill>
                  <a:srgbClr val="000000"/>
                </a:solidFill>
                <a:latin typeface="Roboto Condensed"/>
              </a:rPr>
              <a:t> </a:t>
            </a:r>
            <a:r>
              <a:rPr lang="en-US" sz="3600" b="1" dirty="0" err="1">
                <a:solidFill>
                  <a:srgbClr val="000000"/>
                </a:solidFill>
                <a:latin typeface="Roboto Condensed"/>
              </a:rPr>
              <a:t>nhục</a:t>
            </a:r>
            <a:r>
              <a:rPr lang="en-US" sz="3600" b="1" dirty="0">
                <a:solidFill>
                  <a:srgbClr val="000000"/>
                </a:solidFill>
                <a:latin typeface="Roboto Condensed"/>
              </a:rPr>
              <a:t>, </a:t>
            </a:r>
            <a:r>
              <a:rPr lang="en-US" sz="3600" b="1" dirty="0" err="1">
                <a:solidFill>
                  <a:srgbClr val="000000"/>
                </a:solidFill>
                <a:latin typeface="Roboto Condensed"/>
              </a:rPr>
              <a:t>Hồng</a:t>
            </a:r>
            <a:r>
              <a:rPr lang="en-US" sz="3600" b="1" dirty="0">
                <a:solidFill>
                  <a:srgbClr val="000000"/>
                </a:solidFill>
                <a:latin typeface="Roboto Condensed"/>
              </a:rPr>
              <a:t> </a:t>
            </a:r>
            <a:r>
              <a:rPr lang="en-US" sz="3600" b="1" dirty="0" err="1">
                <a:solidFill>
                  <a:srgbClr val="000000"/>
                </a:solidFill>
                <a:latin typeface="Roboto Condensed"/>
              </a:rPr>
              <a:t>vẫn</a:t>
            </a:r>
            <a:r>
              <a:rPr lang="en-US" sz="3600" b="1" dirty="0">
                <a:solidFill>
                  <a:srgbClr val="000000"/>
                </a:solidFill>
                <a:latin typeface="Roboto Condensed"/>
              </a:rPr>
              <a:t> </a:t>
            </a:r>
            <a:r>
              <a:rPr lang="en-US" sz="3600" b="1" dirty="0" err="1">
                <a:solidFill>
                  <a:srgbClr val="000000"/>
                </a:solidFill>
                <a:latin typeface="Roboto Condensed"/>
              </a:rPr>
              <a:t>luôn</a:t>
            </a:r>
            <a:r>
              <a:rPr lang="en-US" sz="3600" b="1" dirty="0">
                <a:solidFill>
                  <a:srgbClr val="000000"/>
                </a:solidFill>
                <a:latin typeface="Roboto Condensed"/>
              </a:rPr>
              <a:t> </a:t>
            </a:r>
            <a:r>
              <a:rPr lang="en-US" sz="3600" b="1" dirty="0" err="1">
                <a:solidFill>
                  <a:srgbClr val="000000"/>
                </a:solidFill>
                <a:latin typeface="Roboto Condensed"/>
              </a:rPr>
              <a:t>mong</a:t>
            </a:r>
            <a:r>
              <a:rPr lang="en-US" sz="3600" b="1" dirty="0">
                <a:solidFill>
                  <a:srgbClr val="000000"/>
                </a:solidFill>
                <a:latin typeface="Roboto Condensed"/>
              </a:rPr>
              <a:t> </a:t>
            </a:r>
            <a:r>
              <a:rPr lang="en-US" sz="3600" b="1" dirty="0" err="1">
                <a:solidFill>
                  <a:srgbClr val="000000"/>
                </a:solidFill>
                <a:latin typeface="Roboto Condensed"/>
              </a:rPr>
              <a:t>nhớ</a:t>
            </a:r>
            <a:r>
              <a:rPr lang="en-US" sz="3600" b="1" dirty="0">
                <a:solidFill>
                  <a:srgbClr val="000000"/>
                </a:solidFill>
                <a:latin typeface="Roboto Condensed"/>
              </a:rPr>
              <a:t>, </a:t>
            </a:r>
            <a:r>
              <a:rPr lang="en-US" sz="3600" b="1" dirty="0" err="1">
                <a:solidFill>
                  <a:srgbClr val="000000"/>
                </a:solidFill>
                <a:latin typeface="Roboto Condensed"/>
              </a:rPr>
              <a:t>yêu</a:t>
            </a:r>
            <a:r>
              <a:rPr lang="en-US" sz="3600" b="1" dirty="0">
                <a:solidFill>
                  <a:srgbClr val="000000"/>
                </a:solidFill>
                <a:latin typeface="Roboto Condensed"/>
              </a:rPr>
              <a:t> </a:t>
            </a:r>
            <a:r>
              <a:rPr lang="en-US" sz="3600" b="1" dirty="0" err="1">
                <a:solidFill>
                  <a:srgbClr val="000000"/>
                </a:solidFill>
                <a:latin typeface="Roboto Condensed"/>
              </a:rPr>
              <a:t>thương</a:t>
            </a:r>
            <a:r>
              <a:rPr lang="en-US" sz="3600" b="1" dirty="0">
                <a:solidFill>
                  <a:srgbClr val="000000"/>
                </a:solidFill>
                <a:latin typeface="Roboto Condensed"/>
              </a:rPr>
              <a:t> </a:t>
            </a:r>
            <a:r>
              <a:rPr lang="en-US" sz="3600" b="1" dirty="0" err="1">
                <a:solidFill>
                  <a:srgbClr val="000000"/>
                </a:solidFill>
                <a:latin typeface="Roboto Condensed"/>
              </a:rPr>
              <a:t>người</a:t>
            </a:r>
            <a:r>
              <a:rPr lang="en-US" sz="3600" b="1" dirty="0">
                <a:solidFill>
                  <a:srgbClr val="000000"/>
                </a:solidFill>
                <a:latin typeface="Roboto Condensed"/>
              </a:rPr>
              <a:t> </a:t>
            </a:r>
            <a:r>
              <a:rPr lang="en-US" sz="3600" b="1" dirty="0" err="1">
                <a:solidFill>
                  <a:srgbClr val="000000"/>
                </a:solidFill>
                <a:latin typeface="Roboto Condensed"/>
              </a:rPr>
              <a:t>mẹ</a:t>
            </a:r>
            <a:r>
              <a:rPr lang="en-US" sz="3600" b="1" dirty="0">
                <a:solidFill>
                  <a:srgbClr val="000000"/>
                </a:solidFill>
                <a:latin typeface="Roboto Condensed"/>
              </a:rPr>
              <a:t> </a:t>
            </a:r>
            <a:r>
              <a:rPr lang="en-US" sz="3600" b="1" dirty="0" err="1">
                <a:solidFill>
                  <a:srgbClr val="000000"/>
                </a:solidFill>
                <a:latin typeface="Roboto Condensed"/>
              </a:rPr>
              <a:t>của</a:t>
            </a:r>
            <a:r>
              <a:rPr lang="en-US" sz="3600" b="1" dirty="0">
                <a:solidFill>
                  <a:srgbClr val="000000"/>
                </a:solidFill>
                <a:latin typeface="Roboto Condensed"/>
              </a:rPr>
              <a:t> </a:t>
            </a:r>
            <a:r>
              <a:rPr lang="en-US" sz="3600" b="1" dirty="0" err="1">
                <a:solidFill>
                  <a:srgbClr val="000000"/>
                </a:solidFill>
                <a:latin typeface="Roboto Condensed"/>
              </a:rPr>
              <a:t>mình</a:t>
            </a:r>
            <a:r>
              <a:rPr lang="en-US" sz="3600" b="1" dirty="0">
                <a:solidFill>
                  <a:srgbClr val="000000"/>
                </a:solidFill>
                <a:latin typeface="Roboto Condensed"/>
              </a:rPr>
              <a:t>.</a:t>
            </a:r>
          </a:p>
        </p:txBody>
      </p:sp>
    </p:spTree>
    <p:extLst>
      <p:ext uri="{BB962C8B-B14F-4D97-AF65-F5344CB8AC3E}">
        <p14:creationId xmlns:p14="http://schemas.microsoft.com/office/powerpoint/2010/main" val="202363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651"/>
        <p:cNvGrpSpPr/>
        <p:nvPr/>
      </p:nvGrpSpPr>
      <p:grpSpPr>
        <a:xfrm>
          <a:off x="0" y="0"/>
          <a:ext cx="0" cy="0"/>
          <a:chOff x="0" y="0"/>
          <a:chExt cx="0" cy="0"/>
        </a:xfrm>
      </p:grpSpPr>
      <p:pic>
        <p:nvPicPr>
          <p:cNvPr id="652" name="Google Shape;652;p28"/>
          <p:cNvPicPr preferRelativeResize="0"/>
          <p:nvPr/>
        </p:nvPicPr>
        <p:blipFill rotWithShape="1">
          <a:blip r:embed="rId3">
            <a:alphaModFix/>
          </a:blip>
          <a:srcRect/>
          <a:stretch/>
        </p:blipFill>
        <p:spPr>
          <a:xfrm rot="5400000">
            <a:off x="15339014" y="-6523443"/>
            <a:ext cx="10051930" cy="10881657"/>
          </a:xfrm>
          <a:prstGeom prst="rect">
            <a:avLst/>
          </a:prstGeom>
          <a:noFill/>
          <a:ln>
            <a:noFill/>
          </a:ln>
        </p:spPr>
      </p:pic>
      <p:pic>
        <p:nvPicPr>
          <p:cNvPr id="653" name="Google Shape;653;p28"/>
          <p:cNvPicPr preferRelativeResize="0"/>
          <p:nvPr/>
        </p:nvPicPr>
        <p:blipFill rotWithShape="1">
          <a:blip r:embed="rId3">
            <a:alphaModFix/>
          </a:blip>
          <a:srcRect/>
          <a:stretch/>
        </p:blipFill>
        <p:spPr>
          <a:xfrm rot="5400000">
            <a:off x="-5480222" y="7537678"/>
            <a:ext cx="10051930" cy="10881657"/>
          </a:xfrm>
          <a:prstGeom prst="rect">
            <a:avLst/>
          </a:prstGeom>
          <a:noFill/>
          <a:ln>
            <a:noFill/>
          </a:ln>
        </p:spPr>
      </p:pic>
      <p:pic>
        <p:nvPicPr>
          <p:cNvPr id="654" name="Google Shape;654;p28"/>
          <p:cNvPicPr preferRelativeResize="0"/>
          <p:nvPr/>
        </p:nvPicPr>
        <p:blipFill rotWithShape="1">
          <a:blip r:embed="rId4">
            <a:alphaModFix/>
          </a:blip>
          <a:srcRect/>
          <a:stretch/>
        </p:blipFill>
        <p:spPr>
          <a:xfrm rot="10800000">
            <a:off x="15577376" y="-71066"/>
            <a:ext cx="3363849" cy="4114800"/>
          </a:xfrm>
          <a:prstGeom prst="rect">
            <a:avLst/>
          </a:prstGeom>
          <a:noFill/>
          <a:ln>
            <a:noFill/>
          </a:ln>
        </p:spPr>
      </p:pic>
      <p:pic>
        <p:nvPicPr>
          <p:cNvPr id="655" name="Google Shape;655;p28"/>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656" name="Google Shape;656;p28"/>
          <p:cNvPicPr preferRelativeResize="0"/>
          <p:nvPr/>
        </p:nvPicPr>
        <p:blipFill rotWithShape="1">
          <a:blip r:embed="rId5">
            <a:alphaModFix/>
          </a:blip>
          <a:srcRect/>
          <a:stretch/>
        </p:blipFill>
        <p:spPr>
          <a:xfrm rot="10800000" flipH="1">
            <a:off x="-1041559" y="-1028700"/>
            <a:ext cx="2083117" cy="4114800"/>
          </a:xfrm>
          <a:prstGeom prst="rect">
            <a:avLst/>
          </a:prstGeom>
          <a:noFill/>
          <a:ln>
            <a:noFill/>
          </a:ln>
        </p:spPr>
      </p:pic>
      <p:pic>
        <p:nvPicPr>
          <p:cNvPr id="657" name="Google Shape;657;p28"/>
          <p:cNvPicPr preferRelativeResize="0"/>
          <p:nvPr/>
        </p:nvPicPr>
        <p:blipFill rotWithShape="1">
          <a:blip r:embed="rId6">
            <a:alphaModFix/>
          </a:blip>
          <a:srcRect/>
          <a:stretch/>
        </p:blipFill>
        <p:spPr>
          <a:xfrm>
            <a:off x="-100101" y="1887725"/>
            <a:ext cx="1000641" cy="896938"/>
          </a:xfrm>
          <a:prstGeom prst="rect">
            <a:avLst/>
          </a:prstGeom>
          <a:noFill/>
          <a:ln>
            <a:noFill/>
          </a:ln>
        </p:spPr>
      </p:pic>
      <p:pic>
        <p:nvPicPr>
          <p:cNvPr id="658" name="Google Shape;658;p28"/>
          <p:cNvPicPr preferRelativeResize="0"/>
          <p:nvPr/>
        </p:nvPicPr>
        <p:blipFill rotWithShape="1">
          <a:blip r:embed="rId7">
            <a:alphaModFix/>
          </a:blip>
          <a:srcRect t="33427" b="21099"/>
          <a:stretch/>
        </p:blipFill>
        <p:spPr>
          <a:xfrm>
            <a:off x="0" y="-71066"/>
            <a:ext cx="8631274" cy="1349191"/>
          </a:xfrm>
          <a:prstGeom prst="rect">
            <a:avLst/>
          </a:prstGeom>
          <a:noFill/>
          <a:ln>
            <a:noFill/>
          </a:ln>
        </p:spPr>
      </p:pic>
      <p:pic>
        <p:nvPicPr>
          <p:cNvPr id="659" name="Google Shape;659;p28"/>
          <p:cNvPicPr preferRelativeResize="0"/>
          <p:nvPr/>
        </p:nvPicPr>
        <p:blipFill rotWithShape="1">
          <a:blip r:embed="rId8">
            <a:alphaModFix/>
          </a:blip>
          <a:srcRect/>
          <a:stretch/>
        </p:blipFill>
        <p:spPr>
          <a:xfrm>
            <a:off x="814404" y="3943350"/>
            <a:ext cx="5389049" cy="5314950"/>
          </a:xfrm>
          <a:prstGeom prst="rect">
            <a:avLst/>
          </a:prstGeom>
          <a:noFill/>
          <a:ln>
            <a:noFill/>
          </a:ln>
        </p:spPr>
      </p:pic>
      <p:sp>
        <p:nvSpPr>
          <p:cNvPr id="660" name="Google Shape;660;p28"/>
          <p:cNvSpPr txBox="1"/>
          <p:nvPr/>
        </p:nvSpPr>
        <p:spPr>
          <a:xfrm>
            <a:off x="1041559" y="1182875"/>
            <a:ext cx="7178593"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a. Đặc trưng thể loại kí</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61" name="Google Shape;661;p28"/>
          <p:cNvSpPr txBox="1"/>
          <p:nvPr/>
        </p:nvSpPr>
        <p:spPr>
          <a:xfrm>
            <a:off x="400220" y="141605"/>
            <a:ext cx="7819932"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3.2. Khám phá văn bản</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62" name="Google Shape;662;p28"/>
          <p:cNvSpPr txBox="1"/>
          <p:nvPr/>
        </p:nvSpPr>
        <p:spPr>
          <a:xfrm>
            <a:off x="900540" y="2312896"/>
            <a:ext cx="8545479" cy="1615635"/>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Hoàn thành PHT số 1: </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00"/>
              </a:lnSpc>
              <a:spcBef>
                <a:spcPts val="0"/>
              </a:spcBef>
              <a:spcAft>
                <a:spcPts val="0"/>
              </a:spcAft>
              <a:buNone/>
            </a:pPr>
            <a:r>
              <a:rPr lang="en-US" sz="35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Tìm hiểu đặc trưng của thể loại kí trong văn bản</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663" name="Google Shape;663;p28"/>
          <p:cNvPicPr preferRelativeResize="0"/>
          <p:nvPr/>
        </p:nvPicPr>
        <p:blipFill>
          <a:blip r:embed="rId9">
            <a:alphaModFix/>
          </a:blip>
          <a:stretch>
            <a:fillRect/>
          </a:stretch>
        </p:blipFill>
        <p:spPr>
          <a:xfrm rot="20843850">
            <a:off x="10442640" y="926077"/>
            <a:ext cx="5613120" cy="7939325"/>
          </a:xfrm>
          <a:prstGeom prst="rect">
            <a:avLst/>
          </a:prstGeom>
          <a:noFill/>
          <a:ln>
            <a:noFill/>
          </a:ln>
        </p:spPr>
      </p:pic>
      <p:sp>
        <p:nvSpPr>
          <p:cNvPr id="664" name="Google Shape;664;p28"/>
          <p:cNvSpPr txBox="1"/>
          <p:nvPr/>
        </p:nvSpPr>
        <p:spPr>
          <a:xfrm>
            <a:off x="10830450" y="3150600"/>
            <a:ext cx="4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668"/>
        <p:cNvGrpSpPr/>
        <p:nvPr/>
      </p:nvGrpSpPr>
      <p:grpSpPr>
        <a:xfrm>
          <a:off x="0" y="0"/>
          <a:ext cx="0" cy="0"/>
          <a:chOff x="0" y="0"/>
          <a:chExt cx="0" cy="0"/>
        </a:xfrm>
      </p:grpSpPr>
      <p:pic>
        <p:nvPicPr>
          <p:cNvPr id="669" name="Google Shape;669;p29"/>
          <p:cNvPicPr preferRelativeResize="0"/>
          <p:nvPr/>
        </p:nvPicPr>
        <p:blipFill rotWithShape="1">
          <a:blip r:embed="rId3">
            <a:alphaModFix/>
          </a:blip>
          <a:srcRect/>
          <a:stretch/>
        </p:blipFill>
        <p:spPr>
          <a:xfrm rot="5400000">
            <a:off x="15339014" y="-6523443"/>
            <a:ext cx="10051930" cy="10881657"/>
          </a:xfrm>
          <a:prstGeom prst="rect">
            <a:avLst/>
          </a:prstGeom>
          <a:noFill/>
          <a:ln>
            <a:noFill/>
          </a:ln>
        </p:spPr>
      </p:pic>
      <p:pic>
        <p:nvPicPr>
          <p:cNvPr id="670" name="Google Shape;670;p29"/>
          <p:cNvPicPr preferRelativeResize="0"/>
          <p:nvPr/>
        </p:nvPicPr>
        <p:blipFill rotWithShape="1">
          <a:blip r:embed="rId3">
            <a:alphaModFix/>
          </a:blip>
          <a:srcRect/>
          <a:stretch/>
        </p:blipFill>
        <p:spPr>
          <a:xfrm rot="5400000">
            <a:off x="-5480222" y="7537678"/>
            <a:ext cx="10051930" cy="10881657"/>
          </a:xfrm>
          <a:prstGeom prst="rect">
            <a:avLst/>
          </a:prstGeom>
          <a:noFill/>
          <a:ln>
            <a:noFill/>
          </a:ln>
        </p:spPr>
      </p:pic>
      <p:pic>
        <p:nvPicPr>
          <p:cNvPr id="671" name="Google Shape;671;p29"/>
          <p:cNvPicPr preferRelativeResize="0"/>
          <p:nvPr/>
        </p:nvPicPr>
        <p:blipFill rotWithShape="1">
          <a:blip r:embed="rId4">
            <a:alphaModFix/>
          </a:blip>
          <a:srcRect/>
          <a:stretch/>
        </p:blipFill>
        <p:spPr>
          <a:xfrm rot="10800000">
            <a:off x="15577376" y="-71066"/>
            <a:ext cx="3363849" cy="4114800"/>
          </a:xfrm>
          <a:prstGeom prst="rect">
            <a:avLst/>
          </a:prstGeom>
          <a:noFill/>
          <a:ln>
            <a:noFill/>
          </a:ln>
        </p:spPr>
      </p:pic>
      <p:pic>
        <p:nvPicPr>
          <p:cNvPr id="672" name="Google Shape;672;p29"/>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673" name="Google Shape;673;p29"/>
          <p:cNvPicPr preferRelativeResize="0"/>
          <p:nvPr/>
        </p:nvPicPr>
        <p:blipFill rotWithShape="1">
          <a:blip r:embed="rId5">
            <a:alphaModFix/>
          </a:blip>
          <a:srcRect/>
          <a:stretch/>
        </p:blipFill>
        <p:spPr>
          <a:xfrm rot="10800000" flipH="1">
            <a:off x="-1041559" y="-1028700"/>
            <a:ext cx="2083117" cy="4114800"/>
          </a:xfrm>
          <a:prstGeom prst="rect">
            <a:avLst/>
          </a:prstGeom>
          <a:noFill/>
          <a:ln>
            <a:noFill/>
          </a:ln>
        </p:spPr>
      </p:pic>
      <p:pic>
        <p:nvPicPr>
          <p:cNvPr id="674" name="Google Shape;674;p29"/>
          <p:cNvPicPr preferRelativeResize="0"/>
          <p:nvPr/>
        </p:nvPicPr>
        <p:blipFill rotWithShape="1">
          <a:blip r:embed="rId6">
            <a:alphaModFix/>
          </a:blip>
          <a:srcRect/>
          <a:stretch/>
        </p:blipFill>
        <p:spPr>
          <a:xfrm>
            <a:off x="-100101" y="1887725"/>
            <a:ext cx="1000641" cy="896938"/>
          </a:xfrm>
          <a:prstGeom prst="rect">
            <a:avLst/>
          </a:prstGeom>
          <a:noFill/>
          <a:ln>
            <a:noFill/>
          </a:ln>
        </p:spPr>
      </p:pic>
      <p:pic>
        <p:nvPicPr>
          <p:cNvPr id="675" name="Google Shape;675;p29"/>
          <p:cNvPicPr preferRelativeResize="0"/>
          <p:nvPr/>
        </p:nvPicPr>
        <p:blipFill rotWithShape="1">
          <a:blip r:embed="rId7">
            <a:alphaModFix/>
          </a:blip>
          <a:srcRect t="33427" b="21099"/>
          <a:stretch/>
        </p:blipFill>
        <p:spPr>
          <a:xfrm>
            <a:off x="0" y="-71066"/>
            <a:ext cx="8631274" cy="1349191"/>
          </a:xfrm>
          <a:prstGeom prst="rect">
            <a:avLst/>
          </a:prstGeom>
          <a:noFill/>
          <a:ln>
            <a:noFill/>
          </a:ln>
        </p:spPr>
      </p:pic>
      <p:graphicFrame>
        <p:nvGraphicFramePr>
          <p:cNvPr id="676" name="Google Shape;676;p29"/>
          <p:cNvGraphicFramePr/>
          <p:nvPr>
            <p:extLst>
              <p:ext uri="{D42A27DB-BD31-4B8C-83A1-F6EECF244321}">
                <p14:modId xmlns:p14="http://schemas.microsoft.com/office/powerpoint/2010/main" val="2395616188"/>
              </p:ext>
            </p:extLst>
          </p:nvPr>
        </p:nvGraphicFramePr>
        <p:xfrm>
          <a:off x="417153" y="2471396"/>
          <a:ext cx="17454825" cy="7011775"/>
        </p:xfrm>
        <a:graphic>
          <a:graphicData uri="http://schemas.openxmlformats.org/drawingml/2006/table">
            <a:tbl>
              <a:tblPr>
                <a:noFill/>
                <a:tableStyleId>{AD665424-27BD-407B-8486-A9046C951595}</a:tableStyleId>
              </a:tblPr>
              <a:tblGrid>
                <a:gridCol w="7031850">
                  <a:extLst>
                    <a:ext uri="{9D8B030D-6E8A-4147-A177-3AD203B41FA5}">
                      <a16:colId xmlns:a16="http://schemas.microsoft.com/office/drawing/2014/main" val="20000"/>
                    </a:ext>
                  </a:extLst>
                </a:gridCol>
                <a:gridCol w="10422975">
                  <a:extLst>
                    <a:ext uri="{9D8B030D-6E8A-4147-A177-3AD203B41FA5}">
                      <a16:colId xmlns:a16="http://schemas.microsoft.com/office/drawing/2014/main" val="20001"/>
                    </a:ext>
                  </a:extLst>
                </a:gridCol>
              </a:tblGrid>
              <a:tr h="942925">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Đặc điểm</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D699"/>
                    </a:solidFill>
                  </a:tcPr>
                </a:tc>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Biểu hiện trong văn bản</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D699"/>
                    </a:solidFill>
                  </a:tcPr>
                </a:tc>
                <a:extLst>
                  <a:ext uri="{0D108BD9-81ED-4DB2-BD59-A6C34878D82A}">
                    <a16:rowId xmlns:a16="http://schemas.microsoft.com/office/drawing/2014/main" val="10000"/>
                  </a:ext>
                </a:extLst>
              </a:tr>
              <a:tr h="1354225">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Ghi chép lại sự việc, con người, những nhận xét, tâm trạng mà tác giả trải qua</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EBCD"/>
                    </a:solidFill>
                  </a:tcPr>
                </a:tc>
                <a:tc>
                  <a:txBody>
                    <a:bodyPr/>
                    <a:lstStyle/>
                    <a:p>
                      <a:pPr marL="0" marR="0" lvl="0" indent="0" algn="ctr" rtl="0">
                        <a:spcBef>
                          <a:spcPts val="0"/>
                        </a:spcBef>
                        <a:spcAft>
                          <a:spcPts val="0"/>
                        </a:spcAft>
                        <a:buNone/>
                      </a:pPr>
                      <a:r>
                        <a:rPr lang="en-US" sz="300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Ghi lại tâm trạng của chú bé Hồng khi nói chuyện với cô và khi được gặp lại mẹ, ở trong lòng mẹ.</a:t>
                      </a:r>
                      <a:endParaRPr sz="3000"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1"/>
                  </a:ext>
                </a:extLst>
              </a:tr>
              <a:tr h="942925">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Ngôi kể</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EBCD"/>
                    </a:solidFill>
                  </a:tcPr>
                </a:tc>
                <a:tc>
                  <a:txBody>
                    <a:bodyPr/>
                    <a:lstStyle/>
                    <a:p>
                      <a:pPr marL="0" marR="0" lvl="0" indent="0" algn="ctr" rtl="0">
                        <a:spcBef>
                          <a:spcPts val="0"/>
                        </a:spcBef>
                        <a:spcAft>
                          <a:spcPts val="0"/>
                        </a:spcAft>
                        <a:buNone/>
                      </a:pPr>
                      <a:r>
                        <a:rPr lang="en-US" sz="300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Ngôi thứ nhất (NKC xưng “tôi”)</a:t>
                      </a:r>
                      <a:endParaRPr sz="3000"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2"/>
                  </a:ext>
                </a:extLst>
              </a:tr>
              <a:tr h="942925">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Người kể chuyện</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EBCD"/>
                    </a:solidFill>
                  </a:tcPr>
                </a:tc>
                <a:tc>
                  <a:txBody>
                    <a:bodyPr/>
                    <a:lstStyle/>
                    <a:p>
                      <a:pPr marL="0" marR="0" lvl="0" indent="0" algn="ctr" rtl="0">
                        <a:spcBef>
                          <a:spcPts val="0"/>
                        </a:spcBef>
                        <a:spcAft>
                          <a:spcPts val="0"/>
                        </a:spcAft>
                        <a:buNone/>
                      </a:pPr>
                      <a:r>
                        <a:rPr lang="en-US" sz="300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Bé Hồng – Người trong cuộc kể về chuyện của chính mình</a:t>
                      </a:r>
                      <a:endParaRPr sz="3000"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3"/>
                  </a:ext>
                </a:extLst>
              </a:tr>
              <a:tr h="942925">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Địa điểm diễn ra sự việc</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EBCD"/>
                    </a:solidFill>
                  </a:tcPr>
                </a:tc>
                <a:tc>
                  <a:txBody>
                    <a:bodyPr/>
                    <a:lstStyle/>
                    <a:p>
                      <a:pPr marL="0" marR="0" lvl="0" indent="0" algn="ctr" rtl="0">
                        <a:spcBef>
                          <a:spcPts val="0"/>
                        </a:spcBef>
                        <a:spcAft>
                          <a:spcPts val="0"/>
                        </a:spcAft>
                        <a:buNone/>
                      </a:pPr>
                      <a:r>
                        <a:rPr lang="en-US" sz="300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Ở Hải Phòng</a:t>
                      </a:r>
                      <a:endParaRPr sz="3000"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4"/>
                  </a:ext>
                </a:extLst>
              </a:tr>
              <a:tr h="942925">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Trình tự kể</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EBCD"/>
                    </a:solidFill>
                  </a:tcPr>
                </a:tc>
                <a:tc>
                  <a:txBody>
                    <a:bodyPr/>
                    <a:lstStyle/>
                    <a:p>
                      <a:pPr marL="0" marR="0" lvl="0" indent="0" algn="ctr" rtl="0">
                        <a:spcBef>
                          <a:spcPts val="0"/>
                        </a:spcBef>
                        <a:spcAft>
                          <a:spcPts val="0"/>
                        </a:spcAft>
                        <a:buNone/>
                      </a:pPr>
                      <a:r>
                        <a:rPr lang="en-US" sz="300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Thời gian</a:t>
                      </a:r>
                      <a:endParaRPr sz="3000"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5"/>
                  </a:ext>
                </a:extLst>
              </a:tr>
              <a:tr h="942925">
                <a:tc>
                  <a:txBody>
                    <a:bodyPr/>
                    <a:lstStyle/>
                    <a:p>
                      <a:pPr marL="0" marR="0" lvl="0" indent="0" algn="ctr" rtl="0">
                        <a:spcBef>
                          <a:spcPts val="0"/>
                        </a:spcBef>
                        <a:spcAft>
                          <a:spcPts val="0"/>
                        </a:spcAft>
                        <a:buNone/>
                      </a:pPr>
                      <a:r>
                        <a:rPr lang="en-US" sz="3000" b="1"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Sự có mặt của người khác trong câu chuyện </a:t>
                      </a:r>
                      <a:endParaRPr sz="3000" b="1"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EBCD"/>
                    </a:solidFill>
                  </a:tcPr>
                </a:tc>
                <a:tc>
                  <a:txBody>
                    <a:bodyPr/>
                    <a:lstStyle/>
                    <a:p>
                      <a:pPr marL="0" marR="0" lvl="0" indent="0" algn="ctr" rtl="0">
                        <a:spcBef>
                          <a:spcPts val="0"/>
                        </a:spcBef>
                        <a:spcAft>
                          <a:spcPts val="0"/>
                        </a:spcAft>
                        <a:buNone/>
                      </a:pPr>
                      <a:r>
                        <a:rPr lang="en-US" sz="300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Cô, mẹ</a:t>
                      </a:r>
                      <a:endParaRPr sz="3000" u="none" strike="noStrike" cap="none">
                        <a:latin typeface="Roboto Condensed" panose="02000000000000000000" pitchFamily="2" charset="0"/>
                        <a:ea typeface="Roboto Condensed" panose="02000000000000000000" pitchFamily="2" charset="0"/>
                        <a:cs typeface="Roboto Condensed" panose="02000000000000000000" pitchFamily="2" charset="0"/>
                        <a:sym typeface="Roboto"/>
                      </a:endParaRPr>
                    </a:p>
                  </a:txBody>
                  <a:tcPr marL="91450" marR="91450" marT="45725" marB="45725">
                    <a:lnL w="9525" cap="flat" cmpd="sng">
                      <a:solidFill>
                        <a:srgbClr val="FFD699"/>
                      </a:solidFill>
                      <a:prstDash val="solid"/>
                      <a:round/>
                      <a:headEnd type="none" w="sm" len="sm"/>
                      <a:tailEnd type="none" w="sm" len="sm"/>
                    </a:lnL>
                    <a:lnR w="9525" cap="flat" cmpd="sng">
                      <a:solidFill>
                        <a:srgbClr val="FFD699"/>
                      </a:solidFill>
                      <a:prstDash val="solid"/>
                      <a:round/>
                      <a:headEnd type="none" w="sm" len="sm"/>
                      <a:tailEnd type="none" w="sm" len="sm"/>
                    </a:lnR>
                    <a:lnT w="9525" cap="flat" cmpd="sng">
                      <a:solidFill>
                        <a:srgbClr val="FFD699"/>
                      </a:solidFill>
                      <a:prstDash val="solid"/>
                      <a:round/>
                      <a:headEnd type="none" w="sm" len="sm"/>
                      <a:tailEnd type="none" w="sm" len="sm"/>
                    </a:lnT>
                    <a:lnB w="9525"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6"/>
                  </a:ext>
                </a:extLst>
              </a:tr>
            </a:tbl>
          </a:graphicData>
        </a:graphic>
      </p:graphicFrame>
      <p:sp>
        <p:nvSpPr>
          <p:cNvPr id="2" name="Google Shape;660;p28">
            <a:extLst>
              <a:ext uri="{FF2B5EF4-FFF2-40B4-BE49-F238E27FC236}">
                <a16:creationId xmlns:a16="http://schemas.microsoft.com/office/drawing/2014/main" id="{3334B7EE-93F6-49AC-CF13-6D2A0F3DBA2F}"/>
              </a:ext>
            </a:extLst>
          </p:cNvPr>
          <p:cNvSpPr txBox="1"/>
          <p:nvPr/>
        </p:nvSpPr>
        <p:spPr>
          <a:xfrm>
            <a:off x="1041559" y="1182875"/>
            <a:ext cx="7178593"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a. Đặc trưng thể loại kí</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Google Shape;661;p28">
            <a:extLst>
              <a:ext uri="{FF2B5EF4-FFF2-40B4-BE49-F238E27FC236}">
                <a16:creationId xmlns:a16="http://schemas.microsoft.com/office/drawing/2014/main" id="{5F7C98BB-A194-A845-1A03-C215F6FBB8A0}"/>
              </a:ext>
            </a:extLst>
          </p:cNvPr>
          <p:cNvSpPr txBox="1"/>
          <p:nvPr/>
        </p:nvSpPr>
        <p:spPr>
          <a:xfrm>
            <a:off x="400220" y="141605"/>
            <a:ext cx="7819932"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3.2. Khám phá văn bản</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5333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fade">
                                      <p:cBhvr>
                                        <p:cTn id="7" dur="500"/>
                                        <p:tgtEl>
                                          <p:spTgt spid="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143"/>
        <p:cNvGrpSpPr/>
        <p:nvPr/>
      </p:nvGrpSpPr>
      <p:grpSpPr>
        <a:xfrm>
          <a:off x="0" y="0"/>
          <a:ext cx="0" cy="0"/>
          <a:chOff x="0" y="0"/>
          <a:chExt cx="0" cy="0"/>
        </a:xfrm>
      </p:grpSpPr>
      <p:pic>
        <p:nvPicPr>
          <p:cNvPr id="144" name="Google Shape;144;p3"/>
          <p:cNvPicPr preferRelativeResize="0"/>
          <p:nvPr/>
        </p:nvPicPr>
        <p:blipFill rotWithShape="1">
          <a:blip r:embed="rId5">
            <a:alphaModFix/>
          </a:blip>
          <a:srcRect/>
          <a:stretch/>
        </p:blipFill>
        <p:spPr>
          <a:xfrm rot="5929508">
            <a:off x="14221258" y="2591818"/>
            <a:ext cx="5666422" cy="10287000"/>
          </a:xfrm>
          <a:prstGeom prst="rect">
            <a:avLst/>
          </a:prstGeom>
          <a:noFill/>
          <a:ln>
            <a:noFill/>
          </a:ln>
        </p:spPr>
      </p:pic>
      <p:pic>
        <p:nvPicPr>
          <p:cNvPr id="145" name="Google Shape;145;p3"/>
          <p:cNvPicPr preferRelativeResize="0"/>
          <p:nvPr/>
        </p:nvPicPr>
        <p:blipFill rotWithShape="1">
          <a:blip r:embed="rId5">
            <a:alphaModFix/>
          </a:blip>
          <a:srcRect/>
          <a:stretch/>
        </p:blipFill>
        <p:spPr>
          <a:xfrm rot="4954954">
            <a:off x="668381" y="-2853881"/>
            <a:ext cx="5666422" cy="10287000"/>
          </a:xfrm>
          <a:prstGeom prst="rect">
            <a:avLst/>
          </a:prstGeom>
          <a:noFill/>
          <a:ln>
            <a:noFill/>
          </a:ln>
        </p:spPr>
      </p:pic>
      <p:pic>
        <p:nvPicPr>
          <p:cNvPr id="146" name="Google Shape;146;p3"/>
          <p:cNvPicPr preferRelativeResize="0"/>
          <p:nvPr/>
        </p:nvPicPr>
        <p:blipFill rotWithShape="1">
          <a:blip r:embed="rId6">
            <a:alphaModFix/>
          </a:blip>
          <a:srcRect/>
          <a:stretch/>
        </p:blipFill>
        <p:spPr>
          <a:xfrm>
            <a:off x="11234056" y="-983084"/>
            <a:ext cx="7308383" cy="4559041"/>
          </a:xfrm>
          <a:prstGeom prst="rect">
            <a:avLst/>
          </a:prstGeom>
          <a:noFill/>
          <a:ln>
            <a:noFill/>
          </a:ln>
        </p:spPr>
      </p:pic>
      <p:pic>
        <p:nvPicPr>
          <p:cNvPr id="147" name="Google Shape;147;p3"/>
          <p:cNvPicPr preferRelativeResize="0"/>
          <p:nvPr/>
        </p:nvPicPr>
        <p:blipFill rotWithShape="1">
          <a:blip r:embed="rId7">
            <a:alphaModFix/>
          </a:blip>
          <a:srcRect/>
          <a:stretch/>
        </p:blipFill>
        <p:spPr>
          <a:xfrm rot="612409">
            <a:off x="15256543" y="239721"/>
            <a:ext cx="2775940" cy="787357"/>
          </a:xfrm>
          <a:prstGeom prst="rect">
            <a:avLst/>
          </a:prstGeom>
          <a:noFill/>
          <a:ln>
            <a:noFill/>
          </a:ln>
        </p:spPr>
      </p:pic>
      <p:pic>
        <p:nvPicPr>
          <p:cNvPr id="148" name="Google Shape;148;p3"/>
          <p:cNvPicPr preferRelativeResize="0"/>
          <p:nvPr/>
        </p:nvPicPr>
        <p:blipFill rotWithShape="1">
          <a:blip r:embed="rId7">
            <a:alphaModFix/>
          </a:blip>
          <a:srcRect/>
          <a:stretch/>
        </p:blipFill>
        <p:spPr>
          <a:xfrm rot="1172613" flipH="1">
            <a:off x="5935310" y="7308122"/>
            <a:ext cx="2775940" cy="787357"/>
          </a:xfrm>
          <a:prstGeom prst="rect">
            <a:avLst/>
          </a:prstGeom>
          <a:noFill/>
          <a:ln>
            <a:noFill/>
          </a:ln>
        </p:spPr>
      </p:pic>
      <p:pic>
        <p:nvPicPr>
          <p:cNvPr id="149" name="Google Shape;149;p3"/>
          <p:cNvPicPr preferRelativeResize="0"/>
          <p:nvPr/>
        </p:nvPicPr>
        <p:blipFill rotWithShape="1">
          <a:blip r:embed="rId8">
            <a:alphaModFix/>
          </a:blip>
          <a:srcRect/>
          <a:stretch/>
        </p:blipFill>
        <p:spPr>
          <a:xfrm>
            <a:off x="0" y="8231595"/>
            <a:ext cx="5658501" cy="2213889"/>
          </a:xfrm>
          <a:prstGeom prst="rect">
            <a:avLst/>
          </a:prstGeom>
          <a:noFill/>
          <a:ln>
            <a:noFill/>
          </a:ln>
        </p:spPr>
      </p:pic>
      <p:pic>
        <p:nvPicPr>
          <p:cNvPr id="157" name="Google Shape;157;p3"/>
          <p:cNvPicPr preferRelativeResize="0"/>
          <p:nvPr/>
        </p:nvPicPr>
        <p:blipFill rotWithShape="1">
          <a:blip r:embed="rId9">
            <a:alphaModFix/>
          </a:blip>
          <a:srcRect/>
          <a:stretch/>
        </p:blipFill>
        <p:spPr>
          <a:xfrm flipH="1">
            <a:off x="10870201" y="4851989"/>
            <a:ext cx="1050310" cy="911144"/>
          </a:xfrm>
          <a:prstGeom prst="rect">
            <a:avLst/>
          </a:prstGeom>
          <a:noFill/>
          <a:ln>
            <a:noFill/>
          </a:ln>
        </p:spPr>
      </p:pic>
      <p:pic>
        <p:nvPicPr>
          <p:cNvPr id="158" name="Google Shape;158;p3"/>
          <p:cNvPicPr preferRelativeResize="0"/>
          <p:nvPr/>
        </p:nvPicPr>
        <p:blipFill rotWithShape="1">
          <a:blip r:embed="rId9">
            <a:alphaModFix/>
          </a:blip>
          <a:srcRect/>
          <a:stretch/>
        </p:blipFill>
        <p:spPr>
          <a:xfrm>
            <a:off x="12834674" y="8081534"/>
            <a:ext cx="1050310" cy="911144"/>
          </a:xfrm>
          <a:prstGeom prst="rect">
            <a:avLst/>
          </a:prstGeom>
          <a:noFill/>
          <a:ln>
            <a:noFill/>
          </a:ln>
        </p:spPr>
      </p:pic>
      <p:pic>
        <p:nvPicPr>
          <p:cNvPr id="159" name="Google Shape;159;p3"/>
          <p:cNvPicPr preferRelativeResize="0"/>
          <p:nvPr/>
        </p:nvPicPr>
        <p:blipFill rotWithShape="1">
          <a:blip r:embed="rId10">
            <a:alphaModFix/>
          </a:blip>
          <a:srcRect/>
          <a:stretch/>
        </p:blipFill>
        <p:spPr>
          <a:xfrm>
            <a:off x="7466375" y="831637"/>
            <a:ext cx="1501435" cy="394127"/>
          </a:xfrm>
          <a:prstGeom prst="rect">
            <a:avLst/>
          </a:prstGeom>
          <a:noFill/>
          <a:ln>
            <a:noFill/>
          </a:ln>
        </p:spPr>
      </p:pic>
      <p:pic>
        <p:nvPicPr>
          <p:cNvPr id="160" name="Google Shape;160;p3"/>
          <p:cNvPicPr preferRelativeResize="0"/>
          <p:nvPr/>
        </p:nvPicPr>
        <p:blipFill rotWithShape="1">
          <a:blip r:embed="rId10">
            <a:alphaModFix/>
          </a:blip>
          <a:srcRect/>
          <a:stretch/>
        </p:blipFill>
        <p:spPr>
          <a:xfrm>
            <a:off x="15962000" y="3082484"/>
            <a:ext cx="1501435" cy="394127"/>
          </a:xfrm>
          <a:prstGeom prst="rect">
            <a:avLst/>
          </a:prstGeom>
          <a:noFill/>
          <a:ln>
            <a:noFill/>
          </a:ln>
        </p:spPr>
      </p:pic>
      <p:pic>
        <p:nvPicPr>
          <p:cNvPr id="161" name="Google Shape;161;p3"/>
          <p:cNvPicPr preferRelativeResize="0"/>
          <p:nvPr/>
        </p:nvPicPr>
        <p:blipFill rotWithShape="1">
          <a:blip r:embed="rId10">
            <a:alphaModFix/>
          </a:blip>
          <a:srcRect/>
          <a:stretch/>
        </p:blipFill>
        <p:spPr>
          <a:xfrm>
            <a:off x="8762980" y="9061237"/>
            <a:ext cx="1501435" cy="394127"/>
          </a:xfrm>
          <a:prstGeom prst="rect">
            <a:avLst/>
          </a:prstGeom>
          <a:noFill/>
          <a:ln>
            <a:noFill/>
          </a:ln>
        </p:spPr>
      </p:pic>
      <p:pic>
        <p:nvPicPr>
          <p:cNvPr id="162" name="Google Shape;162;p3"/>
          <p:cNvPicPr preferRelativeResize="0"/>
          <p:nvPr/>
        </p:nvPicPr>
        <p:blipFill rotWithShape="1">
          <a:blip r:embed="rId10">
            <a:alphaModFix/>
          </a:blip>
          <a:srcRect/>
          <a:stretch/>
        </p:blipFill>
        <p:spPr>
          <a:xfrm>
            <a:off x="654961" y="7307674"/>
            <a:ext cx="1501435" cy="394127"/>
          </a:xfrm>
          <a:prstGeom prst="rect">
            <a:avLst/>
          </a:prstGeom>
          <a:noFill/>
          <a:ln>
            <a:noFill/>
          </a:ln>
        </p:spPr>
      </p:pic>
      <p:sp>
        <p:nvSpPr>
          <p:cNvPr id="2" name="Google Shape;138;p2">
            <a:extLst>
              <a:ext uri="{FF2B5EF4-FFF2-40B4-BE49-F238E27FC236}">
                <a16:creationId xmlns:a16="http://schemas.microsoft.com/office/drawing/2014/main" id="{9EC1F208-349E-6418-8002-1D744F58B93A}"/>
              </a:ext>
            </a:extLst>
          </p:cNvPr>
          <p:cNvSpPr txBox="1"/>
          <p:nvPr/>
        </p:nvSpPr>
        <p:spPr>
          <a:xfrm>
            <a:off x="11855919" y="465428"/>
            <a:ext cx="6029567" cy="1895904"/>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4400" b="1" i="0" u="none" strike="noStrike" cap="none">
                <a:solidFill>
                  <a:srgbClr val="000000"/>
                </a:solidFill>
                <a:latin typeface="#9Slide05 Pattaya" panose="00000500000000000000" pitchFamily="2" charset="-34"/>
                <a:ea typeface="Roboto"/>
                <a:cs typeface="#9Slide05 Pattaya" panose="00000500000000000000" pitchFamily="2" charset="-34"/>
                <a:sym typeface="Roboto"/>
              </a:rPr>
              <a:t>Đây là </a:t>
            </a:r>
          </a:p>
          <a:p>
            <a:pPr marL="0" marR="0" lvl="0" indent="0" algn="ctr" rtl="0">
              <a:lnSpc>
                <a:spcPct val="140006"/>
              </a:lnSpc>
              <a:spcBef>
                <a:spcPts val="0"/>
              </a:spcBef>
              <a:spcAft>
                <a:spcPts val="0"/>
              </a:spcAft>
              <a:buNone/>
            </a:pPr>
            <a:r>
              <a:rPr lang="en-US" sz="4400" b="1">
                <a:latin typeface="#9Slide05 Pattaya" panose="00000500000000000000" pitchFamily="2" charset="-34"/>
                <a:ea typeface="Roboto"/>
                <a:cs typeface="#9Slide05 Pattaya" panose="00000500000000000000" pitchFamily="2" charset="-34"/>
                <a:sym typeface="Roboto"/>
              </a:rPr>
              <a:t>t</a:t>
            </a:r>
            <a:r>
              <a:rPr lang="en-US" sz="4400" b="1" i="0" u="none" strike="noStrike" cap="none">
                <a:solidFill>
                  <a:srgbClr val="000000"/>
                </a:solidFill>
                <a:latin typeface="#9Slide05 Pattaya" panose="00000500000000000000" pitchFamily="2" charset="-34"/>
                <a:ea typeface="Roboto"/>
                <a:cs typeface="#9Slide05 Pattaya" panose="00000500000000000000" pitchFamily="2" charset="-34"/>
                <a:sym typeface="Roboto"/>
              </a:rPr>
              <a:t>ên tác phẩm nào?</a:t>
            </a:r>
            <a:endParaRPr sz="1000" b="1">
              <a:latin typeface="#9Slide05 Pattaya" panose="00000500000000000000" pitchFamily="2" charset="-34"/>
              <a:cs typeface="#9Slide05 Pattaya" panose="00000500000000000000" pitchFamily="2" charset="-34"/>
            </a:endParaRPr>
          </a:p>
        </p:txBody>
      </p:sp>
      <p:pic>
        <p:nvPicPr>
          <p:cNvPr id="3" name="Picture 8" descr="Mẫu chữ ký tên như - Deha law">
            <a:extLst>
              <a:ext uri="{FF2B5EF4-FFF2-40B4-BE49-F238E27FC236}">
                <a16:creationId xmlns:a16="http://schemas.microsoft.com/office/drawing/2014/main" id="{A0CEE4F8-A27D-E910-635E-10ABE5A203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94952">
            <a:off x="12393322" y="5843504"/>
            <a:ext cx="5854644" cy="36884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descr="Thử tài nhớ truyện 'Dế Mèn phiêu lưu ký' - VnExpress">
            <a:extLst>
              <a:ext uri="{FF2B5EF4-FFF2-40B4-BE49-F238E27FC236}">
                <a16:creationId xmlns:a16="http://schemas.microsoft.com/office/drawing/2014/main" id="{9BC18110-0889-F88D-7D9A-A273AD39DE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077220">
            <a:off x="1210975" y="747528"/>
            <a:ext cx="6060882" cy="40001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iêu - Home | Facebook">
            <a:extLst>
              <a:ext uri="{FF2B5EF4-FFF2-40B4-BE49-F238E27FC236}">
                <a16:creationId xmlns:a16="http://schemas.microsoft.com/office/drawing/2014/main" id="{A2F518AB-2922-8038-AF05-92C20770BA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72499">
            <a:off x="6041571" y="4735285"/>
            <a:ext cx="4767943" cy="4767943"/>
          </a:xfrm>
          <a:prstGeom prst="rect">
            <a:avLst/>
          </a:prstGeom>
          <a:noFill/>
          <a:extLst>
            <a:ext uri="{909E8E84-426E-40DD-AFC4-6F175D3DCCD1}">
              <a14:hiddenFill xmlns:a14="http://schemas.microsoft.com/office/drawing/2010/main">
                <a:solidFill>
                  <a:srgbClr val="FFFFFF"/>
                </a:solidFill>
              </a14:hiddenFill>
            </a:ext>
          </a:extLst>
        </p:spPr>
      </p:pic>
      <p:pic>
        <p:nvPicPr>
          <p:cNvPr id="4" name="10 Second Countdown - After Effects">
            <a:hlinkClick r:id="" action="ppaction://media"/>
            <a:extLst>
              <a:ext uri="{FF2B5EF4-FFF2-40B4-BE49-F238E27FC236}">
                <a16:creationId xmlns:a16="http://schemas.microsoft.com/office/drawing/2014/main" id="{553D7136-E89C-A754-20F8-4C8EFA65657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9722" y="7788728"/>
            <a:ext cx="4047805" cy="2275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684"/>
        <p:cNvGrpSpPr/>
        <p:nvPr/>
      </p:nvGrpSpPr>
      <p:grpSpPr>
        <a:xfrm>
          <a:off x="0" y="0"/>
          <a:ext cx="0" cy="0"/>
          <a:chOff x="0" y="0"/>
          <a:chExt cx="0" cy="0"/>
        </a:xfrm>
      </p:grpSpPr>
      <p:pic>
        <p:nvPicPr>
          <p:cNvPr id="685" name="Google Shape;685;p30"/>
          <p:cNvPicPr preferRelativeResize="0"/>
          <p:nvPr/>
        </p:nvPicPr>
        <p:blipFill rotWithShape="1">
          <a:blip r:embed="rId3">
            <a:alphaModFix/>
          </a:blip>
          <a:srcRect/>
          <a:stretch/>
        </p:blipFill>
        <p:spPr>
          <a:xfrm rot="5400000">
            <a:off x="-6428934" y="8031008"/>
            <a:ext cx="10051930" cy="10881657"/>
          </a:xfrm>
          <a:prstGeom prst="rect">
            <a:avLst/>
          </a:prstGeom>
          <a:noFill/>
          <a:ln>
            <a:noFill/>
          </a:ln>
        </p:spPr>
      </p:pic>
      <p:pic>
        <p:nvPicPr>
          <p:cNvPr id="686" name="Google Shape;686;p30"/>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687" name="Google Shape;687;p30"/>
          <p:cNvPicPr preferRelativeResize="0"/>
          <p:nvPr/>
        </p:nvPicPr>
        <p:blipFill rotWithShape="1">
          <a:blip r:embed="rId5">
            <a:alphaModFix/>
          </a:blip>
          <a:srcRect/>
          <a:stretch/>
        </p:blipFill>
        <p:spPr>
          <a:xfrm rot="10800000" flipH="1">
            <a:off x="-1041559" y="-1028700"/>
            <a:ext cx="2083117" cy="4114800"/>
          </a:xfrm>
          <a:prstGeom prst="rect">
            <a:avLst/>
          </a:prstGeom>
          <a:noFill/>
          <a:ln>
            <a:noFill/>
          </a:ln>
        </p:spPr>
      </p:pic>
      <p:pic>
        <p:nvPicPr>
          <p:cNvPr id="688" name="Google Shape;688;p30"/>
          <p:cNvPicPr preferRelativeResize="0"/>
          <p:nvPr/>
        </p:nvPicPr>
        <p:blipFill rotWithShape="1">
          <a:blip r:embed="rId6">
            <a:alphaModFix/>
          </a:blip>
          <a:srcRect/>
          <a:stretch/>
        </p:blipFill>
        <p:spPr>
          <a:xfrm>
            <a:off x="-100101" y="1887725"/>
            <a:ext cx="1000641" cy="896938"/>
          </a:xfrm>
          <a:prstGeom prst="rect">
            <a:avLst/>
          </a:prstGeom>
          <a:noFill/>
          <a:ln>
            <a:noFill/>
          </a:ln>
        </p:spPr>
      </p:pic>
      <p:pic>
        <p:nvPicPr>
          <p:cNvPr id="689" name="Google Shape;689;p30"/>
          <p:cNvPicPr preferRelativeResize="0"/>
          <p:nvPr/>
        </p:nvPicPr>
        <p:blipFill rotWithShape="1">
          <a:blip r:embed="rId7">
            <a:alphaModFix/>
          </a:blip>
          <a:srcRect t="33427" b="21099"/>
          <a:stretch/>
        </p:blipFill>
        <p:spPr>
          <a:xfrm>
            <a:off x="0" y="-71066"/>
            <a:ext cx="8631274" cy="1349191"/>
          </a:xfrm>
          <a:prstGeom prst="rect">
            <a:avLst/>
          </a:prstGeom>
          <a:noFill/>
          <a:ln>
            <a:noFill/>
          </a:ln>
        </p:spPr>
      </p:pic>
      <p:pic>
        <p:nvPicPr>
          <p:cNvPr id="690" name="Google Shape;690;p30"/>
          <p:cNvPicPr preferRelativeResize="0"/>
          <p:nvPr/>
        </p:nvPicPr>
        <p:blipFill rotWithShape="1">
          <a:blip r:embed="rId8">
            <a:alphaModFix amt="63000"/>
          </a:blip>
          <a:srcRect/>
          <a:stretch/>
        </p:blipFill>
        <p:spPr>
          <a:xfrm>
            <a:off x="15096784" y="1028700"/>
            <a:ext cx="3191216" cy="2927941"/>
          </a:xfrm>
          <a:prstGeom prst="rect">
            <a:avLst/>
          </a:prstGeom>
          <a:noFill/>
          <a:ln>
            <a:noFill/>
          </a:ln>
        </p:spPr>
      </p:pic>
      <p:pic>
        <p:nvPicPr>
          <p:cNvPr id="691" name="Google Shape;691;p30"/>
          <p:cNvPicPr preferRelativeResize="0"/>
          <p:nvPr/>
        </p:nvPicPr>
        <p:blipFill rotWithShape="1">
          <a:blip r:embed="rId9">
            <a:alphaModFix/>
          </a:blip>
          <a:srcRect/>
          <a:stretch/>
        </p:blipFill>
        <p:spPr>
          <a:xfrm>
            <a:off x="598521" y="2557933"/>
            <a:ext cx="6211019" cy="4114800"/>
          </a:xfrm>
          <a:prstGeom prst="rect">
            <a:avLst/>
          </a:prstGeom>
          <a:noFill/>
          <a:ln>
            <a:noFill/>
          </a:ln>
        </p:spPr>
      </p:pic>
      <p:pic>
        <p:nvPicPr>
          <p:cNvPr id="692" name="Google Shape;692;p30"/>
          <p:cNvPicPr preferRelativeResize="0"/>
          <p:nvPr/>
        </p:nvPicPr>
        <p:blipFill rotWithShape="1">
          <a:blip r:embed="rId10">
            <a:alphaModFix/>
          </a:blip>
          <a:srcRect/>
          <a:stretch/>
        </p:blipFill>
        <p:spPr>
          <a:xfrm>
            <a:off x="7986349" y="2784663"/>
            <a:ext cx="6302678" cy="3571518"/>
          </a:xfrm>
          <a:prstGeom prst="rect">
            <a:avLst/>
          </a:prstGeom>
          <a:noFill/>
          <a:ln>
            <a:noFill/>
          </a:ln>
        </p:spPr>
      </p:pic>
      <p:pic>
        <p:nvPicPr>
          <p:cNvPr id="693" name="Google Shape;693;p30"/>
          <p:cNvPicPr preferRelativeResize="0"/>
          <p:nvPr/>
        </p:nvPicPr>
        <p:blipFill rotWithShape="1">
          <a:blip r:embed="rId11">
            <a:alphaModFix/>
          </a:blip>
          <a:srcRect/>
          <a:stretch/>
        </p:blipFill>
        <p:spPr>
          <a:xfrm rot="679166">
            <a:off x="5458771" y="6229085"/>
            <a:ext cx="6345005" cy="4433572"/>
          </a:xfrm>
          <a:prstGeom prst="rect">
            <a:avLst/>
          </a:prstGeom>
          <a:noFill/>
          <a:ln>
            <a:noFill/>
          </a:ln>
        </p:spPr>
      </p:pic>
      <p:sp>
        <p:nvSpPr>
          <p:cNvPr id="696" name="Google Shape;696;p30"/>
          <p:cNvSpPr txBox="1"/>
          <p:nvPr/>
        </p:nvSpPr>
        <p:spPr>
          <a:xfrm>
            <a:off x="114734" y="3198615"/>
            <a:ext cx="7178593" cy="226215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Nhóm 1:</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00"/>
              </a:lnSpc>
              <a:spcBef>
                <a:spcPts val="0"/>
              </a:spcBef>
              <a:spcAft>
                <a:spcPts val="0"/>
              </a:spcAft>
              <a:buNone/>
            </a:pPr>
            <a:r>
              <a:rPr lang="en-US" sz="35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Khám phá chân dung</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00"/>
              </a:lnSpc>
              <a:spcBef>
                <a:spcPts val="0"/>
              </a:spcBef>
              <a:spcAft>
                <a:spcPts val="0"/>
              </a:spcAft>
              <a:buNone/>
            </a:pPr>
            <a:r>
              <a:rPr lang="en-US" sz="35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nhân vật bé Hồng</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97" name="Google Shape;697;p30"/>
          <p:cNvSpPr txBox="1"/>
          <p:nvPr/>
        </p:nvSpPr>
        <p:spPr>
          <a:xfrm>
            <a:off x="7918191" y="3619509"/>
            <a:ext cx="7178593" cy="226215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Nhóm 2:</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00"/>
              </a:lnSpc>
              <a:spcBef>
                <a:spcPts val="0"/>
              </a:spcBef>
              <a:spcAft>
                <a:spcPts val="0"/>
              </a:spcAft>
              <a:buNone/>
            </a:pPr>
            <a:r>
              <a:rPr lang="en-US" sz="35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Khám phá chân dung</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00"/>
              </a:lnSpc>
              <a:spcBef>
                <a:spcPts val="0"/>
              </a:spcBef>
              <a:spcAft>
                <a:spcPts val="0"/>
              </a:spcAft>
              <a:buNone/>
            </a:pPr>
            <a:r>
              <a:rPr lang="en-US" sz="35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nhân vật người mẹ</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98" name="Google Shape;698;p30"/>
          <p:cNvSpPr txBox="1"/>
          <p:nvPr/>
        </p:nvSpPr>
        <p:spPr>
          <a:xfrm>
            <a:off x="5295670" y="6977533"/>
            <a:ext cx="6116036" cy="226215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Nhóm 3:</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00"/>
              </a:lnSpc>
              <a:spcBef>
                <a:spcPts val="0"/>
              </a:spcBef>
              <a:spcAft>
                <a:spcPts val="0"/>
              </a:spcAft>
              <a:buNone/>
            </a:pPr>
            <a:r>
              <a:rPr lang="en-US" sz="35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Khám phá chân dung</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00"/>
              </a:lnSpc>
              <a:spcBef>
                <a:spcPts val="0"/>
              </a:spcBef>
              <a:spcAft>
                <a:spcPts val="0"/>
              </a:spcAft>
              <a:buNone/>
            </a:pPr>
            <a:r>
              <a:rPr lang="en-US" sz="35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nhân vật người cô</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660;p28">
            <a:extLst>
              <a:ext uri="{FF2B5EF4-FFF2-40B4-BE49-F238E27FC236}">
                <a16:creationId xmlns:a16="http://schemas.microsoft.com/office/drawing/2014/main" id="{4BDFD501-3BE7-162C-5394-3D4CC68A1504}"/>
              </a:ext>
            </a:extLst>
          </p:cNvPr>
          <p:cNvSpPr txBox="1"/>
          <p:nvPr/>
        </p:nvSpPr>
        <p:spPr>
          <a:xfrm>
            <a:off x="1041559" y="1182875"/>
            <a:ext cx="9588341"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 Khám phá chân dung nhân vật</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Google Shape;661;p28">
            <a:extLst>
              <a:ext uri="{FF2B5EF4-FFF2-40B4-BE49-F238E27FC236}">
                <a16:creationId xmlns:a16="http://schemas.microsoft.com/office/drawing/2014/main" id="{4B41A959-6F70-6BB9-40E2-E286BC819BBE}"/>
              </a:ext>
            </a:extLst>
          </p:cNvPr>
          <p:cNvSpPr txBox="1"/>
          <p:nvPr/>
        </p:nvSpPr>
        <p:spPr>
          <a:xfrm>
            <a:off x="400220" y="141605"/>
            <a:ext cx="7819932"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3.2. Khám phá văn bản</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703"/>
        <p:cNvGrpSpPr/>
        <p:nvPr/>
      </p:nvGrpSpPr>
      <p:grpSpPr>
        <a:xfrm>
          <a:off x="0" y="0"/>
          <a:ext cx="0" cy="0"/>
          <a:chOff x="0" y="0"/>
          <a:chExt cx="0" cy="0"/>
        </a:xfrm>
      </p:grpSpPr>
      <p:pic>
        <p:nvPicPr>
          <p:cNvPr id="704" name="Google Shape;704;p31"/>
          <p:cNvPicPr preferRelativeResize="0"/>
          <p:nvPr/>
        </p:nvPicPr>
        <p:blipFill rotWithShape="1">
          <a:blip r:embed="rId3">
            <a:alphaModFix/>
          </a:blip>
          <a:srcRect/>
          <a:stretch/>
        </p:blipFill>
        <p:spPr>
          <a:xfrm rot="5400000">
            <a:off x="-6428934" y="8031008"/>
            <a:ext cx="10051930" cy="10881657"/>
          </a:xfrm>
          <a:prstGeom prst="rect">
            <a:avLst/>
          </a:prstGeom>
          <a:noFill/>
          <a:ln>
            <a:noFill/>
          </a:ln>
        </p:spPr>
      </p:pic>
      <p:pic>
        <p:nvPicPr>
          <p:cNvPr id="705" name="Google Shape;705;p31"/>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706" name="Google Shape;706;p31"/>
          <p:cNvPicPr preferRelativeResize="0"/>
          <p:nvPr/>
        </p:nvPicPr>
        <p:blipFill rotWithShape="1">
          <a:blip r:embed="rId5">
            <a:alphaModFix/>
          </a:blip>
          <a:srcRect/>
          <a:stretch/>
        </p:blipFill>
        <p:spPr>
          <a:xfrm rot="10800000" flipH="1">
            <a:off x="-1041559" y="-1028700"/>
            <a:ext cx="2083117" cy="4114800"/>
          </a:xfrm>
          <a:prstGeom prst="rect">
            <a:avLst/>
          </a:prstGeom>
          <a:noFill/>
          <a:ln>
            <a:noFill/>
          </a:ln>
        </p:spPr>
      </p:pic>
      <p:pic>
        <p:nvPicPr>
          <p:cNvPr id="707" name="Google Shape;707;p31"/>
          <p:cNvPicPr preferRelativeResize="0"/>
          <p:nvPr/>
        </p:nvPicPr>
        <p:blipFill rotWithShape="1">
          <a:blip r:embed="rId6">
            <a:alphaModFix/>
          </a:blip>
          <a:srcRect/>
          <a:stretch/>
        </p:blipFill>
        <p:spPr>
          <a:xfrm>
            <a:off x="-100101" y="1887725"/>
            <a:ext cx="1000641" cy="896938"/>
          </a:xfrm>
          <a:prstGeom prst="rect">
            <a:avLst/>
          </a:prstGeom>
          <a:noFill/>
          <a:ln>
            <a:noFill/>
          </a:ln>
        </p:spPr>
      </p:pic>
      <p:pic>
        <p:nvPicPr>
          <p:cNvPr id="708" name="Google Shape;708;p31"/>
          <p:cNvPicPr preferRelativeResize="0"/>
          <p:nvPr/>
        </p:nvPicPr>
        <p:blipFill rotWithShape="1">
          <a:blip r:embed="rId7">
            <a:alphaModFix/>
          </a:blip>
          <a:srcRect t="33427" b="21099"/>
          <a:stretch/>
        </p:blipFill>
        <p:spPr>
          <a:xfrm>
            <a:off x="0" y="-71066"/>
            <a:ext cx="8631274" cy="1349191"/>
          </a:xfrm>
          <a:prstGeom prst="rect">
            <a:avLst/>
          </a:prstGeom>
          <a:noFill/>
          <a:ln>
            <a:noFill/>
          </a:ln>
        </p:spPr>
      </p:pic>
      <p:pic>
        <p:nvPicPr>
          <p:cNvPr id="712" name="Google Shape;712;p31"/>
          <p:cNvPicPr preferRelativeResize="0"/>
          <p:nvPr/>
        </p:nvPicPr>
        <p:blipFill rotWithShape="1">
          <a:blip r:embed="rId8">
            <a:alphaModFix/>
          </a:blip>
          <a:srcRect/>
          <a:stretch/>
        </p:blipFill>
        <p:spPr>
          <a:xfrm>
            <a:off x="2133600" y="5524500"/>
            <a:ext cx="5422900" cy="3048000"/>
          </a:xfrm>
          <a:prstGeom prst="rect">
            <a:avLst/>
          </a:prstGeom>
          <a:noFill/>
          <a:ln>
            <a:noFill/>
          </a:ln>
        </p:spPr>
      </p:pic>
      <p:sp>
        <p:nvSpPr>
          <p:cNvPr id="713" name="Google Shape;713;p31"/>
          <p:cNvSpPr txBox="1"/>
          <p:nvPr/>
        </p:nvSpPr>
        <p:spPr>
          <a:xfrm>
            <a:off x="1143000" y="4000500"/>
            <a:ext cx="7178593"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Các nhóm trình bày</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660;p28">
            <a:extLst>
              <a:ext uri="{FF2B5EF4-FFF2-40B4-BE49-F238E27FC236}">
                <a16:creationId xmlns:a16="http://schemas.microsoft.com/office/drawing/2014/main" id="{4BE08BF5-A0B2-CEDE-9FEA-E0EAFA3BDB15}"/>
              </a:ext>
            </a:extLst>
          </p:cNvPr>
          <p:cNvSpPr txBox="1"/>
          <p:nvPr/>
        </p:nvSpPr>
        <p:spPr>
          <a:xfrm>
            <a:off x="1041559" y="1182875"/>
            <a:ext cx="9588341"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 Khám phá chân dung nhân vật</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Google Shape;661;p28">
            <a:extLst>
              <a:ext uri="{FF2B5EF4-FFF2-40B4-BE49-F238E27FC236}">
                <a16:creationId xmlns:a16="http://schemas.microsoft.com/office/drawing/2014/main" id="{F2268B00-AF93-4ED0-8B85-EA98154FF273}"/>
              </a:ext>
            </a:extLst>
          </p:cNvPr>
          <p:cNvSpPr txBox="1"/>
          <p:nvPr/>
        </p:nvSpPr>
        <p:spPr>
          <a:xfrm>
            <a:off x="400220" y="141605"/>
            <a:ext cx="7819932"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3.2. Khám phá văn bản</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5" name="Picture 4" descr="Text&#10;&#10;Description automatically generated">
            <a:extLst>
              <a:ext uri="{FF2B5EF4-FFF2-40B4-BE49-F238E27FC236}">
                <a16:creationId xmlns:a16="http://schemas.microsoft.com/office/drawing/2014/main" id="{A9015230-CF44-6D08-C233-C96DBAFCC7C1}"/>
              </a:ext>
            </a:extLst>
          </p:cNvPr>
          <p:cNvPicPr>
            <a:picLocks noChangeAspect="1"/>
          </p:cNvPicPr>
          <p:nvPr/>
        </p:nvPicPr>
        <p:blipFill>
          <a:blip r:embed="rId9"/>
          <a:stretch>
            <a:fillRect/>
          </a:stretch>
        </p:blipFill>
        <p:spPr>
          <a:xfrm rot="21282565">
            <a:off x="10574403" y="836433"/>
            <a:ext cx="6206985" cy="8779328"/>
          </a:xfrm>
          <a:prstGeom prst="rect">
            <a:avLst/>
          </a:prstGeom>
        </p:spPr>
      </p:pic>
      <p:pic>
        <p:nvPicPr>
          <p:cNvPr id="6" name="Google Shape;705;p31">
            <a:extLst>
              <a:ext uri="{FF2B5EF4-FFF2-40B4-BE49-F238E27FC236}">
                <a16:creationId xmlns:a16="http://schemas.microsoft.com/office/drawing/2014/main" id="{2ECA6838-05E2-8C04-8554-AE1E8EBB8D29}"/>
              </a:ext>
            </a:extLst>
          </p:cNvPr>
          <p:cNvPicPr preferRelativeResize="0"/>
          <p:nvPr/>
        </p:nvPicPr>
        <p:blipFill rotWithShape="1">
          <a:blip r:embed="rId4">
            <a:alphaModFix/>
          </a:blip>
          <a:srcRect/>
          <a:stretch/>
        </p:blipFill>
        <p:spPr>
          <a:xfrm rot="8897614">
            <a:off x="15635239" y="-1288827"/>
            <a:ext cx="3363849" cy="411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717"/>
        <p:cNvGrpSpPr/>
        <p:nvPr/>
      </p:nvGrpSpPr>
      <p:grpSpPr>
        <a:xfrm>
          <a:off x="0" y="0"/>
          <a:ext cx="0" cy="0"/>
          <a:chOff x="0" y="0"/>
          <a:chExt cx="0" cy="0"/>
        </a:xfrm>
      </p:grpSpPr>
      <p:pic>
        <p:nvPicPr>
          <p:cNvPr id="718" name="Google Shape;718;p32"/>
          <p:cNvPicPr preferRelativeResize="0"/>
          <p:nvPr/>
        </p:nvPicPr>
        <p:blipFill rotWithShape="1">
          <a:blip r:embed="rId3">
            <a:alphaModFix/>
          </a:blip>
          <a:srcRect/>
          <a:stretch/>
        </p:blipFill>
        <p:spPr>
          <a:xfrm rot="5400000">
            <a:off x="-6428934" y="8031008"/>
            <a:ext cx="10051930" cy="10881657"/>
          </a:xfrm>
          <a:prstGeom prst="rect">
            <a:avLst/>
          </a:prstGeom>
          <a:noFill/>
          <a:ln>
            <a:noFill/>
          </a:ln>
        </p:spPr>
      </p:pic>
      <p:pic>
        <p:nvPicPr>
          <p:cNvPr id="719" name="Google Shape;719;p32"/>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720" name="Google Shape;720;p32"/>
          <p:cNvPicPr preferRelativeResize="0"/>
          <p:nvPr/>
        </p:nvPicPr>
        <p:blipFill rotWithShape="1">
          <a:blip r:embed="rId5">
            <a:alphaModFix/>
          </a:blip>
          <a:srcRect/>
          <a:stretch/>
        </p:blipFill>
        <p:spPr>
          <a:xfrm rot="10800000" flipH="1">
            <a:off x="-1041559" y="-1028700"/>
            <a:ext cx="2083117" cy="4114800"/>
          </a:xfrm>
          <a:prstGeom prst="rect">
            <a:avLst/>
          </a:prstGeom>
          <a:noFill/>
          <a:ln>
            <a:noFill/>
          </a:ln>
        </p:spPr>
      </p:pic>
      <p:pic>
        <p:nvPicPr>
          <p:cNvPr id="721" name="Google Shape;721;p32"/>
          <p:cNvPicPr preferRelativeResize="0"/>
          <p:nvPr/>
        </p:nvPicPr>
        <p:blipFill rotWithShape="1">
          <a:blip r:embed="rId6">
            <a:alphaModFix/>
          </a:blip>
          <a:srcRect/>
          <a:stretch/>
        </p:blipFill>
        <p:spPr>
          <a:xfrm>
            <a:off x="-100101" y="1887725"/>
            <a:ext cx="1000641" cy="896938"/>
          </a:xfrm>
          <a:prstGeom prst="rect">
            <a:avLst/>
          </a:prstGeom>
          <a:noFill/>
          <a:ln>
            <a:noFill/>
          </a:ln>
        </p:spPr>
      </p:pic>
      <p:pic>
        <p:nvPicPr>
          <p:cNvPr id="722" name="Google Shape;722;p32"/>
          <p:cNvPicPr preferRelativeResize="0"/>
          <p:nvPr/>
        </p:nvPicPr>
        <p:blipFill rotWithShape="1">
          <a:blip r:embed="rId7">
            <a:alphaModFix/>
          </a:blip>
          <a:srcRect t="33427" b="21099"/>
          <a:stretch/>
        </p:blipFill>
        <p:spPr>
          <a:xfrm>
            <a:off x="0" y="-71066"/>
            <a:ext cx="8631274" cy="1349191"/>
          </a:xfrm>
          <a:prstGeom prst="rect">
            <a:avLst/>
          </a:prstGeom>
          <a:noFill/>
          <a:ln>
            <a:noFill/>
          </a:ln>
        </p:spPr>
      </p:pic>
      <p:pic>
        <p:nvPicPr>
          <p:cNvPr id="723" name="Google Shape;723;p32"/>
          <p:cNvPicPr preferRelativeResize="0"/>
          <p:nvPr/>
        </p:nvPicPr>
        <p:blipFill rotWithShape="1">
          <a:blip r:embed="rId8">
            <a:alphaModFix/>
          </a:blip>
          <a:srcRect l="3635" r="3635"/>
          <a:stretch/>
        </p:blipFill>
        <p:spPr>
          <a:xfrm>
            <a:off x="16181738" y="53367"/>
            <a:ext cx="2106262" cy="2282827"/>
          </a:xfrm>
          <a:prstGeom prst="rect">
            <a:avLst/>
          </a:prstGeom>
          <a:noFill/>
          <a:ln>
            <a:noFill/>
          </a:ln>
        </p:spPr>
      </p:pic>
      <p:pic>
        <p:nvPicPr>
          <p:cNvPr id="724" name="Google Shape;724;p32"/>
          <p:cNvPicPr preferRelativeResize="0"/>
          <p:nvPr/>
        </p:nvPicPr>
        <p:blipFill rotWithShape="1">
          <a:blip r:embed="rId9">
            <a:alphaModFix amt="72000"/>
          </a:blip>
          <a:srcRect/>
          <a:stretch/>
        </p:blipFill>
        <p:spPr>
          <a:xfrm>
            <a:off x="0" y="2106386"/>
            <a:ext cx="7772400" cy="8049985"/>
          </a:xfrm>
          <a:prstGeom prst="rect">
            <a:avLst/>
          </a:prstGeom>
          <a:noFill/>
          <a:ln>
            <a:noFill/>
          </a:ln>
        </p:spPr>
      </p:pic>
      <p:pic>
        <p:nvPicPr>
          <p:cNvPr id="725" name="Google Shape;725;p32"/>
          <p:cNvPicPr preferRelativeResize="0"/>
          <p:nvPr/>
        </p:nvPicPr>
        <p:blipFill rotWithShape="1">
          <a:blip r:embed="rId10">
            <a:alphaModFix amt="61000"/>
          </a:blip>
          <a:srcRect/>
          <a:stretch/>
        </p:blipFill>
        <p:spPr>
          <a:xfrm>
            <a:off x="7883493" y="3415393"/>
            <a:ext cx="4479274" cy="5581650"/>
          </a:xfrm>
          <a:prstGeom prst="rect">
            <a:avLst/>
          </a:prstGeom>
          <a:noFill/>
          <a:ln>
            <a:noFill/>
          </a:ln>
        </p:spPr>
      </p:pic>
      <p:pic>
        <p:nvPicPr>
          <p:cNvPr id="726" name="Google Shape;726;p32"/>
          <p:cNvPicPr preferRelativeResize="0"/>
          <p:nvPr/>
        </p:nvPicPr>
        <p:blipFill rotWithShape="1">
          <a:blip r:embed="rId11">
            <a:alphaModFix amt="46000"/>
          </a:blip>
          <a:srcRect/>
          <a:stretch/>
        </p:blipFill>
        <p:spPr>
          <a:xfrm>
            <a:off x="12262756" y="3394046"/>
            <a:ext cx="4751615" cy="5374398"/>
          </a:xfrm>
          <a:prstGeom prst="rect">
            <a:avLst/>
          </a:prstGeom>
          <a:noFill/>
          <a:ln>
            <a:noFill/>
          </a:ln>
        </p:spPr>
      </p:pic>
      <p:sp>
        <p:nvSpPr>
          <p:cNvPr id="727" name="Google Shape;727;p32"/>
          <p:cNvSpPr txBox="1"/>
          <p:nvPr/>
        </p:nvSpPr>
        <p:spPr>
          <a:xfrm>
            <a:off x="8525092" y="3895725"/>
            <a:ext cx="3359362" cy="4028667"/>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375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Chú bé thông minh, nhạy cảm, kiên định với tình yêu thương dành cho mẹ mình.</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728" name="Google Shape;728;p32"/>
          <p:cNvPicPr preferRelativeResize="0"/>
          <p:nvPr/>
        </p:nvPicPr>
        <p:blipFill rotWithShape="1">
          <a:blip r:embed="rId12">
            <a:alphaModFix/>
          </a:blip>
          <a:srcRect/>
          <a:stretch/>
        </p:blipFill>
        <p:spPr>
          <a:xfrm rot="5400000">
            <a:off x="8485269" y="776446"/>
            <a:ext cx="1528286" cy="3217444"/>
          </a:xfrm>
          <a:prstGeom prst="rect">
            <a:avLst/>
          </a:prstGeom>
          <a:noFill/>
          <a:ln>
            <a:noFill/>
          </a:ln>
        </p:spPr>
      </p:pic>
      <p:sp>
        <p:nvSpPr>
          <p:cNvPr id="729" name="Google Shape;729;p32"/>
          <p:cNvSpPr txBox="1"/>
          <p:nvPr/>
        </p:nvSpPr>
        <p:spPr>
          <a:xfrm>
            <a:off x="598521" y="1192400"/>
            <a:ext cx="7178593" cy="969496"/>
          </a:xfrm>
          <a:prstGeom prst="rect">
            <a:avLst/>
          </a:prstGeom>
          <a:noFill/>
          <a:ln>
            <a:noFill/>
          </a:ln>
        </p:spPr>
        <p:txBody>
          <a:bodyPr spcFirstLastPara="1" wrap="square" lIns="0" tIns="0" rIns="0" bIns="0" anchor="t" anchorCtr="0">
            <a:spAutoFit/>
          </a:bodyPr>
          <a:lstStyle/>
          <a:p>
            <a:pPr marL="971553" marR="0" lvl="1" indent="-485777" algn="l" rtl="0">
              <a:lnSpc>
                <a:spcPct val="140000"/>
              </a:lnSpc>
              <a:spcBef>
                <a:spcPts val="0"/>
              </a:spcBef>
              <a:spcAft>
                <a:spcPts val="0"/>
              </a:spcAft>
              <a:buClr>
                <a:srgbClr val="000000"/>
              </a:buClr>
              <a:buSzPts val="4500"/>
              <a:buFont typeface="Arial"/>
              <a:buChar char="•"/>
            </a:pPr>
            <a:r>
              <a:rPr lang="en-US" sz="45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Nhân vật bé Hồng</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31" name="Google Shape;731;p32"/>
          <p:cNvSpPr txBox="1"/>
          <p:nvPr/>
        </p:nvSpPr>
        <p:spPr>
          <a:xfrm>
            <a:off x="2329431" y="2236446"/>
            <a:ext cx="2436217" cy="7755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6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Hoàn cảnh</a:t>
            </a:r>
            <a:endParaRPr sz="16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32" name="Google Shape;732;p32"/>
          <p:cNvSpPr txBox="1"/>
          <p:nvPr/>
        </p:nvSpPr>
        <p:spPr>
          <a:xfrm>
            <a:off x="473528" y="3276600"/>
            <a:ext cx="6678385" cy="6480748"/>
          </a:xfrm>
          <a:prstGeom prst="rect">
            <a:avLst/>
          </a:prstGeom>
          <a:noFill/>
          <a:ln>
            <a:noFill/>
          </a:ln>
        </p:spPr>
        <p:txBody>
          <a:bodyPr spcFirstLastPara="1" wrap="square" lIns="0" tIns="0" rIns="0" bIns="0" anchor="t" anchorCtr="0">
            <a:spAutoFit/>
          </a:bodyPr>
          <a:lstStyle/>
          <a:p>
            <a:pPr marL="0" marR="0" lvl="0" indent="0" algn="just" rtl="0">
              <a:lnSpc>
                <a:spcPct val="140014"/>
              </a:lnSpc>
              <a:spcBef>
                <a:spcPts val="0"/>
              </a:spcBef>
              <a:spcAft>
                <a:spcPts val="0"/>
              </a:spcAft>
              <a:buNone/>
            </a:pPr>
            <a:r>
              <a:rPr lang="en-US" sz="376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Mồ côi cha</a:t>
            </a:r>
            <a:r>
              <a:rPr lang="en-US" sz="3760">
                <a:latin typeface="Roboto Condensed" panose="02000000000000000000" pitchFamily="2" charset="0"/>
                <a:ea typeface="Roboto Condensed" panose="02000000000000000000" pitchFamily="2" charset="0"/>
                <a:cs typeface="Roboto Condensed" panose="02000000000000000000" pitchFamily="2" charset="0"/>
                <a:sym typeface="Roboto"/>
              </a:rPr>
              <a:t>, m</a:t>
            </a:r>
            <a:r>
              <a:rPr lang="en-US" sz="376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ẹ nghèo túng đi tha hương cầu thực.</a:t>
            </a:r>
            <a:endParaRPr sz="3760">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just" rtl="0">
              <a:lnSpc>
                <a:spcPct val="140014"/>
              </a:lnSpc>
              <a:spcBef>
                <a:spcPts val="0"/>
              </a:spcBef>
              <a:spcAft>
                <a:spcPts val="0"/>
              </a:spcAft>
              <a:buNone/>
            </a:pPr>
            <a:r>
              <a:rPr lang="en-US" sz="376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Hai anh em phải sống nhờ nhà cô ruột; không được thương yêu lại còn bị hắt hủi</a:t>
            </a:r>
            <a:r>
              <a:rPr lang="en-US" sz="3760">
                <a:latin typeface="Roboto Condensed" panose="02000000000000000000" pitchFamily="2" charset="0"/>
                <a:ea typeface="Roboto Condensed" panose="02000000000000000000" pitchFamily="2" charset="0"/>
                <a:cs typeface="Roboto Condensed" panose="02000000000000000000" pitchFamily="2" charset="0"/>
                <a:sym typeface="Roboto"/>
              </a:rPr>
              <a:t>.</a:t>
            </a:r>
          </a:p>
          <a:p>
            <a:pPr marL="0" marR="0" lvl="0" indent="0" algn="just" rtl="0">
              <a:lnSpc>
                <a:spcPct val="140014"/>
              </a:lnSpc>
              <a:spcBef>
                <a:spcPts val="0"/>
              </a:spcBef>
              <a:spcAft>
                <a:spcPts val="0"/>
              </a:spcAft>
              <a:buNone/>
            </a:pPr>
            <a:r>
              <a:rPr lang="en-US" sz="376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a:t>
            </a:r>
            <a:r>
              <a:rPr lang="en-US" sz="376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a:t>
            </a:r>
            <a:r>
              <a:rPr lang="en-US" sz="3760" b="1">
                <a:latin typeface="Roboto Condensed" panose="02000000000000000000" pitchFamily="2" charset="0"/>
                <a:ea typeface="Roboto Condensed" panose="02000000000000000000" pitchFamily="2" charset="0"/>
                <a:cs typeface="Roboto Condensed" panose="02000000000000000000" pitchFamily="2" charset="0"/>
                <a:sym typeface="Roboto"/>
              </a:rPr>
              <a:t>Em bé c</a:t>
            </a:r>
            <a:r>
              <a:rPr lang="en-US" sz="376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ô đơn, buồn tủi, luôn khao khát tình thương của mẹ.</a:t>
            </a:r>
            <a:endParaRPr sz="3760">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just" rtl="0">
              <a:lnSpc>
                <a:spcPct val="140014"/>
              </a:lnSpc>
              <a:spcBef>
                <a:spcPts val="0"/>
              </a:spcBef>
              <a:spcAft>
                <a:spcPts val="0"/>
              </a:spcAft>
              <a:buNone/>
            </a:pPr>
            <a:endParaRPr sz="376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endParaRPr>
          </a:p>
        </p:txBody>
      </p:sp>
      <p:pic>
        <p:nvPicPr>
          <p:cNvPr id="733" name="Google Shape;733;p32"/>
          <p:cNvPicPr preferRelativeResize="0"/>
          <p:nvPr/>
        </p:nvPicPr>
        <p:blipFill rotWithShape="1">
          <a:blip r:embed="rId12">
            <a:alphaModFix/>
          </a:blip>
          <a:srcRect/>
          <a:stretch/>
        </p:blipFill>
        <p:spPr>
          <a:xfrm rot="5400000">
            <a:off x="11215283" y="776446"/>
            <a:ext cx="1528286" cy="3217444"/>
          </a:xfrm>
          <a:prstGeom prst="rect">
            <a:avLst/>
          </a:prstGeom>
          <a:noFill/>
          <a:ln>
            <a:noFill/>
          </a:ln>
        </p:spPr>
      </p:pic>
      <p:pic>
        <p:nvPicPr>
          <p:cNvPr id="734" name="Google Shape;734;p32"/>
          <p:cNvPicPr preferRelativeResize="0"/>
          <p:nvPr/>
        </p:nvPicPr>
        <p:blipFill rotWithShape="1">
          <a:blip r:embed="rId12">
            <a:alphaModFix/>
          </a:blip>
          <a:srcRect/>
          <a:stretch/>
        </p:blipFill>
        <p:spPr>
          <a:xfrm rot="5400000">
            <a:off x="13943687" y="713235"/>
            <a:ext cx="1528286" cy="3217444"/>
          </a:xfrm>
          <a:prstGeom prst="rect">
            <a:avLst/>
          </a:prstGeom>
          <a:noFill/>
          <a:ln>
            <a:noFill/>
          </a:ln>
        </p:spPr>
      </p:pic>
      <p:sp>
        <p:nvSpPr>
          <p:cNvPr id="735" name="Google Shape;735;p32"/>
          <p:cNvSpPr txBox="1"/>
          <p:nvPr/>
        </p:nvSpPr>
        <p:spPr>
          <a:xfrm>
            <a:off x="8081914" y="1932553"/>
            <a:ext cx="7506683"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Tính cách, phẩm chất </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11"/>
              </a:lnSpc>
              <a:spcBef>
                <a:spcPts val="0"/>
              </a:spcBef>
              <a:spcAft>
                <a:spcPts val="0"/>
              </a:spcAft>
              <a:buNone/>
            </a:pPr>
            <a:endParaRPr sz="345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endParaRPr>
          </a:p>
        </p:txBody>
      </p:sp>
      <p:sp>
        <p:nvSpPr>
          <p:cNvPr id="736" name="Google Shape;736;p32"/>
          <p:cNvSpPr txBox="1"/>
          <p:nvPr/>
        </p:nvSpPr>
        <p:spPr>
          <a:xfrm>
            <a:off x="12680007" y="4243008"/>
            <a:ext cx="3968339" cy="4028667"/>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375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Chú bé giàu tình yêu thương và cảm nhận được sự bình an vô cùng nơi lòng mẹ.</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rtl="0">
              <a:lnSpc>
                <a:spcPct val="140010"/>
              </a:lnSpc>
              <a:spcBef>
                <a:spcPts val="0"/>
              </a:spcBef>
              <a:spcAft>
                <a:spcPts val="0"/>
              </a:spcAft>
              <a:buNone/>
            </a:pPr>
            <a:endParaRPr sz="375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endParaRPr>
          </a:p>
        </p:txBody>
      </p:sp>
      <p:sp>
        <p:nvSpPr>
          <p:cNvPr id="2" name="Google Shape;660;p28">
            <a:extLst>
              <a:ext uri="{FF2B5EF4-FFF2-40B4-BE49-F238E27FC236}">
                <a16:creationId xmlns:a16="http://schemas.microsoft.com/office/drawing/2014/main" id="{E6097ECF-2DEF-868C-94F3-2284E8B29AAE}"/>
              </a:ext>
            </a:extLst>
          </p:cNvPr>
          <p:cNvSpPr txBox="1"/>
          <p:nvPr/>
        </p:nvSpPr>
        <p:spPr>
          <a:xfrm>
            <a:off x="296492" y="0"/>
            <a:ext cx="9588341"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 Khám phá chân dung nhân vật</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740"/>
        <p:cNvGrpSpPr/>
        <p:nvPr/>
      </p:nvGrpSpPr>
      <p:grpSpPr>
        <a:xfrm>
          <a:off x="0" y="0"/>
          <a:ext cx="0" cy="0"/>
          <a:chOff x="0" y="0"/>
          <a:chExt cx="0" cy="0"/>
        </a:xfrm>
      </p:grpSpPr>
      <p:pic>
        <p:nvPicPr>
          <p:cNvPr id="741" name="Google Shape;741;p33"/>
          <p:cNvPicPr preferRelativeResize="0"/>
          <p:nvPr/>
        </p:nvPicPr>
        <p:blipFill rotWithShape="1">
          <a:blip r:embed="rId3">
            <a:alphaModFix/>
          </a:blip>
          <a:srcRect/>
          <a:stretch/>
        </p:blipFill>
        <p:spPr>
          <a:xfrm rot="5400000">
            <a:off x="-6428934" y="8031008"/>
            <a:ext cx="10051930" cy="10881657"/>
          </a:xfrm>
          <a:prstGeom prst="rect">
            <a:avLst/>
          </a:prstGeom>
          <a:noFill/>
          <a:ln>
            <a:noFill/>
          </a:ln>
        </p:spPr>
      </p:pic>
      <p:pic>
        <p:nvPicPr>
          <p:cNvPr id="742" name="Google Shape;742;p33"/>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743" name="Google Shape;743;p33"/>
          <p:cNvPicPr preferRelativeResize="0"/>
          <p:nvPr/>
        </p:nvPicPr>
        <p:blipFill rotWithShape="1">
          <a:blip r:embed="rId5">
            <a:alphaModFix/>
          </a:blip>
          <a:srcRect/>
          <a:stretch/>
        </p:blipFill>
        <p:spPr>
          <a:xfrm rot="10800000" flipH="1">
            <a:off x="-1041559" y="-1028700"/>
            <a:ext cx="2083117" cy="4114800"/>
          </a:xfrm>
          <a:prstGeom prst="rect">
            <a:avLst/>
          </a:prstGeom>
          <a:noFill/>
          <a:ln>
            <a:noFill/>
          </a:ln>
        </p:spPr>
      </p:pic>
      <p:pic>
        <p:nvPicPr>
          <p:cNvPr id="744" name="Google Shape;744;p33"/>
          <p:cNvPicPr preferRelativeResize="0"/>
          <p:nvPr/>
        </p:nvPicPr>
        <p:blipFill rotWithShape="1">
          <a:blip r:embed="rId6">
            <a:alphaModFix/>
          </a:blip>
          <a:srcRect/>
          <a:stretch/>
        </p:blipFill>
        <p:spPr>
          <a:xfrm>
            <a:off x="-100101" y="1887725"/>
            <a:ext cx="1000641" cy="896938"/>
          </a:xfrm>
          <a:prstGeom prst="rect">
            <a:avLst/>
          </a:prstGeom>
          <a:noFill/>
          <a:ln>
            <a:noFill/>
          </a:ln>
        </p:spPr>
      </p:pic>
      <p:pic>
        <p:nvPicPr>
          <p:cNvPr id="745" name="Google Shape;745;p33"/>
          <p:cNvPicPr preferRelativeResize="0"/>
          <p:nvPr/>
        </p:nvPicPr>
        <p:blipFill rotWithShape="1">
          <a:blip r:embed="rId7">
            <a:alphaModFix/>
          </a:blip>
          <a:srcRect t="33427" b="21099"/>
          <a:stretch/>
        </p:blipFill>
        <p:spPr>
          <a:xfrm>
            <a:off x="0" y="-71066"/>
            <a:ext cx="8631274" cy="1349191"/>
          </a:xfrm>
          <a:prstGeom prst="rect">
            <a:avLst/>
          </a:prstGeom>
          <a:noFill/>
          <a:ln>
            <a:noFill/>
          </a:ln>
        </p:spPr>
      </p:pic>
      <p:pic>
        <p:nvPicPr>
          <p:cNvPr id="746" name="Google Shape;746;p33"/>
          <p:cNvPicPr preferRelativeResize="0"/>
          <p:nvPr/>
        </p:nvPicPr>
        <p:blipFill rotWithShape="1">
          <a:blip r:embed="rId8">
            <a:alphaModFix/>
          </a:blip>
          <a:srcRect/>
          <a:stretch/>
        </p:blipFill>
        <p:spPr>
          <a:xfrm rot="5400000">
            <a:off x="8485269" y="776446"/>
            <a:ext cx="1528286" cy="3217444"/>
          </a:xfrm>
          <a:prstGeom prst="rect">
            <a:avLst/>
          </a:prstGeom>
          <a:noFill/>
          <a:ln>
            <a:noFill/>
          </a:ln>
        </p:spPr>
      </p:pic>
      <p:pic>
        <p:nvPicPr>
          <p:cNvPr id="747" name="Google Shape;747;p33"/>
          <p:cNvPicPr preferRelativeResize="0"/>
          <p:nvPr/>
        </p:nvPicPr>
        <p:blipFill rotWithShape="1">
          <a:blip r:embed="rId8">
            <a:alphaModFix/>
          </a:blip>
          <a:srcRect/>
          <a:stretch/>
        </p:blipFill>
        <p:spPr>
          <a:xfrm rot="5400000">
            <a:off x="11215283" y="776446"/>
            <a:ext cx="1528286" cy="3217444"/>
          </a:xfrm>
          <a:prstGeom prst="rect">
            <a:avLst/>
          </a:prstGeom>
          <a:noFill/>
          <a:ln>
            <a:noFill/>
          </a:ln>
        </p:spPr>
      </p:pic>
      <p:pic>
        <p:nvPicPr>
          <p:cNvPr id="748" name="Google Shape;748;p33"/>
          <p:cNvPicPr preferRelativeResize="0"/>
          <p:nvPr/>
        </p:nvPicPr>
        <p:blipFill rotWithShape="1">
          <a:blip r:embed="rId8">
            <a:alphaModFix/>
          </a:blip>
          <a:srcRect/>
          <a:stretch/>
        </p:blipFill>
        <p:spPr>
          <a:xfrm rot="5400000">
            <a:off x="13943687" y="713235"/>
            <a:ext cx="1528286" cy="3217444"/>
          </a:xfrm>
          <a:prstGeom prst="rect">
            <a:avLst/>
          </a:prstGeom>
          <a:noFill/>
          <a:ln>
            <a:noFill/>
          </a:ln>
        </p:spPr>
      </p:pic>
      <p:pic>
        <p:nvPicPr>
          <p:cNvPr id="749" name="Google Shape;749;p33"/>
          <p:cNvPicPr preferRelativeResize="0"/>
          <p:nvPr/>
        </p:nvPicPr>
        <p:blipFill rotWithShape="1">
          <a:blip r:embed="rId9">
            <a:alphaModFix/>
          </a:blip>
          <a:srcRect/>
          <a:stretch/>
        </p:blipFill>
        <p:spPr>
          <a:xfrm>
            <a:off x="14771431" y="-117479"/>
            <a:ext cx="3516569" cy="3477008"/>
          </a:xfrm>
          <a:prstGeom prst="rect">
            <a:avLst/>
          </a:prstGeom>
          <a:noFill/>
          <a:ln>
            <a:noFill/>
          </a:ln>
        </p:spPr>
      </p:pic>
      <p:pic>
        <p:nvPicPr>
          <p:cNvPr id="750" name="Google Shape;750;p33"/>
          <p:cNvPicPr preferRelativeResize="0"/>
          <p:nvPr/>
        </p:nvPicPr>
        <p:blipFill rotWithShape="1">
          <a:blip r:embed="rId10">
            <a:alphaModFix amt="65999"/>
          </a:blip>
          <a:srcRect/>
          <a:stretch/>
        </p:blipFill>
        <p:spPr>
          <a:xfrm>
            <a:off x="1447800" y="4381500"/>
            <a:ext cx="7402286" cy="4648200"/>
          </a:xfrm>
          <a:prstGeom prst="rect">
            <a:avLst/>
          </a:prstGeom>
          <a:noFill/>
          <a:ln>
            <a:noFill/>
          </a:ln>
        </p:spPr>
      </p:pic>
      <p:sp>
        <p:nvSpPr>
          <p:cNvPr id="751" name="Google Shape;751;p33"/>
          <p:cNvSpPr txBox="1"/>
          <p:nvPr/>
        </p:nvSpPr>
        <p:spPr>
          <a:xfrm>
            <a:off x="598521" y="1192400"/>
            <a:ext cx="7178593" cy="969496"/>
          </a:xfrm>
          <a:prstGeom prst="rect">
            <a:avLst/>
          </a:prstGeom>
          <a:noFill/>
          <a:ln>
            <a:noFill/>
          </a:ln>
        </p:spPr>
        <p:txBody>
          <a:bodyPr spcFirstLastPara="1" wrap="square" lIns="0" tIns="0" rIns="0" bIns="0" anchor="t" anchorCtr="0">
            <a:spAutoFit/>
          </a:bodyPr>
          <a:lstStyle/>
          <a:p>
            <a:pPr marL="971553" marR="0" lvl="1" indent="-485777" algn="l" rtl="0">
              <a:lnSpc>
                <a:spcPct val="140000"/>
              </a:lnSpc>
              <a:spcBef>
                <a:spcPts val="0"/>
              </a:spcBef>
              <a:spcAft>
                <a:spcPts val="0"/>
              </a:spcAft>
              <a:buClr>
                <a:srgbClr val="000000"/>
              </a:buClr>
              <a:buSzPts val="4500"/>
              <a:buFont typeface="Arial"/>
              <a:buChar char="•"/>
            </a:pPr>
            <a:r>
              <a:rPr lang="en-US" sz="45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Nhân vật người cô</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53" name="Google Shape;753;p33"/>
          <p:cNvSpPr txBox="1"/>
          <p:nvPr/>
        </p:nvSpPr>
        <p:spPr>
          <a:xfrm>
            <a:off x="7886700" y="2063075"/>
            <a:ext cx="8003420" cy="745269"/>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Lời nói, cử chỉ trong cuộc nói chuyện với Hồng</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54" name="Google Shape;754;p33"/>
          <p:cNvSpPr txBox="1"/>
          <p:nvPr/>
        </p:nvSpPr>
        <p:spPr>
          <a:xfrm>
            <a:off x="2247900" y="4947557"/>
            <a:ext cx="5655129" cy="4264629"/>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Cô của Hồng là người tàn nhẫn, độc ác, tỏ vẻ quan tâm đến cháu nhưng thực chất chỉ khơi gợi khiến đứa cháu khốn khổ thêm đau lòng.</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12"/>
              </a:lnSpc>
              <a:spcBef>
                <a:spcPts val="0"/>
              </a:spcBef>
              <a:spcAft>
                <a:spcPts val="0"/>
              </a:spcAft>
              <a:buNone/>
            </a:pPr>
            <a:endParaRPr sz="329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endParaRPr>
          </a:p>
        </p:txBody>
      </p:sp>
      <p:pic>
        <p:nvPicPr>
          <p:cNvPr id="755" name="Google Shape;755;p33"/>
          <p:cNvPicPr preferRelativeResize="0"/>
          <p:nvPr/>
        </p:nvPicPr>
        <p:blipFill rotWithShape="1">
          <a:blip r:embed="rId11">
            <a:alphaModFix amt="65999"/>
          </a:blip>
          <a:srcRect/>
          <a:stretch/>
        </p:blipFill>
        <p:spPr>
          <a:xfrm>
            <a:off x="9452476" y="4313022"/>
            <a:ext cx="7293262" cy="4132849"/>
          </a:xfrm>
          <a:prstGeom prst="rect">
            <a:avLst/>
          </a:prstGeom>
          <a:noFill/>
          <a:ln>
            <a:noFill/>
          </a:ln>
        </p:spPr>
      </p:pic>
      <p:sp>
        <p:nvSpPr>
          <p:cNvPr id="756" name="Google Shape;756;p33"/>
          <p:cNvSpPr txBox="1"/>
          <p:nvPr/>
        </p:nvSpPr>
        <p:spPr>
          <a:xfrm>
            <a:off x="10121934" y="5371717"/>
            <a:ext cx="5954346" cy="2261581"/>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Đại diện cho định kiến xã hội về người phụ nữ, cho những kẻ khô héo tình người trong xã hội.</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57" name="Google Shape;757;p33"/>
          <p:cNvSpPr/>
          <p:nvPr/>
        </p:nvSpPr>
        <p:spPr>
          <a:xfrm>
            <a:off x="4523014" y="3390900"/>
            <a:ext cx="1066800" cy="990600"/>
          </a:xfrm>
          <a:prstGeom prst="down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758" name="Google Shape;758;p33"/>
          <p:cNvSpPr/>
          <p:nvPr/>
        </p:nvSpPr>
        <p:spPr>
          <a:xfrm>
            <a:off x="12420600" y="3543300"/>
            <a:ext cx="1066800" cy="990600"/>
          </a:xfrm>
          <a:prstGeom prst="down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2" name="Google Shape;660;p28">
            <a:extLst>
              <a:ext uri="{FF2B5EF4-FFF2-40B4-BE49-F238E27FC236}">
                <a16:creationId xmlns:a16="http://schemas.microsoft.com/office/drawing/2014/main" id="{05617037-275B-5A74-BF8C-3B7EE7A9AEF2}"/>
              </a:ext>
            </a:extLst>
          </p:cNvPr>
          <p:cNvSpPr txBox="1"/>
          <p:nvPr/>
        </p:nvSpPr>
        <p:spPr>
          <a:xfrm>
            <a:off x="0" y="0"/>
            <a:ext cx="9588341"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 Khám phá chân dung nhân vật</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fade">
                                      <p:cBhvr>
                                        <p:cTn id="7" dur="500"/>
                                        <p:tgtEl>
                                          <p:spTgt spid="757"/>
                                        </p:tgtEl>
                                      </p:cBhvr>
                                    </p:animEffect>
                                  </p:childTnLst>
                                </p:cTn>
                              </p:par>
                              <p:par>
                                <p:cTn id="8" presetID="10" presetClass="entr" presetSubtype="0" fill="hold" nodeType="withEffect">
                                  <p:stCondLst>
                                    <p:cond delay="0"/>
                                  </p:stCondLst>
                                  <p:childTnLst>
                                    <p:set>
                                      <p:cBhvr>
                                        <p:cTn id="9" dur="1" fill="hold">
                                          <p:stCondLst>
                                            <p:cond delay="0"/>
                                          </p:stCondLst>
                                        </p:cTn>
                                        <p:tgtEl>
                                          <p:spTgt spid="754"/>
                                        </p:tgtEl>
                                        <p:attrNameLst>
                                          <p:attrName>style.visibility</p:attrName>
                                        </p:attrNameLst>
                                      </p:cBhvr>
                                      <p:to>
                                        <p:strVal val="visible"/>
                                      </p:to>
                                    </p:set>
                                    <p:animEffect transition="in" filter="fade">
                                      <p:cBhvr>
                                        <p:cTn id="10" dur="500"/>
                                        <p:tgtEl>
                                          <p:spTgt spid="754"/>
                                        </p:tgtEl>
                                      </p:cBhvr>
                                    </p:animEffect>
                                  </p:childTnLst>
                                </p:cTn>
                              </p:par>
                              <p:par>
                                <p:cTn id="11" presetID="10" presetClass="entr" presetSubtype="0" fill="hold" nodeType="withEffect">
                                  <p:stCondLst>
                                    <p:cond delay="0"/>
                                  </p:stCondLst>
                                  <p:childTnLst>
                                    <p:set>
                                      <p:cBhvr>
                                        <p:cTn id="12" dur="1" fill="hold">
                                          <p:stCondLst>
                                            <p:cond delay="0"/>
                                          </p:stCondLst>
                                        </p:cTn>
                                        <p:tgtEl>
                                          <p:spTgt spid="750"/>
                                        </p:tgtEl>
                                        <p:attrNameLst>
                                          <p:attrName>style.visibility</p:attrName>
                                        </p:attrNameLst>
                                      </p:cBhvr>
                                      <p:to>
                                        <p:strVal val="visible"/>
                                      </p:to>
                                    </p:set>
                                    <p:animEffect transition="in" filter="fade">
                                      <p:cBhvr>
                                        <p:cTn id="13" dur="500"/>
                                        <p:tgtEl>
                                          <p:spTgt spid="7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58"/>
                                        </p:tgtEl>
                                        <p:attrNameLst>
                                          <p:attrName>style.visibility</p:attrName>
                                        </p:attrNameLst>
                                      </p:cBhvr>
                                      <p:to>
                                        <p:strVal val="visible"/>
                                      </p:to>
                                    </p:set>
                                    <p:animEffect transition="in" filter="fade">
                                      <p:cBhvr>
                                        <p:cTn id="18" dur="500"/>
                                        <p:tgtEl>
                                          <p:spTgt spid="758"/>
                                        </p:tgtEl>
                                      </p:cBhvr>
                                    </p:animEffect>
                                  </p:childTnLst>
                                </p:cTn>
                              </p:par>
                              <p:par>
                                <p:cTn id="19" presetID="10" presetClass="entr" presetSubtype="0" fill="hold" nodeType="withEffect">
                                  <p:stCondLst>
                                    <p:cond delay="0"/>
                                  </p:stCondLst>
                                  <p:childTnLst>
                                    <p:set>
                                      <p:cBhvr>
                                        <p:cTn id="20" dur="1" fill="hold">
                                          <p:stCondLst>
                                            <p:cond delay="0"/>
                                          </p:stCondLst>
                                        </p:cTn>
                                        <p:tgtEl>
                                          <p:spTgt spid="755"/>
                                        </p:tgtEl>
                                        <p:attrNameLst>
                                          <p:attrName>style.visibility</p:attrName>
                                        </p:attrNameLst>
                                      </p:cBhvr>
                                      <p:to>
                                        <p:strVal val="visible"/>
                                      </p:to>
                                    </p:set>
                                    <p:animEffect transition="in" filter="fade">
                                      <p:cBhvr>
                                        <p:cTn id="21" dur="500"/>
                                        <p:tgtEl>
                                          <p:spTgt spid="755"/>
                                        </p:tgtEl>
                                      </p:cBhvr>
                                    </p:animEffect>
                                  </p:childTnLst>
                                </p:cTn>
                              </p:par>
                              <p:par>
                                <p:cTn id="22" presetID="10" presetClass="entr" presetSubtype="0" fill="hold" nodeType="withEffect">
                                  <p:stCondLst>
                                    <p:cond delay="0"/>
                                  </p:stCondLst>
                                  <p:childTnLst>
                                    <p:set>
                                      <p:cBhvr>
                                        <p:cTn id="23" dur="1" fill="hold">
                                          <p:stCondLst>
                                            <p:cond delay="0"/>
                                          </p:stCondLst>
                                        </p:cTn>
                                        <p:tgtEl>
                                          <p:spTgt spid="756"/>
                                        </p:tgtEl>
                                        <p:attrNameLst>
                                          <p:attrName>style.visibility</p:attrName>
                                        </p:attrNameLst>
                                      </p:cBhvr>
                                      <p:to>
                                        <p:strVal val="visible"/>
                                      </p:to>
                                    </p:set>
                                    <p:animEffect transition="in" filter="fade">
                                      <p:cBhvr>
                                        <p:cTn id="24" dur="500"/>
                                        <p:tgtEl>
                                          <p:spTgt spid="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762"/>
        <p:cNvGrpSpPr/>
        <p:nvPr/>
      </p:nvGrpSpPr>
      <p:grpSpPr>
        <a:xfrm>
          <a:off x="0" y="0"/>
          <a:ext cx="0" cy="0"/>
          <a:chOff x="0" y="0"/>
          <a:chExt cx="0" cy="0"/>
        </a:xfrm>
      </p:grpSpPr>
      <p:pic>
        <p:nvPicPr>
          <p:cNvPr id="763" name="Google Shape;763;p34"/>
          <p:cNvPicPr preferRelativeResize="0"/>
          <p:nvPr/>
        </p:nvPicPr>
        <p:blipFill rotWithShape="1">
          <a:blip r:embed="rId3">
            <a:alphaModFix/>
          </a:blip>
          <a:srcRect/>
          <a:stretch/>
        </p:blipFill>
        <p:spPr>
          <a:xfrm rot="5400000">
            <a:off x="-6428934" y="8031008"/>
            <a:ext cx="10051930" cy="10881657"/>
          </a:xfrm>
          <a:prstGeom prst="rect">
            <a:avLst/>
          </a:prstGeom>
          <a:noFill/>
          <a:ln>
            <a:noFill/>
          </a:ln>
        </p:spPr>
      </p:pic>
      <p:pic>
        <p:nvPicPr>
          <p:cNvPr id="764" name="Google Shape;764;p34"/>
          <p:cNvPicPr preferRelativeResize="0"/>
          <p:nvPr/>
        </p:nvPicPr>
        <p:blipFill rotWithShape="1">
          <a:blip r:embed="rId4">
            <a:alphaModFix/>
          </a:blip>
          <a:srcRect/>
          <a:stretch/>
        </p:blipFill>
        <p:spPr>
          <a:xfrm>
            <a:off x="-1083404" y="7952541"/>
            <a:ext cx="3363849" cy="4114800"/>
          </a:xfrm>
          <a:prstGeom prst="rect">
            <a:avLst/>
          </a:prstGeom>
          <a:noFill/>
          <a:ln>
            <a:noFill/>
          </a:ln>
        </p:spPr>
      </p:pic>
      <p:pic>
        <p:nvPicPr>
          <p:cNvPr id="765" name="Google Shape;765;p34"/>
          <p:cNvPicPr preferRelativeResize="0"/>
          <p:nvPr/>
        </p:nvPicPr>
        <p:blipFill rotWithShape="1">
          <a:blip r:embed="rId5">
            <a:alphaModFix/>
          </a:blip>
          <a:srcRect/>
          <a:stretch/>
        </p:blipFill>
        <p:spPr>
          <a:xfrm rot="10800000" flipH="1">
            <a:off x="-1041559" y="-1028700"/>
            <a:ext cx="2083117" cy="4114800"/>
          </a:xfrm>
          <a:prstGeom prst="rect">
            <a:avLst/>
          </a:prstGeom>
          <a:noFill/>
          <a:ln>
            <a:noFill/>
          </a:ln>
        </p:spPr>
      </p:pic>
      <p:pic>
        <p:nvPicPr>
          <p:cNvPr id="766" name="Google Shape;766;p34"/>
          <p:cNvPicPr preferRelativeResize="0"/>
          <p:nvPr/>
        </p:nvPicPr>
        <p:blipFill rotWithShape="1">
          <a:blip r:embed="rId6">
            <a:alphaModFix/>
          </a:blip>
          <a:srcRect/>
          <a:stretch/>
        </p:blipFill>
        <p:spPr>
          <a:xfrm>
            <a:off x="-100101" y="1887725"/>
            <a:ext cx="1000641" cy="896938"/>
          </a:xfrm>
          <a:prstGeom prst="rect">
            <a:avLst/>
          </a:prstGeom>
          <a:noFill/>
          <a:ln>
            <a:noFill/>
          </a:ln>
        </p:spPr>
      </p:pic>
      <p:pic>
        <p:nvPicPr>
          <p:cNvPr id="767" name="Google Shape;767;p34"/>
          <p:cNvPicPr preferRelativeResize="0"/>
          <p:nvPr/>
        </p:nvPicPr>
        <p:blipFill rotWithShape="1">
          <a:blip r:embed="rId7">
            <a:alphaModFix/>
          </a:blip>
          <a:srcRect t="33427" b="21099"/>
          <a:stretch/>
        </p:blipFill>
        <p:spPr>
          <a:xfrm>
            <a:off x="0" y="-71066"/>
            <a:ext cx="8980714" cy="1349191"/>
          </a:xfrm>
          <a:prstGeom prst="rect">
            <a:avLst/>
          </a:prstGeom>
          <a:noFill/>
          <a:ln>
            <a:noFill/>
          </a:ln>
        </p:spPr>
      </p:pic>
      <p:pic>
        <p:nvPicPr>
          <p:cNvPr id="768" name="Google Shape;768;p34"/>
          <p:cNvPicPr preferRelativeResize="0"/>
          <p:nvPr/>
        </p:nvPicPr>
        <p:blipFill rotWithShape="1">
          <a:blip r:embed="rId8">
            <a:alphaModFix amt="65999"/>
          </a:blip>
          <a:srcRect/>
          <a:stretch/>
        </p:blipFill>
        <p:spPr>
          <a:xfrm>
            <a:off x="0" y="3514107"/>
            <a:ext cx="6195088" cy="3510550"/>
          </a:xfrm>
          <a:prstGeom prst="rect">
            <a:avLst/>
          </a:prstGeom>
          <a:noFill/>
          <a:ln>
            <a:noFill/>
          </a:ln>
        </p:spPr>
      </p:pic>
      <p:pic>
        <p:nvPicPr>
          <p:cNvPr id="769" name="Google Shape;769;p34"/>
          <p:cNvPicPr preferRelativeResize="0"/>
          <p:nvPr/>
        </p:nvPicPr>
        <p:blipFill rotWithShape="1">
          <a:blip r:embed="rId9">
            <a:alphaModFix amt="65999"/>
          </a:blip>
          <a:srcRect/>
          <a:stretch/>
        </p:blipFill>
        <p:spPr>
          <a:xfrm>
            <a:off x="9099506" y="1"/>
            <a:ext cx="9041537" cy="4898572"/>
          </a:xfrm>
          <a:prstGeom prst="rect">
            <a:avLst/>
          </a:prstGeom>
          <a:noFill/>
          <a:ln>
            <a:noFill/>
          </a:ln>
        </p:spPr>
      </p:pic>
      <p:pic>
        <p:nvPicPr>
          <p:cNvPr id="770" name="Google Shape;770;p34"/>
          <p:cNvPicPr preferRelativeResize="0"/>
          <p:nvPr/>
        </p:nvPicPr>
        <p:blipFill rotWithShape="1">
          <a:blip r:embed="rId10">
            <a:alphaModFix amt="48000"/>
          </a:blip>
          <a:srcRect/>
          <a:stretch/>
        </p:blipFill>
        <p:spPr>
          <a:xfrm>
            <a:off x="9858683" y="4838700"/>
            <a:ext cx="8429317" cy="4776613"/>
          </a:xfrm>
          <a:prstGeom prst="rect">
            <a:avLst/>
          </a:prstGeom>
          <a:noFill/>
          <a:ln>
            <a:noFill/>
          </a:ln>
        </p:spPr>
      </p:pic>
      <p:pic>
        <p:nvPicPr>
          <p:cNvPr id="771" name="Google Shape;771;p34"/>
          <p:cNvPicPr preferRelativeResize="0"/>
          <p:nvPr/>
        </p:nvPicPr>
        <p:blipFill rotWithShape="1">
          <a:blip r:embed="rId11">
            <a:alphaModFix/>
          </a:blip>
          <a:srcRect/>
          <a:stretch/>
        </p:blipFill>
        <p:spPr>
          <a:xfrm>
            <a:off x="5170714" y="3793672"/>
            <a:ext cx="4534985" cy="6138728"/>
          </a:xfrm>
          <a:prstGeom prst="rect">
            <a:avLst/>
          </a:prstGeom>
          <a:noFill/>
          <a:ln>
            <a:noFill/>
          </a:ln>
        </p:spPr>
      </p:pic>
      <p:sp>
        <p:nvSpPr>
          <p:cNvPr id="772" name="Google Shape;772;p34"/>
          <p:cNvSpPr txBox="1"/>
          <p:nvPr/>
        </p:nvSpPr>
        <p:spPr>
          <a:xfrm>
            <a:off x="598521" y="1192400"/>
            <a:ext cx="7178593" cy="969496"/>
          </a:xfrm>
          <a:prstGeom prst="rect">
            <a:avLst/>
          </a:prstGeom>
          <a:noFill/>
          <a:ln>
            <a:noFill/>
          </a:ln>
        </p:spPr>
        <p:txBody>
          <a:bodyPr spcFirstLastPara="1" wrap="square" lIns="0" tIns="0" rIns="0" bIns="0" anchor="t" anchorCtr="0">
            <a:spAutoFit/>
          </a:bodyPr>
          <a:lstStyle/>
          <a:p>
            <a:pPr marL="971553" marR="0" lvl="1" indent="-485777" algn="l" rtl="0">
              <a:lnSpc>
                <a:spcPct val="140000"/>
              </a:lnSpc>
              <a:spcBef>
                <a:spcPts val="0"/>
              </a:spcBef>
              <a:spcAft>
                <a:spcPts val="0"/>
              </a:spcAft>
              <a:buClr>
                <a:srgbClr val="000000"/>
              </a:buClr>
              <a:buSzPts val="4500"/>
              <a:buFont typeface="Arial"/>
              <a:buChar char="•"/>
            </a:pPr>
            <a:r>
              <a:rPr lang="en-US" sz="45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Nhân vật người mẹ</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74" name="Google Shape;774;p34"/>
          <p:cNvSpPr txBox="1"/>
          <p:nvPr/>
        </p:nvSpPr>
        <p:spPr>
          <a:xfrm>
            <a:off x="669470" y="3788209"/>
            <a:ext cx="4980215" cy="2843086"/>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Hoàn cảnh: </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rtl="0">
              <a:lnSpc>
                <a:spcPct val="140012"/>
              </a:lnSpc>
              <a:spcBef>
                <a:spcPts val="0"/>
              </a:spcBef>
              <a:spcAft>
                <a:spcPts val="0"/>
              </a:spcAft>
              <a:buNone/>
            </a:pPr>
            <a:r>
              <a:rPr lang="en-US" sz="3299"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hôn nhân không tình yêu, chồng chết, nợ nần cùng túng phải bỏ con đi làm ăn</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75" name="Google Shape;775;p34"/>
          <p:cNvSpPr txBox="1"/>
          <p:nvPr/>
        </p:nvSpPr>
        <p:spPr>
          <a:xfrm>
            <a:off x="10423072" y="612304"/>
            <a:ext cx="7010400" cy="3447098"/>
          </a:xfrm>
          <a:prstGeom prst="rect">
            <a:avLst/>
          </a:prstGeom>
          <a:noFill/>
          <a:ln>
            <a:noFill/>
          </a:ln>
        </p:spPr>
        <p:txBody>
          <a:bodyPr spcFirstLastPara="1" wrap="square" lIns="0" tIns="0" rIns="0" bIns="0" anchor="t" anchorCtr="0">
            <a:spAutoFit/>
          </a:bodyPr>
          <a:lstStyle/>
          <a:p>
            <a:pPr marL="777237" marR="0" lvl="1" indent="-388618" algn="l" rtl="0">
              <a:lnSpc>
                <a:spcPct val="140000"/>
              </a:lnSpc>
              <a:spcBef>
                <a:spcPts val="0"/>
              </a:spcBef>
              <a:spcAft>
                <a:spcPts val="0"/>
              </a:spcAft>
              <a:buClr>
                <a:srgbClr val="000000"/>
              </a:buClr>
              <a:buSzPts val="3200"/>
              <a:buFont typeface="Arial"/>
              <a:buChar char="•"/>
            </a:pPr>
            <a:r>
              <a:rPr lang="en-US" sz="32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Đi bán bóng đèn và bán vàng hương --&gt; </a:t>
            </a:r>
            <a:r>
              <a:rPr lang="en-US" sz="3200"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vất vả, cực nhọc khốn khổ</a:t>
            </a:r>
            <a:endParaRPr b="1">
              <a:latin typeface="Roboto Condensed" panose="02000000000000000000" pitchFamily="2" charset="0"/>
              <a:ea typeface="Roboto Condensed" panose="02000000000000000000" pitchFamily="2" charset="0"/>
              <a:cs typeface="Roboto Condensed" panose="02000000000000000000" pitchFamily="2" charset="0"/>
            </a:endParaRPr>
          </a:p>
          <a:p>
            <a:pPr marL="777237" marR="0" lvl="1" indent="-388618" algn="l" rtl="0">
              <a:lnSpc>
                <a:spcPct val="140000"/>
              </a:lnSpc>
              <a:spcBef>
                <a:spcPts val="0"/>
              </a:spcBef>
              <a:spcAft>
                <a:spcPts val="0"/>
              </a:spcAft>
              <a:buClr>
                <a:srgbClr val="000000"/>
              </a:buClr>
              <a:buSzPts val="3200"/>
              <a:buFont typeface="Arial"/>
              <a:buChar char="•"/>
            </a:pPr>
            <a:r>
              <a:rPr lang="en-US" sz="32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Ở Thanh Hóa, không có ý định về giỗ chồng</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777237" marR="0" lvl="1" indent="-388618" algn="l" rtl="0">
              <a:lnSpc>
                <a:spcPct val="140000"/>
              </a:lnSpc>
              <a:spcBef>
                <a:spcPts val="0"/>
              </a:spcBef>
              <a:spcAft>
                <a:spcPts val="0"/>
              </a:spcAft>
              <a:buClr>
                <a:srgbClr val="000000"/>
              </a:buClr>
              <a:buSzPts val="3200"/>
              <a:buFont typeface="Arial"/>
              <a:buChar char="•"/>
            </a:pPr>
            <a:r>
              <a:rPr lang="en-US" sz="32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Đã có con với người khác</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76" name="Google Shape;776;p34"/>
          <p:cNvSpPr txBox="1"/>
          <p:nvPr/>
        </p:nvSpPr>
        <p:spPr>
          <a:xfrm>
            <a:off x="11201400" y="5753100"/>
            <a:ext cx="6705599" cy="3447098"/>
          </a:xfrm>
          <a:prstGeom prst="rect">
            <a:avLst/>
          </a:prstGeom>
          <a:noFill/>
          <a:ln>
            <a:noFill/>
          </a:ln>
        </p:spPr>
        <p:txBody>
          <a:bodyPr spcFirstLastPara="1" wrap="square" lIns="0" tIns="0" rIns="0" bIns="0" anchor="t" anchorCtr="0">
            <a:spAutoFit/>
          </a:bodyPr>
          <a:lstStyle/>
          <a:p>
            <a:pPr marL="777237" marR="0" lvl="1" indent="-388617" algn="just" rtl="0">
              <a:lnSpc>
                <a:spcPct val="140011"/>
              </a:lnSpc>
              <a:spcBef>
                <a:spcPts val="0"/>
              </a:spcBef>
              <a:spcAft>
                <a:spcPts val="0"/>
              </a:spcAft>
              <a:buClr>
                <a:srgbClr val="000000"/>
              </a:buClr>
              <a:buSzPts val="3599"/>
              <a:buFont typeface="Arial"/>
              <a:buChar char="•"/>
            </a:pPr>
            <a:r>
              <a:rPr lang="en-US" sz="32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Gương mặt tươi sáng, đôi mắt trong, nước da mịn, hơi thở thơm tho lạ thường.</a:t>
            </a:r>
            <a:endParaRPr sz="1200">
              <a:latin typeface="Roboto Condensed" panose="02000000000000000000" pitchFamily="2" charset="0"/>
              <a:ea typeface="Roboto Condensed" panose="02000000000000000000" pitchFamily="2" charset="0"/>
              <a:cs typeface="Roboto Condensed" panose="02000000000000000000" pitchFamily="2" charset="0"/>
            </a:endParaRPr>
          </a:p>
          <a:p>
            <a:pPr marL="777237" marR="0" lvl="1" indent="-388617" algn="just" rtl="0">
              <a:lnSpc>
                <a:spcPct val="140011"/>
              </a:lnSpc>
              <a:spcBef>
                <a:spcPts val="0"/>
              </a:spcBef>
              <a:spcAft>
                <a:spcPts val="0"/>
              </a:spcAft>
              <a:buClr>
                <a:srgbClr val="000000"/>
              </a:buClr>
              <a:buSzPts val="3599"/>
              <a:buFont typeface="Arial"/>
              <a:buChar char="•"/>
            </a:pPr>
            <a:r>
              <a:rPr lang="en-US" sz="32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 Dành những cử chỉ yêu thương nhất mực cho cậu bé</a:t>
            </a:r>
            <a:endParaRPr sz="12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77" name="Google Shape;777;p34"/>
          <p:cNvSpPr/>
          <p:nvPr/>
        </p:nvSpPr>
        <p:spPr>
          <a:xfrm>
            <a:off x="8948058" y="1469571"/>
            <a:ext cx="1790700" cy="1661993"/>
          </a:xfrm>
          <a:custGeom>
            <a:avLst/>
            <a:gdLst/>
            <a:ahLst/>
            <a:cxnLst/>
            <a:rect l="l" t="t" r="r" b="b"/>
            <a:pathLst>
              <a:path w="1752600" h="1661993" fill="none" extrusionOk="0">
                <a:moveTo>
                  <a:pt x="0" y="0"/>
                </a:moveTo>
                <a:cubicBezTo>
                  <a:pt x="188318" y="-22346"/>
                  <a:pt x="364779" y="38531"/>
                  <a:pt x="584200" y="0"/>
                </a:cubicBezTo>
                <a:cubicBezTo>
                  <a:pt x="803621" y="-38531"/>
                  <a:pt x="997594" y="5393"/>
                  <a:pt x="1203452" y="0"/>
                </a:cubicBezTo>
                <a:cubicBezTo>
                  <a:pt x="1409310" y="-5393"/>
                  <a:pt x="1622273" y="5733"/>
                  <a:pt x="1752600" y="0"/>
                </a:cubicBezTo>
                <a:cubicBezTo>
                  <a:pt x="1804022" y="179124"/>
                  <a:pt x="1732346" y="434016"/>
                  <a:pt x="1752600" y="570618"/>
                </a:cubicBezTo>
                <a:cubicBezTo>
                  <a:pt x="1772854" y="707220"/>
                  <a:pt x="1731656" y="853881"/>
                  <a:pt x="1752600" y="1107995"/>
                </a:cubicBezTo>
                <a:cubicBezTo>
                  <a:pt x="1773544" y="1362109"/>
                  <a:pt x="1725558" y="1528754"/>
                  <a:pt x="1752600" y="1661993"/>
                </a:cubicBezTo>
                <a:cubicBezTo>
                  <a:pt x="1605174" y="1706506"/>
                  <a:pt x="1340456" y="1627566"/>
                  <a:pt x="1203452" y="1661993"/>
                </a:cubicBezTo>
                <a:cubicBezTo>
                  <a:pt x="1066448" y="1696420"/>
                  <a:pt x="847268" y="1637782"/>
                  <a:pt x="619252" y="1661993"/>
                </a:cubicBezTo>
                <a:cubicBezTo>
                  <a:pt x="391236" y="1686204"/>
                  <a:pt x="141839" y="1655583"/>
                  <a:pt x="0" y="1661993"/>
                </a:cubicBezTo>
                <a:cubicBezTo>
                  <a:pt x="-55807" y="1487725"/>
                  <a:pt x="55369" y="1385659"/>
                  <a:pt x="0" y="1141235"/>
                </a:cubicBezTo>
                <a:cubicBezTo>
                  <a:pt x="-55369" y="896811"/>
                  <a:pt x="68543" y="823922"/>
                  <a:pt x="0" y="553998"/>
                </a:cubicBezTo>
                <a:cubicBezTo>
                  <a:pt x="-68543" y="284074"/>
                  <a:pt x="40377" y="156973"/>
                  <a:pt x="0" y="0"/>
                </a:cubicBezTo>
                <a:close/>
              </a:path>
              <a:path w="1752600" h="1661993" extrusionOk="0">
                <a:moveTo>
                  <a:pt x="0" y="0"/>
                </a:moveTo>
                <a:cubicBezTo>
                  <a:pt x="260807" y="-50893"/>
                  <a:pt x="380429" y="53389"/>
                  <a:pt x="549148" y="0"/>
                </a:cubicBezTo>
                <a:cubicBezTo>
                  <a:pt x="717867" y="-53389"/>
                  <a:pt x="846148" y="46471"/>
                  <a:pt x="1133348" y="0"/>
                </a:cubicBezTo>
                <a:cubicBezTo>
                  <a:pt x="1420548" y="-46471"/>
                  <a:pt x="1580868" y="49280"/>
                  <a:pt x="1752600" y="0"/>
                </a:cubicBezTo>
                <a:cubicBezTo>
                  <a:pt x="1812389" y="120212"/>
                  <a:pt x="1710172" y="369518"/>
                  <a:pt x="1752600" y="504138"/>
                </a:cubicBezTo>
                <a:cubicBezTo>
                  <a:pt x="1795028" y="638758"/>
                  <a:pt x="1729437" y="959374"/>
                  <a:pt x="1752600" y="1091375"/>
                </a:cubicBezTo>
                <a:cubicBezTo>
                  <a:pt x="1775763" y="1223376"/>
                  <a:pt x="1712349" y="1520915"/>
                  <a:pt x="1752600" y="1661993"/>
                </a:cubicBezTo>
                <a:cubicBezTo>
                  <a:pt x="1617875" y="1707345"/>
                  <a:pt x="1407152" y="1644903"/>
                  <a:pt x="1185926" y="1661993"/>
                </a:cubicBezTo>
                <a:cubicBezTo>
                  <a:pt x="964700" y="1679083"/>
                  <a:pt x="890022" y="1640509"/>
                  <a:pt x="619252" y="1661993"/>
                </a:cubicBezTo>
                <a:cubicBezTo>
                  <a:pt x="348482" y="1683477"/>
                  <a:pt x="125217" y="1602304"/>
                  <a:pt x="0" y="1661993"/>
                </a:cubicBezTo>
                <a:cubicBezTo>
                  <a:pt x="-28476" y="1454172"/>
                  <a:pt x="40904" y="1311344"/>
                  <a:pt x="0" y="1074755"/>
                </a:cubicBezTo>
                <a:cubicBezTo>
                  <a:pt x="-40904" y="838166"/>
                  <a:pt x="36807" y="822552"/>
                  <a:pt x="0" y="570618"/>
                </a:cubicBezTo>
                <a:cubicBezTo>
                  <a:pt x="-36807" y="318684"/>
                  <a:pt x="564" y="178370"/>
                  <a:pt x="0" y="0"/>
                </a:cubicBezTo>
                <a:close/>
              </a:path>
            </a:pathLst>
          </a:custGeom>
          <a:noFill/>
          <a:ln w="9525" cap="flat" cmpd="sng">
            <a:noFill/>
            <a:prstDash val="solid"/>
            <a:round/>
            <a:headEnd type="none" w="sm" len="sm"/>
            <a:tailEnd type="none" w="sm" len="sm"/>
          </a:ln>
        </p:spPr>
        <p:txBody>
          <a:bodyPr spcFirstLastPara="1" wrap="square" lIns="0" tIns="0" rIns="0" bIns="0" anchor="t" anchorCtr="0">
            <a:spAutoFit/>
          </a:bodyPr>
          <a:lstStyle/>
          <a:p>
            <a:pPr marL="485776" marR="0" lvl="1" indent="0" algn="ctr" rtl="0">
              <a:spcBef>
                <a:spcPts val="0"/>
              </a:spcBef>
              <a:spcAft>
                <a:spcPts val="0"/>
              </a:spcAft>
              <a:buNone/>
            </a:pPr>
            <a:r>
              <a:rPr lang="en-US" sz="3600" b="1" i="0" u="none" strike="noStrike" cap="none">
                <a:solidFill>
                  <a:srgbClr val="7030A0"/>
                </a:solidFill>
                <a:latin typeface="Roboto Condensed" panose="02000000000000000000" pitchFamily="2" charset="0"/>
                <a:ea typeface="Roboto Condensed" panose="02000000000000000000" pitchFamily="2" charset="0"/>
                <a:cs typeface="Roboto Condensed" panose="02000000000000000000" pitchFamily="2" charset="0"/>
                <a:sym typeface="Roboto"/>
              </a:rPr>
              <a:t>Người </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485776" marR="0" lvl="1" indent="0" algn="ctr" rtl="0">
              <a:spcBef>
                <a:spcPts val="0"/>
              </a:spcBef>
              <a:spcAft>
                <a:spcPts val="0"/>
              </a:spcAft>
              <a:buNone/>
            </a:pPr>
            <a:r>
              <a:rPr lang="en-US" sz="3600" b="1" i="0" u="none" strike="noStrike" cap="none">
                <a:solidFill>
                  <a:srgbClr val="7030A0"/>
                </a:solidFill>
                <a:latin typeface="Roboto Condensed" panose="02000000000000000000" pitchFamily="2" charset="0"/>
                <a:ea typeface="Roboto Condensed" panose="02000000000000000000" pitchFamily="2" charset="0"/>
                <a:cs typeface="Roboto Condensed" panose="02000000000000000000" pitchFamily="2" charset="0"/>
                <a:sym typeface="Roboto"/>
              </a:rPr>
              <a:t>cô </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485776" marR="0" lvl="1" indent="0" algn="ctr" rtl="0">
              <a:spcBef>
                <a:spcPts val="0"/>
              </a:spcBef>
              <a:spcAft>
                <a:spcPts val="0"/>
              </a:spcAft>
              <a:buNone/>
            </a:pPr>
            <a:r>
              <a:rPr lang="en-US" sz="3600" b="1" i="0" u="none" strike="noStrike" cap="none">
                <a:solidFill>
                  <a:srgbClr val="7030A0"/>
                </a:solidFill>
                <a:latin typeface="Roboto Condensed" panose="02000000000000000000" pitchFamily="2" charset="0"/>
                <a:ea typeface="Roboto Condensed" panose="02000000000000000000" pitchFamily="2" charset="0"/>
                <a:cs typeface="Roboto Condensed" panose="02000000000000000000" pitchFamily="2" charset="0"/>
                <a:sym typeface="Roboto"/>
              </a:rPr>
              <a:t>nói</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78" name="Google Shape;778;p34"/>
          <p:cNvSpPr/>
          <p:nvPr/>
        </p:nvSpPr>
        <p:spPr>
          <a:xfrm>
            <a:off x="9737271" y="5910942"/>
            <a:ext cx="1828800" cy="2215991"/>
          </a:xfrm>
          <a:custGeom>
            <a:avLst/>
            <a:gdLst/>
            <a:ahLst/>
            <a:cxnLst/>
            <a:rect l="l" t="t" r="r" b="b"/>
            <a:pathLst>
              <a:path w="1828800" h="2215991" fill="none" extrusionOk="0">
                <a:moveTo>
                  <a:pt x="0" y="0"/>
                </a:moveTo>
                <a:cubicBezTo>
                  <a:pt x="215692" y="-12129"/>
                  <a:pt x="346840" y="19308"/>
                  <a:pt x="475488" y="0"/>
                </a:cubicBezTo>
                <a:cubicBezTo>
                  <a:pt x="604136" y="-19308"/>
                  <a:pt x="816231" y="36208"/>
                  <a:pt x="914400" y="0"/>
                </a:cubicBezTo>
                <a:cubicBezTo>
                  <a:pt x="1012569" y="-36208"/>
                  <a:pt x="1188498" y="46313"/>
                  <a:pt x="1389888" y="0"/>
                </a:cubicBezTo>
                <a:cubicBezTo>
                  <a:pt x="1591278" y="-46313"/>
                  <a:pt x="1693990" y="51305"/>
                  <a:pt x="1828800" y="0"/>
                </a:cubicBezTo>
                <a:cubicBezTo>
                  <a:pt x="1842494" y="154481"/>
                  <a:pt x="1801309" y="447641"/>
                  <a:pt x="1828800" y="598318"/>
                </a:cubicBezTo>
                <a:cubicBezTo>
                  <a:pt x="1856291" y="748995"/>
                  <a:pt x="1791239" y="944770"/>
                  <a:pt x="1828800" y="1107996"/>
                </a:cubicBezTo>
                <a:cubicBezTo>
                  <a:pt x="1866361" y="1271222"/>
                  <a:pt x="1824619" y="1516858"/>
                  <a:pt x="1828800" y="1639833"/>
                </a:cubicBezTo>
                <a:cubicBezTo>
                  <a:pt x="1832981" y="1762808"/>
                  <a:pt x="1789595" y="1984335"/>
                  <a:pt x="1828800" y="2215991"/>
                </a:cubicBezTo>
                <a:cubicBezTo>
                  <a:pt x="1712440" y="2263445"/>
                  <a:pt x="1612451" y="2185830"/>
                  <a:pt x="1426464" y="2215991"/>
                </a:cubicBezTo>
                <a:cubicBezTo>
                  <a:pt x="1240477" y="2246152"/>
                  <a:pt x="1174852" y="2214844"/>
                  <a:pt x="950976" y="2215991"/>
                </a:cubicBezTo>
                <a:cubicBezTo>
                  <a:pt x="727100" y="2217138"/>
                  <a:pt x="693405" y="2209838"/>
                  <a:pt x="493776" y="2215991"/>
                </a:cubicBezTo>
                <a:cubicBezTo>
                  <a:pt x="294147" y="2222144"/>
                  <a:pt x="128738" y="2176745"/>
                  <a:pt x="0" y="2215991"/>
                </a:cubicBezTo>
                <a:cubicBezTo>
                  <a:pt x="-22429" y="1998191"/>
                  <a:pt x="50873" y="1867479"/>
                  <a:pt x="0" y="1706313"/>
                </a:cubicBezTo>
                <a:cubicBezTo>
                  <a:pt x="-50873" y="1545147"/>
                  <a:pt x="54940" y="1371444"/>
                  <a:pt x="0" y="1196635"/>
                </a:cubicBezTo>
                <a:cubicBezTo>
                  <a:pt x="-54940" y="1021826"/>
                  <a:pt x="38686" y="793394"/>
                  <a:pt x="0" y="664797"/>
                </a:cubicBezTo>
                <a:cubicBezTo>
                  <a:pt x="-38686" y="536200"/>
                  <a:pt x="75962" y="198080"/>
                  <a:pt x="0" y="0"/>
                </a:cubicBezTo>
                <a:close/>
              </a:path>
              <a:path w="1828800" h="2215991" extrusionOk="0">
                <a:moveTo>
                  <a:pt x="0" y="0"/>
                </a:moveTo>
                <a:cubicBezTo>
                  <a:pt x="143825" y="-1470"/>
                  <a:pt x="282413" y="15893"/>
                  <a:pt x="438912" y="0"/>
                </a:cubicBezTo>
                <a:cubicBezTo>
                  <a:pt x="595411" y="-15893"/>
                  <a:pt x="735583" y="2291"/>
                  <a:pt x="896112" y="0"/>
                </a:cubicBezTo>
                <a:cubicBezTo>
                  <a:pt x="1056641" y="-2291"/>
                  <a:pt x="1205699" y="9971"/>
                  <a:pt x="1298448" y="0"/>
                </a:cubicBezTo>
                <a:cubicBezTo>
                  <a:pt x="1391197" y="-9971"/>
                  <a:pt x="1610300" y="46678"/>
                  <a:pt x="1828800" y="0"/>
                </a:cubicBezTo>
                <a:cubicBezTo>
                  <a:pt x="1849489" y="179999"/>
                  <a:pt x="1806783" y="342391"/>
                  <a:pt x="1828800" y="531838"/>
                </a:cubicBezTo>
                <a:cubicBezTo>
                  <a:pt x="1850817" y="721285"/>
                  <a:pt x="1822568" y="815382"/>
                  <a:pt x="1828800" y="1019356"/>
                </a:cubicBezTo>
                <a:cubicBezTo>
                  <a:pt x="1835032" y="1223330"/>
                  <a:pt x="1823513" y="1394985"/>
                  <a:pt x="1828800" y="1617673"/>
                </a:cubicBezTo>
                <a:cubicBezTo>
                  <a:pt x="1834087" y="1840361"/>
                  <a:pt x="1797683" y="1977269"/>
                  <a:pt x="1828800" y="2215991"/>
                </a:cubicBezTo>
                <a:cubicBezTo>
                  <a:pt x="1739683" y="2224229"/>
                  <a:pt x="1493205" y="2167420"/>
                  <a:pt x="1408176" y="2215991"/>
                </a:cubicBezTo>
                <a:cubicBezTo>
                  <a:pt x="1323147" y="2264562"/>
                  <a:pt x="1103675" y="2207709"/>
                  <a:pt x="969264" y="2215991"/>
                </a:cubicBezTo>
                <a:cubicBezTo>
                  <a:pt x="834853" y="2224273"/>
                  <a:pt x="745497" y="2199958"/>
                  <a:pt x="548640" y="2215991"/>
                </a:cubicBezTo>
                <a:cubicBezTo>
                  <a:pt x="351783" y="2232024"/>
                  <a:pt x="113979" y="2207289"/>
                  <a:pt x="0" y="2215991"/>
                </a:cubicBezTo>
                <a:cubicBezTo>
                  <a:pt x="-45815" y="2085207"/>
                  <a:pt x="60139" y="1786974"/>
                  <a:pt x="0" y="1661993"/>
                </a:cubicBezTo>
                <a:cubicBezTo>
                  <a:pt x="-60139" y="1537012"/>
                  <a:pt x="23144" y="1254711"/>
                  <a:pt x="0" y="1152315"/>
                </a:cubicBezTo>
                <a:cubicBezTo>
                  <a:pt x="-23144" y="1049919"/>
                  <a:pt x="38176" y="846198"/>
                  <a:pt x="0" y="642637"/>
                </a:cubicBezTo>
                <a:cubicBezTo>
                  <a:pt x="-38176" y="439076"/>
                  <a:pt x="72157" y="144277"/>
                  <a:pt x="0" y="0"/>
                </a:cubicBezTo>
                <a:close/>
              </a:path>
            </a:pathLst>
          </a:custGeom>
          <a:noFill/>
          <a:ln w="9525" cap="flat" cmpd="sng">
            <a:noFill/>
            <a:prstDash val="solid"/>
            <a:round/>
            <a:headEnd type="none" w="sm" len="sm"/>
            <a:tailEnd type="none" w="sm" len="sm"/>
          </a:ln>
        </p:spPr>
        <p:txBody>
          <a:bodyPr spcFirstLastPara="1" wrap="square" lIns="0" tIns="0" rIns="0" bIns="0" anchor="t" anchorCtr="0">
            <a:spAutoFit/>
          </a:bodyPr>
          <a:lstStyle/>
          <a:p>
            <a:pPr marL="485776" marR="0" lvl="1" indent="0" algn="ctr" rtl="0">
              <a:spcBef>
                <a:spcPts val="0"/>
              </a:spcBef>
              <a:spcAft>
                <a:spcPts val="0"/>
              </a:spcAft>
              <a:buNone/>
            </a:pPr>
            <a:r>
              <a:rPr lang="en-US" sz="3600" b="1" i="0" u="none" strike="noStrike" cap="none">
                <a:solidFill>
                  <a:srgbClr val="7030A0"/>
                </a:solidFill>
                <a:latin typeface="Roboto Condensed" panose="02000000000000000000" pitchFamily="2" charset="0"/>
                <a:ea typeface="Roboto Condensed" panose="02000000000000000000" pitchFamily="2" charset="0"/>
                <a:cs typeface="Roboto Condensed" panose="02000000000000000000" pitchFamily="2" charset="0"/>
                <a:sym typeface="Roboto"/>
              </a:rPr>
              <a:t>Cảm </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485776" marR="0" lvl="1" indent="0" algn="ctr" rtl="0">
              <a:spcBef>
                <a:spcPts val="0"/>
              </a:spcBef>
              <a:spcAft>
                <a:spcPts val="0"/>
              </a:spcAft>
              <a:buNone/>
            </a:pPr>
            <a:r>
              <a:rPr lang="en-US" sz="3600" b="1" i="0" u="none" strike="noStrike" cap="none">
                <a:solidFill>
                  <a:srgbClr val="7030A0"/>
                </a:solidFill>
                <a:latin typeface="Roboto Condensed" panose="02000000000000000000" pitchFamily="2" charset="0"/>
                <a:ea typeface="Roboto Condensed" panose="02000000000000000000" pitchFamily="2" charset="0"/>
                <a:cs typeface="Roboto Condensed" panose="02000000000000000000" pitchFamily="2" charset="0"/>
                <a:sym typeface="Roboto"/>
              </a:rPr>
              <a:t>nhận</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485776" marR="0" lvl="1" indent="0" algn="ctr" rtl="0">
              <a:spcBef>
                <a:spcPts val="0"/>
              </a:spcBef>
              <a:spcAft>
                <a:spcPts val="0"/>
              </a:spcAft>
              <a:buNone/>
            </a:pPr>
            <a:r>
              <a:rPr lang="en-US" sz="3600" b="1" i="0" u="none" strike="noStrike" cap="none">
                <a:solidFill>
                  <a:srgbClr val="7030A0"/>
                </a:solidFill>
                <a:latin typeface="Roboto Condensed" panose="02000000000000000000" pitchFamily="2" charset="0"/>
                <a:ea typeface="Roboto Condensed" panose="02000000000000000000" pitchFamily="2" charset="0"/>
                <a:cs typeface="Roboto Condensed" panose="02000000000000000000" pitchFamily="2" charset="0"/>
                <a:sym typeface="Roboto"/>
              </a:rPr>
              <a:t>của</a:t>
            </a:r>
            <a:endParaRPr>
              <a:latin typeface="Roboto Condensed" panose="02000000000000000000" pitchFamily="2" charset="0"/>
              <a:ea typeface="Roboto Condensed" panose="02000000000000000000" pitchFamily="2" charset="0"/>
              <a:cs typeface="Roboto Condensed" panose="02000000000000000000" pitchFamily="2" charset="0"/>
            </a:endParaRPr>
          </a:p>
          <a:p>
            <a:pPr marL="485776" marR="0" lvl="1" indent="0" algn="ctr" rtl="0">
              <a:spcBef>
                <a:spcPts val="0"/>
              </a:spcBef>
              <a:spcAft>
                <a:spcPts val="0"/>
              </a:spcAft>
              <a:buNone/>
            </a:pPr>
            <a:r>
              <a:rPr lang="en-US" sz="3600" b="1" i="0" u="none" strike="noStrike" cap="none">
                <a:solidFill>
                  <a:srgbClr val="7030A0"/>
                </a:solidFill>
                <a:latin typeface="Roboto Condensed" panose="02000000000000000000" pitchFamily="2" charset="0"/>
                <a:ea typeface="Roboto Condensed" panose="02000000000000000000" pitchFamily="2" charset="0"/>
                <a:cs typeface="Roboto Condensed" panose="02000000000000000000" pitchFamily="2" charset="0"/>
                <a:sym typeface="Roboto"/>
              </a:rPr>
              <a:t>Hồng</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660;p28">
            <a:extLst>
              <a:ext uri="{FF2B5EF4-FFF2-40B4-BE49-F238E27FC236}">
                <a16:creationId xmlns:a16="http://schemas.microsoft.com/office/drawing/2014/main" id="{34087EE4-6161-B6D6-CE86-F7D12523B493}"/>
              </a:ext>
            </a:extLst>
          </p:cNvPr>
          <p:cNvSpPr txBox="1"/>
          <p:nvPr/>
        </p:nvSpPr>
        <p:spPr>
          <a:xfrm>
            <a:off x="0" y="0"/>
            <a:ext cx="8899071"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Roboto"/>
              </a:rPr>
              <a:t>b. Khám phá chân dung nhân vật</a:t>
            </a:r>
            <a:endParaRPr>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animEffect transition="in" filter="fade">
                                      <p:cBhvr>
                                        <p:cTn id="7" dur="500"/>
                                        <p:tgtEl>
                                          <p:spTgt spid="774"/>
                                        </p:tgtEl>
                                      </p:cBhvr>
                                    </p:animEffect>
                                  </p:childTnLst>
                                </p:cTn>
                              </p:par>
                              <p:par>
                                <p:cTn id="8" presetID="10" presetClass="entr" presetSubtype="0" fill="hold" nodeType="withEffect">
                                  <p:stCondLst>
                                    <p:cond delay="0"/>
                                  </p:stCondLst>
                                  <p:childTnLst>
                                    <p:set>
                                      <p:cBhvr>
                                        <p:cTn id="9" dur="1" fill="hold">
                                          <p:stCondLst>
                                            <p:cond delay="0"/>
                                          </p:stCondLst>
                                        </p:cTn>
                                        <p:tgtEl>
                                          <p:spTgt spid="768"/>
                                        </p:tgtEl>
                                        <p:attrNameLst>
                                          <p:attrName>style.visibility</p:attrName>
                                        </p:attrNameLst>
                                      </p:cBhvr>
                                      <p:to>
                                        <p:strVal val="visible"/>
                                      </p:to>
                                    </p:set>
                                    <p:animEffect transition="in" filter="fade">
                                      <p:cBhvr>
                                        <p:cTn id="10" dur="500"/>
                                        <p:tgtEl>
                                          <p:spTgt spid="7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75"/>
                                        </p:tgtEl>
                                        <p:attrNameLst>
                                          <p:attrName>style.visibility</p:attrName>
                                        </p:attrNameLst>
                                      </p:cBhvr>
                                      <p:to>
                                        <p:strVal val="visible"/>
                                      </p:to>
                                    </p:set>
                                    <p:animEffect transition="in" filter="fade">
                                      <p:cBhvr>
                                        <p:cTn id="15" dur="500"/>
                                        <p:tgtEl>
                                          <p:spTgt spid="7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76"/>
                                        </p:tgtEl>
                                        <p:attrNameLst>
                                          <p:attrName>style.visibility</p:attrName>
                                        </p:attrNameLst>
                                      </p:cBhvr>
                                      <p:to>
                                        <p:strVal val="visible"/>
                                      </p:to>
                                    </p:set>
                                    <p:animEffect transition="in" filter="fade">
                                      <p:cBhvr>
                                        <p:cTn id="20" dur="500"/>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782"/>
        <p:cNvGrpSpPr/>
        <p:nvPr/>
      </p:nvGrpSpPr>
      <p:grpSpPr>
        <a:xfrm>
          <a:off x="0" y="0"/>
          <a:ext cx="0" cy="0"/>
          <a:chOff x="0" y="0"/>
          <a:chExt cx="0" cy="0"/>
        </a:xfrm>
      </p:grpSpPr>
      <p:pic>
        <p:nvPicPr>
          <p:cNvPr id="783" name="Google Shape;783;p35"/>
          <p:cNvPicPr preferRelativeResize="0"/>
          <p:nvPr/>
        </p:nvPicPr>
        <p:blipFill rotWithShape="1">
          <a:blip r:embed="rId5">
            <a:alphaModFix/>
          </a:blip>
          <a:srcRect/>
          <a:stretch/>
        </p:blipFill>
        <p:spPr>
          <a:xfrm rot="5400000">
            <a:off x="15646300" y="-8130600"/>
            <a:ext cx="10051930" cy="10881657"/>
          </a:xfrm>
          <a:prstGeom prst="rect">
            <a:avLst/>
          </a:prstGeom>
          <a:noFill/>
          <a:ln>
            <a:noFill/>
          </a:ln>
        </p:spPr>
      </p:pic>
      <p:pic>
        <p:nvPicPr>
          <p:cNvPr id="784" name="Google Shape;784;p35"/>
          <p:cNvPicPr preferRelativeResize="0"/>
          <p:nvPr/>
        </p:nvPicPr>
        <p:blipFill rotWithShape="1">
          <a:blip r:embed="rId5">
            <a:alphaModFix/>
          </a:blip>
          <a:srcRect/>
          <a:stretch/>
        </p:blipFill>
        <p:spPr>
          <a:xfrm rot="5400000">
            <a:off x="-5843293" y="8505866"/>
            <a:ext cx="10051930" cy="10881657"/>
          </a:xfrm>
          <a:prstGeom prst="rect">
            <a:avLst/>
          </a:prstGeom>
          <a:noFill/>
          <a:ln>
            <a:noFill/>
          </a:ln>
        </p:spPr>
      </p:pic>
      <p:pic>
        <p:nvPicPr>
          <p:cNvPr id="785" name="Google Shape;785;p35"/>
          <p:cNvPicPr preferRelativeResize="0"/>
          <p:nvPr/>
        </p:nvPicPr>
        <p:blipFill rotWithShape="1">
          <a:blip r:embed="rId6">
            <a:alphaModFix/>
          </a:blip>
          <a:srcRect/>
          <a:stretch/>
        </p:blipFill>
        <p:spPr>
          <a:xfrm rot="10800000">
            <a:off x="15577375" y="-1725704"/>
            <a:ext cx="3363849" cy="4114800"/>
          </a:xfrm>
          <a:prstGeom prst="rect">
            <a:avLst/>
          </a:prstGeom>
          <a:noFill/>
          <a:ln>
            <a:noFill/>
          </a:ln>
        </p:spPr>
      </p:pic>
      <p:pic>
        <p:nvPicPr>
          <p:cNvPr id="786" name="Google Shape;786;p35"/>
          <p:cNvPicPr preferRelativeResize="0"/>
          <p:nvPr/>
        </p:nvPicPr>
        <p:blipFill rotWithShape="1">
          <a:blip r:embed="rId7">
            <a:alphaModFix/>
          </a:blip>
          <a:srcRect/>
          <a:stretch/>
        </p:blipFill>
        <p:spPr>
          <a:xfrm>
            <a:off x="98200" y="1244098"/>
            <a:ext cx="1000641" cy="896938"/>
          </a:xfrm>
          <a:prstGeom prst="rect">
            <a:avLst/>
          </a:prstGeom>
          <a:noFill/>
          <a:ln>
            <a:noFill/>
          </a:ln>
        </p:spPr>
      </p:pic>
      <p:pic>
        <p:nvPicPr>
          <p:cNvPr id="787" name="Google Shape;787;p35"/>
          <p:cNvPicPr preferRelativeResize="0"/>
          <p:nvPr/>
        </p:nvPicPr>
        <p:blipFill rotWithShape="1">
          <a:blip r:embed="rId7">
            <a:alphaModFix/>
          </a:blip>
          <a:srcRect/>
          <a:stretch/>
        </p:blipFill>
        <p:spPr>
          <a:xfrm>
            <a:off x="400220" y="1544349"/>
            <a:ext cx="1000641" cy="896938"/>
          </a:xfrm>
          <a:prstGeom prst="rect">
            <a:avLst/>
          </a:prstGeom>
          <a:noFill/>
          <a:ln>
            <a:noFill/>
          </a:ln>
        </p:spPr>
      </p:pic>
      <p:pic>
        <p:nvPicPr>
          <p:cNvPr id="788" name="Google Shape;788;p35"/>
          <p:cNvPicPr preferRelativeResize="0"/>
          <p:nvPr/>
        </p:nvPicPr>
        <p:blipFill rotWithShape="1">
          <a:blip r:embed="rId8">
            <a:alphaModFix/>
          </a:blip>
          <a:srcRect t="30821" b="18492"/>
          <a:stretch/>
        </p:blipFill>
        <p:spPr>
          <a:xfrm>
            <a:off x="0" y="0"/>
            <a:ext cx="7743768" cy="1349191"/>
          </a:xfrm>
          <a:prstGeom prst="rect">
            <a:avLst/>
          </a:prstGeom>
          <a:noFill/>
          <a:ln>
            <a:noFill/>
          </a:ln>
        </p:spPr>
      </p:pic>
      <p:sp>
        <p:nvSpPr>
          <p:cNvPr id="792" name="Google Shape;792;p35"/>
          <p:cNvSpPr txBox="1"/>
          <p:nvPr/>
        </p:nvSpPr>
        <p:spPr>
          <a:xfrm>
            <a:off x="79495" y="226921"/>
            <a:ext cx="7083897" cy="107721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000000"/>
                </a:solidFill>
                <a:latin typeface="#9Slide07 SVNSalty Sans" panose="02000000000000000000" pitchFamily="2" charset="0"/>
                <a:ea typeface="Roboto"/>
                <a:cs typeface="Roboto"/>
                <a:sym typeface="Roboto"/>
              </a:rPr>
              <a:t>4. Luyện tập</a:t>
            </a:r>
            <a:endParaRPr>
              <a:latin typeface="#9Slide07 SVNSalty Sans" panose="02000000000000000000" pitchFamily="2" charset="0"/>
            </a:endParaRPr>
          </a:p>
        </p:txBody>
      </p:sp>
      <p:sp>
        <p:nvSpPr>
          <p:cNvPr id="793" name="Google Shape;793;p35"/>
          <p:cNvSpPr txBox="1"/>
          <p:nvPr/>
        </p:nvSpPr>
        <p:spPr>
          <a:xfrm>
            <a:off x="745066" y="656166"/>
            <a:ext cx="14647334" cy="1723164"/>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7030A0"/>
                </a:solidFill>
                <a:latin typeface="Roboto"/>
                <a:ea typeface="Roboto"/>
                <a:cs typeface="Roboto"/>
                <a:sym typeface="Roboto"/>
              </a:rPr>
              <a:t>HOÀN THÀNH</a:t>
            </a:r>
            <a:endParaRPr/>
          </a:p>
          <a:p>
            <a:pPr marL="863599" marR="0" lvl="1" indent="-431800" algn="ctr" rtl="0">
              <a:lnSpc>
                <a:spcPct val="140010"/>
              </a:lnSpc>
              <a:spcBef>
                <a:spcPts val="0"/>
              </a:spcBef>
              <a:spcAft>
                <a:spcPts val="0"/>
              </a:spcAft>
              <a:buClr>
                <a:srgbClr val="7030A0"/>
              </a:buClr>
              <a:buSzPts val="3999"/>
              <a:buFont typeface="Arial"/>
              <a:buChar char="•"/>
            </a:pPr>
            <a:r>
              <a:rPr lang="en-US" sz="3999" b="0" i="0" u="none" strike="noStrike" cap="none">
                <a:solidFill>
                  <a:srgbClr val="7030A0"/>
                </a:solidFill>
                <a:latin typeface="Roboto"/>
                <a:ea typeface="Roboto"/>
                <a:cs typeface="Roboto"/>
                <a:sym typeface="Roboto"/>
              </a:rPr>
              <a:t>Sơ đồ tư duy khái quát đặc điểm của thể loại kí trong văn bản</a:t>
            </a:r>
            <a:endParaRPr/>
          </a:p>
        </p:txBody>
      </p:sp>
      <p:graphicFrame>
        <p:nvGraphicFramePr>
          <p:cNvPr id="2" name="Diagram 1">
            <a:extLst>
              <a:ext uri="{FF2B5EF4-FFF2-40B4-BE49-F238E27FC236}">
                <a16:creationId xmlns:a16="http://schemas.microsoft.com/office/drawing/2014/main" id="{DB4920A3-9A05-FDE7-8AF3-8842C2668D11}"/>
              </a:ext>
            </a:extLst>
          </p:cNvPr>
          <p:cNvGraphicFramePr/>
          <p:nvPr>
            <p:extLst>
              <p:ext uri="{D42A27DB-BD31-4B8C-83A1-F6EECF244321}">
                <p14:modId xmlns:p14="http://schemas.microsoft.com/office/powerpoint/2010/main" val="540727735"/>
              </p:ext>
            </p:extLst>
          </p:nvPr>
        </p:nvGraphicFramePr>
        <p:xfrm>
          <a:off x="2065866" y="-694267"/>
          <a:ext cx="14224001" cy="9906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Rectangle: Rounded Corners 6">
            <a:extLst>
              <a:ext uri="{FF2B5EF4-FFF2-40B4-BE49-F238E27FC236}">
                <a16:creationId xmlns:a16="http://schemas.microsoft.com/office/drawing/2014/main" id="{07C48EC0-F776-08DD-5C43-90B2B673926C}"/>
              </a:ext>
            </a:extLst>
          </p:cNvPr>
          <p:cNvSpPr/>
          <p:nvPr/>
        </p:nvSpPr>
        <p:spPr>
          <a:xfrm>
            <a:off x="13502646" y="6277092"/>
            <a:ext cx="1968996" cy="1250312"/>
          </a:xfrm>
          <a:prstGeom prst="roundRect">
            <a:avLst>
              <a:gd name="adj" fmla="val 10000"/>
            </a:avLst>
          </a:prstGeom>
          <a:solidFill>
            <a:srgbClr val="CD72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vi-VN"/>
          </a:p>
        </p:txBody>
      </p:sp>
      <p:grpSp>
        <p:nvGrpSpPr>
          <p:cNvPr id="8" name="Group 7">
            <a:extLst>
              <a:ext uri="{FF2B5EF4-FFF2-40B4-BE49-F238E27FC236}">
                <a16:creationId xmlns:a16="http://schemas.microsoft.com/office/drawing/2014/main" id="{01A4EF3A-5F0D-0407-5054-BBCDF41B056D}"/>
              </a:ext>
            </a:extLst>
          </p:cNvPr>
          <p:cNvGrpSpPr/>
          <p:nvPr/>
        </p:nvGrpSpPr>
        <p:grpSpPr>
          <a:xfrm>
            <a:off x="13721424" y="6484931"/>
            <a:ext cx="1968996" cy="1250312"/>
            <a:chOff x="9337710" y="7567356"/>
            <a:chExt cx="1968996" cy="1250312"/>
          </a:xfrm>
        </p:grpSpPr>
        <p:sp>
          <p:nvSpPr>
            <p:cNvPr id="9" name="Rectangle: Rounded Corners 8">
              <a:extLst>
                <a:ext uri="{FF2B5EF4-FFF2-40B4-BE49-F238E27FC236}">
                  <a16:creationId xmlns:a16="http://schemas.microsoft.com/office/drawing/2014/main" id="{BC3310A1-89F6-5728-0644-47AC3D773F73}"/>
                </a:ext>
              </a:extLst>
            </p:cNvPr>
            <p:cNvSpPr/>
            <p:nvPr/>
          </p:nvSpPr>
          <p:spPr>
            <a:xfrm>
              <a:off x="9337710" y="7567356"/>
              <a:ext cx="1968996" cy="1250312"/>
            </a:xfrm>
            <a:prstGeom prst="roundRect">
              <a:avLst>
                <a:gd name="adj" fmla="val 10000"/>
              </a:avLst>
            </a:pr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vi-VN"/>
            </a:p>
          </p:txBody>
        </p:sp>
        <p:sp>
          <p:nvSpPr>
            <p:cNvPr id="10" name="Rectangle: Rounded Corners 5">
              <a:extLst>
                <a:ext uri="{FF2B5EF4-FFF2-40B4-BE49-F238E27FC236}">
                  <a16:creationId xmlns:a16="http://schemas.microsoft.com/office/drawing/2014/main" id="{AD2EF614-BCB7-25CD-5048-05A43A6528B3}"/>
                </a:ext>
              </a:extLst>
            </p:cNvPr>
            <p:cNvSpPr txBox="1"/>
            <p:nvPr/>
          </p:nvSpPr>
          <p:spPr>
            <a:xfrm>
              <a:off x="9374330" y="7603976"/>
              <a:ext cx="1895756" cy="1177072"/>
            </a:xfrm>
            <a:prstGeom prst="rect">
              <a:avLst/>
            </a:prstGeom>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Chân dung mẹ</a:t>
              </a:r>
            </a:p>
          </p:txBody>
        </p:sp>
      </p:grpSp>
      <p:sp>
        <p:nvSpPr>
          <p:cNvPr id="11" name="Rectangle: Rounded Corners 10">
            <a:extLst>
              <a:ext uri="{FF2B5EF4-FFF2-40B4-BE49-F238E27FC236}">
                <a16:creationId xmlns:a16="http://schemas.microsoft.com/office/drawing/2014/main" id="{8D1403A8-EDE7-ADBF-3B4D-7A41897B023D}"/>
              </a:ext>
            </a:extLst>
          </p:cNvPr>
          <p:cNvSpPr/>
          <p:nvPr/>
        </p:nvSpPr>
        <p:spPr>
          <a:xfrm>
            <a:off x="15805580" y="6294025"/>
            <a:ext cx="1968996" cy="1250312"/>
          </a:xfrm>
          <a:prstGeom prst="roundRect">
            <a:avLst>
              <a:gd name="adj" fmla="val 10000"/>
            </a:avLst>
          </a:prstGeom>
          <a:solidFill>
            <a:srgbClr val="CD72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vi-VN"/>
          </a:p>
        </p:txBody>
      </p:sp>
      <p:grpSp>
        <p:nvGrpSpPr>
          <p:cNvPr id="12" name="Group 11">
            <a:extLst>
              <a:ext uri="{FF2B5EF4-FFF2-40B4-BE49-F238E27FC236}">
                <a16:creationId xmlns:a16="http://schemas.microsoft.com/office/drawing/2014/main" id="{9F00A7A0-D486-F106-9D23-FB181E5CA825}"/>
              </a:ext>
            </a:extLst>
          </p:cNvPr>
          <p:cNvGrpSpPr/>
          <p:nvPr/>
        </p:nvGrpSpPr>
        <p:grpSpPr>
          <a:xfrm>
            <a:off x="16024358" y="6501864"/>
            <a:ext cx="1968996" cy="1250312"/>
            <a:chOff x="9337710" y="7567356"/>
            <a:chExt cx="1968996" cy="1250312"/>
          </a:xfrm>
        </p:grpSpPr>
        <p:sp>
          <p:nvSpPr>
            <p:cNvPr id="13" name="Rectangle: Rounded Corners 12">
              <a:extLst>
                <a:ext uri="{FF2B5EF4-FFF2-40B4-BE49-F238E27FC236}">
                  <a16:creationId xmlns:a16="http://schemas.microsoft.com/office/drawing/2014/main" id="{8BCE1B46-5142-E252-630C-587780B8D2CC}"/>
                </a:ext>
              </a:extLst>
            </p:cNvPr>
            <p:cNvSpPr/>
            <p:nvPr/>
          </p:nvSpPr>
          <p:spPr>
            <a:xfrm>
              <a:off x="9337710" y="7567356"/>
              <a:ext cx="1968996" cy="1250312"/>
            </a:xfrm>
            <a:prstGeom prst="roundRect">
              <a:avLst>
                <a:gd name="adj" fmla="val 10000"/>
              </a:avLst>
            </a:pr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vi-VN"/>
            </a:p>
          </p:txBody>
        </p:sp>
        <p:sp>
          <p:nvSpPr>
            <p:cNvPr id="14" name="Rectangle: Rounded Corners 5">
              <a:extLst>
                <a:ext uri="{FF2B5EF4-FFF2-40B4-BE49-F238E27FC236}">
                  <a16:creationId xmlns:a16="http://schemas.microsoft.com/office/drawing/2014/main" id="{4F4A5EE3-01B4-D6B1-C257-DE503AE23CF6}"/>
                </a:ext>
              </a:extLst>
            </p:cNvPr>
            <p:cNvSpPr txBox="1"/>
            <p:nvPr/>
          </p:nvSpPr>
          <p:spPr>
            <a:xfrm>
              <a:off x="9374330" y="7603976"/>
              <a:ext cx="1895756" cy="1177072"/>
            </a:xfrm>
            <a:prstGeom prst="rect">
              <a:avLst/>
            </a:prstGeom>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Roboto Condensed" panose="02000000000000000000" pitchFamily="2" charset="0"/>
                  <a:ea typeface="Roboto Condensed" panose="02000000000000000000" pitchFamily="2" charset="0"/>
                  <a:cs typeface="Roboto Condensed" panose="02000000000000000000" pitchFamily="2" charset="0"/>
                </a:rPr>
                <a:t>Chân dung cô</a:t>
              </a:r>
            </a:p>
          </p:txBody>
        </p:sp>
      </p:grpSp>
      <p:pic>
        <p:nvPicPr>
          <p:cNvPr id="15" name="Electric - 5 Minute Countdown">
            <a:hlinkClick r:id="" action="ppaction://media"/>
            <a:extLst>
              <a:ext uri="{FF2B5EF4-FFF2-40B4-BE49-F238E27FC236}">
                <a16:creationId xmlns:a16="http://schemas.microsoft.com/office/drawing/2014/main" id="{66BC22B5-2741-6E0F-778A-C06B03C4AB45}"/>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349750" y="7128933"/>
            <a:ext cx="3848752" cy="2163233"/>
          </a:xfrm>
          <a:prstGeom prst="rect">
            <a:avLst/>
          </a:prstGeom>
          <a:ln>
            <a:noFill/>
          </a:ln>
          <a:effectLst/>
          <a:scene3d>
            <a:camera prst="orthographicFront"/>
            <a:lightRig rig="balanced" dir="t"/>
          </a:scene3d>
          <a:sp3d prstMaterial="softEdge">
            <a:bevelT w="203200" h="101600" prst="cross"/>
            <a:contourClr>
              <a:srgbClr val="FFFFFF"/>
            </a:contourClr>
          </a:sp3d>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782"/>
        <p:cNvGrpSpPr/>
        <p:nvPr/>
      </p:nvGrpSpPr>
      <p:grpSpPr>
        <a:xfrm>
          <a:off x="0" y="0"/>
          <a:ext cx="0" cy="0"/>
          <a:chOff x="0" y="0"/>
          <a:chExt cx="0" cy="0"/>
        </a:xfrm>
      </p:grpSpPr>
      <p:pic>
        <p:nvPicPr>
          <p:cNvPr id="6" name="Picture 16">
            <a:extLst>
              <a:ext uri="{FF2B5EF4-FFF2-40B4-BE49-F238E27FC236}">
                <a16:creationId xmlns:a16="http://schemas.microsoft.com/office/drawing/2014/main" id="{3F745783-C977-8161-B9E1-BC93A21FD6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8887" y="4073779"/>
            <a:ext cx="2990047" cy="2360888"/>
          </a:xfrm>
          <a:prstGeom prst="rect">
            <a:avLst/>
          </a:prstGeom>
        </p:spPr>
      </p:pic>
      <p:pic>
        <p:nvPicPr>
          <p:cNvPr id="783" name="Google Shape;783;p35"/>
          <p:cNvPicPr preferRelativeResize="0"/>
          <p:nvPr/>
        </p:nvPicPr>
        <p:blipFill rotWithShape="1">
          <a:blip r:embed="rId5">
            <a:alphaModFix/>
          </a:blip>
          <a:srcRect/>
          <a:stretch/>
        </p:blipFill>
        <p:spPr>
          <a:xfrm rot="5400000">
            <a:off x="15646300" y="-8130600"/>
            <a:ext cx="10051930" cy="10881657"/>
          </a:xfrm>
          <a:prstGeom prst="rect">
            <a:avLst/>
          </a:prstGeom>
          <a:noFill/>
          <a:ln>
            <a:noFill/>
          </a:ln>
        </p:spPr>
      </p:pic>
      <p:pic>
        <p:nvPicPr>
          <p:cNvPr id="784" name="Google Shape;784;p35"/>
          <p:cNvPicPr preferRelativeResize="0"/>
          <p:nvPr/>
        </p:nvPicPr>
        <p:blipFill rotWithShape="1">
          <a:blip r:embed="rId5">
            <a:alphaModFix/>
          </a:blip>
          <a:srcRect/>
          <a:stretch/>
        </p:blipFill>
        <p:spPr>
          <a:xfrm rot="5400000">
            <a:off x="-5843293" y="8505866"/>
            <a:ext cx="10051930" cy="10881657"/>
          </a:xfrm>
          <a:prstGeom prst="rect">
            <a:avLst/>
          </a:prstGeom>
          <a:noFill/>
          <a:ln>
            <a:noFill/>
          </a:ln>
        </p:spPr>
      </p:pic>
      <p:pic>
        <p:nvPicPr>
          <p:cNvPr id="785" name="Google Shape;785;p35"/>
          <p:cNvPicPr preferRelativeResize="0"/>
          <p:nvPr/>
        </p:nvPicPr>
        <p:blipFill rotWithShape="1">
          <a:blip r:embed="rId6">
            <a:alphaModFix/>
          </a:blip>
          <a:srcRect/>
          <a:stretch/>
        </p:blipFill>
        <p:spPr>
          <a:xfrm rot="10800000">
            <a:off x="15577375" y="-1725704"/>
            <a:ext cx="3363849" cy="4114800"/>
          </a:xfrm>
          <a:prstGeom prst="rect">
            <a:avLst/>
          </a:prstGeom>
          <a:noFill/>
          <a:ln>
            <a:noFill/>
          </a:ln>
        </p:spPr>
      </p:pic>
      <p:pic>
        <p:nvPicPr>
          <p:cNvPr id="786" name="Google Shape;786;p35"/>
          <p:cNvPicPr preferRelativeResize="0"/>
          <p:nvPr/>
        </p:nvPicPr>
        <p:blipFill rotWithShape="1">
          <a:blip r:embed="rId7">
            <a:alphaModFix/>
          </a:blip>
          <a:srcRect/>
          <a:stretch/>
        </p:blipFill>
        <p:spPr>
          <a:xfrm>
            <a:off x="98200" y="1244098"/>
            <a:ext cx="1000641" cy="896938"/>
          </a:xfrm>
          <a:prstGeom prst="rect">
            <a:avLst/>
          </a:prstGeom>
          <a:noFill/>
          <a:ln>
            <a:noFill/>
          </a:ln>
        </p:spPr>
      </p:pic>
      <p:pic>
        <p:nvPicPr>
          <p:cNvPr id="787" name="Google Shape;787;p35"/>
          <p:cNvPicPr preferRelativeResize="0"/>
          <p:nvPr/>
        </p:nvPicPr>
        <p:blipFill rotWithShape="1">
          <a:blip r:embed="rId7">
            <a:alphaModFix/>
          </a:blip>
          <a:srcRect/>
          <a:stretch/>
        </p:blipFill>
        <p:spPr>
          <a:xfrm>
            <a:off x="400220" y="1544349"/>
            <a:ext cx="1000641" cy="896938"/>
          </a:xfrm>
          <a:prstGeom prst="rect">
            <a:avLst/>
          </a:prstGeom>
          <a:noFill/>
          <a:ln>
            <a:noFill/>
          </a:ln>
        </p:spPr>
      </p:pic>
      <p:pic>
        <p:nvPicPr>
          <p:cNvPr id="788" name="Google Shape;788;p35"/>
          <p:cNvPicPr preferRelativeResize="0"/>
          <p:nvPr/>
        </p:nvPicPr>
        <p:blipFill rotWithShape="1">
          <a:blip r:embed="rId8">
            <a:alphaModFix/>
          </a:blip>
          <a:srcRect t="30821" b="18492"/>
          <a:stretch/>
        </p:blipFill>
        <p:spPr>
          <a:xfrm>
            <a:off x="0" y="0"/>
            <a:ext cx="7743768" cy="1349191"/>
          </a:xfrm>
          <a:prstGeom prst="rect">
            <a:avLst/>
          </a:prstGeom>
          <a:noFill/>
          <a:ln>
            <a:noFill/>
          </a:ln>
        </p:spPr>
      </p:pic>
      <p:sp>
        <p:nvSpPr>
          <p:cNvPr id="792" name="Google Shape;792;p35"/>
          <p:cNvSpPr txBox="1"/>
          <p:nvPr/>
        </p:nvSpPr>
        <p:spPr>
          <a:xfrm>
            <a:off x="79495" y="226921"/>
            <a:ext cx="7083897" cy="107721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000000"/>
                </a:solidFill>
                <a:latin typeface="#9Slide07 SVNSalty Sans" panose="02000000000000000000" pitchFamily="2" charset="0"/>
                <a:ea typeface="Roboto"/>
                <a:cs typeface="Roboto"/>
                <a:sym typeface="Roboto"/>
              </a:rPr>
              <a:t>4. Luyện tập</a:t>
            </a:r>
            <a:endParaRPr>
              <a:latin typeface="#9Slide07 SVNSalty Sans" panose="02000000000000000000" pitchFamily="2" charset="0"/>
            </a:endParaRPr>
          </a:p>
        </p:txBody>
      </p:sp>
      <p:graphicFrame>
        <p:nvGraphicFramePr>
          <p:cNvPr id="4" name="Diagram 3">
            <a:extLst>
              <a:ext uri="{FF2B5EF4-FFF2-40B4-BE49-F238E27FC236}">
                <a16:creationId xmlns:a16="http://schemas.microsoft.com/office/drawing/2014/main" id="{70AF26C1-9870-1267-AB32-BA5C6F89B811}"/>
              </a:ext>
            </a:extLst>
          </p:cNvPr>
          <p:cNvGraphicFramePr/>
          <p:nvPr>
            <p:extLst>
              <p:ext uri="{D42A27DB-BD31-4B8C-83A1-F6EECF244321}">
                <p14:modId xmlns:p14="http://schemas.microsoft.com/office/powerpoint/2010/main" val="1535603936"/>
              </p:ext>
            </p:extLst>
          </p:nvPr>
        </p:nvGraphicFramePr>
        <p:xfrm>
          <a:off x="253999" y="-3420534"/>
          <a:ext cx="16526933" cy="108712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extBox 4">
            <a:extLst>
              <a:ext uri="{FF2B5EF4-FFF2-40B4-BE49-F238E27FC236}">
                <a16:creationId xmlns:a16="http://schemas.microsoft.com/office/drawing/2014/main" id="{2C9D1033-A83D-CF4B-F8FB-D47725F705F2}"/>
              </a:ext>
            </a:extLst>
          </p:cNvPr>
          <p:cNvSpPr txBox="1"/>
          <p:nvPr/>
        </p:nvSpPr>
        <p:spPr>
          <a:xfrm>
            <a:off x="558799" y="4385733"/>
            <a:ext cx="2438400" cy="1569660"/>
          </a:xfrm>
          <a:prstGeom prst="rect">
            <a:avLst/>
          </a:prstGeom>
          <a:noFill/>
        </p:spPr>
        <p:txBody>
          <a:bodyPr wrap="square" rtlCol="0">
            <a:spAutoFit/>
          </a:bodyPr>
          <a:lstStyle/>
          <a:p>
            <a:pPr algn="ctr"/>
            <a:r>
              <a:rPr lang="en-GB" sz="32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Hồng nói chuyện với cô &amp; gặp lại mẹ</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6" name="Picture 16">
            <a:extLst>
              <a:ext uri="{FF2B5EF4-FFF2-40B4-BE49-F238E27FC236}">
                <a16:creationId xmlns:a16="http://schemas.microsoft.com/office/drawing/2014/main" id="{E6C56468-CF16-0002-3242-D7EC3DFBEE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8664" y="3990342"/>
            <a:ext cx="3031069" cy="2088725"/>
          </a:xfrm>
          <a:prstGeom prst="rect">
            <a:avLst/>
          </a:prstGeom>
        </p:spPr>
      </p:pic>
      <p:sp>
        <p:nvSpPr>
          <p:cNvPr id="17" name="TextBox 16">
            <a:extLst>
              <a:ext uri="{FF2B5EF4-FFF2-40B4-BE49-F238E27FC236}">
                <a16:creationId xmlns:a16="http://schemas.microsoft.com/office/drawing/2014/main" id="{B9FB87CE-4D48-9B94-B940-27B102CA4640}"/>
              </a:ext>
            </a:extLst>
          </p:cNvPr>
          <p:cNvSpPr txBox="1"/>
          <p:nvPr/>
        </p:nvSpPr>
        <p:spPr>
          <a:xfrm>
            <a:off x="3031067" y="4876799"/>
            <a:ext cx="2438400" cy="584775"/>
          </a:xfrm>
          <a:prstGeom prst="rect">
            <a:avLst/>
          </a:prstGeom>
          <a:noFill/>
        </p:spPr>
        <p:txBody>
          <a:bodyPr wrap="square" rtlCol="0">
            <a:spAutoFit/>
          </a:bodyPr>
          <a:lstStyle/>
          <a:p>
            <a:pPr algn="ctr"/>
            <a:r>
              <a:rPr lang="en-GB" sz="32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Thứ nhất</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8" name="Picture 16">
            <a:extLst>
              <a:ext uri="{FF2B5EF4-FFF2-40B4-BE49-F238E27FC236}">
                <a16:creationId xmlns:a16="http://schemas.microsoft.com/office/drawing/2014/main" id="{C6E8A03B-B173-1BA1-43B9-DE359434BA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37197" y="3990340"/>
            <a:ext cx="3031069" cy="1970193"/>
          </a:xfrm>
          <a:prstGeom prst="rect">
            <a:avLst/>
          </a:prstGeom>
        </p:spPr>
      </p:pic>
      <p:sp>
        <p:nvSpPr>
          <p:cNvPr id="19" name="TextBox 18">
            <a:extLst>
              <a:ext uri="{FF2B5EF4-FFF2-40B4-BE49-F238E27FC236}">
                <a16:creationId xmlns:a16="http://schemas.microsoft.com/office/drawing/2014/main" id="{E130AEAF-FE12-966E-9B9B-0C92C391838E}"/>
              </a:ext>
            </a:extLst>
          </p:cNvPr>
          <p:cNvSpPr txBox="1"/>
          <p:nvPr/>
        </p:nvSpPr>
        <p:spPr>
          <a:xfrm>
            <a:off x="5842000" y="4741334"/>
            <a:ext cx="2438400" cy="584775"/>
          </a:xfrm>
          <a:prstGeom prst="rect">
            <a:avLst/>
          </a:prstGeom>
          <a:noFill/>
        </p:spPr>
        <p:txBody>
          <a:bodyPr wrap="square" rtlCol="0">
            <a:spAutoFit/>
          </a:bodyPr>
          <a:lstStyle/>
          <a:p>
            <a:pPr algn="ctr"/>
            <a:r>
              <a:rPr lang="en-GB" sz="32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Bé Hồng</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0" name="Picture 16">
            <a:extLst>
              <a:ext uri="{FF2B5EF4-FFF2-40B4-BE49-F238E27FC236}">
                <a16:creationId xmlns:a16="http://schemas.microsoft.com/office/drawing/2014/main" id="{7454AD13-8C56-17E6-928F-C21B0036A7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5865" y="3922609"/>
            <a:ext cx="3031069" cy="2308858"/>
          </a:xfrm>
          <a:prstGeom prst="rect">
            <a:avLst/>
          </a:prstGeom>
        </p:spPr>
      </p:pic>
      <p:sp>
        <p:nvSpPr>
          <p:cNvPr id="21" name="TextBox 20">
            <a:extLst>
              <a:ext uri="{FF2B5EF4-FFF2-40B4-BE49-F238E27FC236}">
                <a16:creationId xmlns:a16="http://schemas.microsoft.com/office/drawing/2014/main" id="{A76DB713-ACA5-89FF-10B1-B4036FEA8DF9}"/>
              </a:ext>
            </a:extLst>
          </p:cNvPr>
          <p:cNvSpPr txBox="1"/>
          <p:nvPr/>
        </p:nvSpPr>
        <p:spPr>
          <a:xfrm>
            <a:off x="8619067" y="4351866"/>
            <a:ext cx="2810934" cy="1569660"/>
          </a:xfrm>
          <a:prstGeom prst="rect">
            <a:avLst/>
          </a:prstGeom>
          <a:noFill/>
        </p:spPr>
        <p:txBody>
          <a:bodyPr wrap="square" rtlCol="0">
            <a:spAutoFit/>
          </a:bodyPr>
          <a:lstStyle/>
          <a:p>
            <a:pPr algn="ctr"/>
            <a:r>
              <a:rPr lang="en-GB" sz="32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Sau khi bố Hồng mất, địa điểm: Hải Phòng</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2" name="Picture 16">
            <a:extLst>
              <a:ext uri="{FF2B5EF4-FFF2-40B4-BE49-F238E27FC236}">
                <a16:creationId xmlns:a16="http://schemas.microsoft.com/office/drawing/2014/main" id="{717F9EEC-B1A4-DAC3-E07C-A83481CC67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28398" y="4007277"/>
            <a:ext cx="3031069" cy="1834723"/>
          </a:xfrm>
          <a:prstGeom prst="rect">
            <a:avLst/>
          </a:prstGeom>
        </p:spPr>
      </p:pic>
      <p:sp>
        <p:nvSpPr>
          <p:cNvPr id="23" name="TextBox 22">
            <a:extLst>
              <a:ext uri="{FF2B5EF4-FFF2-40B4-BE49-F238E27FC236}">
                <a16:creationId xmlns:a16="http://schemas.microsoft.com/office/drawing/2014/main" id="{1EA5AB67-99E6-EAD2-D1D0-1374CB150834}"/>
              </a:ext>
            </a:extLst>
          </p:cNvPr>
          <p:cNvSpPr txBox="1"/>
          <p:nvPr/>
        </p:nvSpPr>
        <p:spPr>
          <a:xfrm>
            <a:off x="11684001" y="4792135"/>
            <a:ext cx="2438400" cy="584775"/>
          </a:xfrm>
          <a:prstGeom prst="rect">
            <a:avLst/>
          </a:prstGeom>
          <a:noFill/>
        </p:spPr>
        <p:txBody>
          <a:bodyPr wrap="square" rtlCol="0">
            <a:spAutoFit/>
          </a:bodyPr>
          <a:lstStyle/>
          <a:p>
            <a:pPr algn="ctr"/>
            <a:r>
              <a:rPr lang="en-GB" sz="32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Thời gian</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cxnSp>
        <p:nvCxnSpPr>
          <p:cNvPr id="25" name="Straight Connector 24">
            <a:extLst>
              <a:ext uri="{FF2B5EF4-FFF2-40B4-BE49-F238E27FC236}">
                <a16:creationId xmlns:a16="http://schemas.microsoft.com/office/drawing/2014/main" id="{0CB31EFA-C420-2BEE-1E9F-77FD3236CA00}"/>
              </a:ext>
            </a:extLst>
          </p:cNvPr>
          <p:cNvCxnSpPr>
            <a:cxnSpLocks/>
          </p:cNvCxnSpPr>
          <p:nvPr/>
        </p:nvCxnSpPr>
        <p:spPr>
          <a:xfrm>
            <a:off x="16171333" y="3996267"/>
            <a:ext cx="0" cy="6079066"/>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6A9234D1-1977-1967-C141-81E377ED1FFA}"/>
              </a:ext>
            </a:extLst>
          </p:cNvPr>
          <p:cNvCxnSpPr/>
          <p:nvPr/>
        </p:nvCxnSpPr>
        <p:spPr>
          <a:xfrm>
            <a:off x="13648267" y="6824133"/>
            <a:ext cx="2489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1A27F1-9835-7188-B661-E1127D53826A}"/>
              </a:ext>
            </a:extLst>
          </p:cNvPr>
          <p:cNvCxnSpPr/>
          <p:nvPr/>
        </p:nvCxnSpPr>
        <p:spPr>
          <a:xfrm>
            <a:off x="13665201" y="8348133"/>
            <a:ext cx="2489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80A58E-833D-EC98-F0BB-7CBA61302A48}"/>
              </a:ext>
            </a:extLst>
          </p:cNvPr>
          <p:cNvCxnSpPr/>
          <p:nvPr/>
        </p:nvCxnSpPr>
        <p:spPr>
          <a:xfrm>
            <a:off x="13682135" y="10041466"/>
            <a:ext cx="2489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1" name="Google Shape;788;p35">
            <a:extLst>
              <a:ext uri="{FF2B5EF4-FFF2-40B4-BE49-F238E27FC236}">
                <a16:creationId xmlns:a16="http://schemas.microsoft.com/office/drawing/2014/main" id="{C076360B-6629-2F16-CD8E-9D6D13FFA968}"/>
              </a:ext>
            </a:extLst>
          </p:cNvPr>
          <p:cNvPicPr preferRelativeResize="0"/>
          <p:nvPr/>
        </p:nvPicPr>
        <p:blipFill rotWithShape="1">
          <a:blip r:embed="rId8">
            <a:alphaModFix/>
          </a:blip>
          <a:srcRect t="30821" b="18492"/>
          <a:stretch/>
        </p:blipFill>
        <p:spPr>
          <a:xfrm>
            <a:off x="6603999" y="6265333"/>
            <a:ext cx="7743768" cy="1349191"/>
          </a:xfrm>
          <a:prstGeom prst="rect">
            <a:avLst/>
          </a:prstGeom>
          <a:noFill/>
          <a:ln>
            <a:noFill/>
          </a:ln>
        </p:spPr>
      </p:pic>
      <p:pic>
        <p:nvPicPr>
          <p:cNvPr id="32" name="Google Shape;788;p35">
            <a:extLst>
              <a:ext uri="{FF2B5EF4-FFF2-40B4-BE49-F238E27FC236}">
                <a16:creationId xmlns:a16="http://schemas.microsoft.com/office/drawing/2014/main" id="{7D7FC124-CE16-5CFD-6B5A-45ABCCC26611}"/>
              </a:ext>
            </a:extLst>
          </p:cNvPr>
          <p:cNvPicPr preferRelativeResize="0"/>
          <p:nvPr/>
        </p:nvPicPr>
        <p:blipFill rotWithShape="1">
          <a:blip r:embed="rId8">
            <a:alphaModFix/>
          </a:blip>
          <a:srcRect t="30821" b="18492"/>
          <a:stretch/>
        </p:blipFill>
        <p:spPr>
          <a:xfrm>
            <a:off x="6654801" y="7721600"/>
            <a:ext cx="7743768" cy="1349191"/>
          </a:xfrm>
          <a:prstGeom prst="rect">
            <a:avLst/>
          </a:prstGeom>
          <a:noFill/>
          <a:ln>
            <a:noFill/>
          </a:ln>
        </p:spPr>
      </p:pic>
      <p:pic>
        <p:nvPicPr>
          <p:cNvPr id="33" name="Google Shape;788;p35">
            <a:extLst>
              <a:ext uri="{FF2B5EF4-FFF2-40B4-BE49-F238E27FC236}">
                <a16:creationId xmlns:a16="http://schemas.microsoft.com/office/drawing/2014/main" id="{041175ED-2F4D-C286-37BE-B3B3EEEBF35D}"/>
              </a:ext>
            </a:extLst>
          </p:cNvPr>
          <p:cNvPicPr preferRelativeResize="0"/>
          <p:nvPr/>
        </p:nvPicPr>
        <p:blipFill rotWithShape="1">
          <a:blip r:embed="rId8">
            <a:alphaModFix/>
          </a:blip>
          <a:srcRect t="30821" b="18492"/>
          <a:stretch/>
        </p:blipFill>
        <p:spPr>
          <a:xfrm>
            <a:off x="6756401" y="9177867"/>
            <a:ext cx="7743768" cy="1109133"/>
          </a:xfrm>
          <a:prstGeom prst="rect">
            <a:avLst/>
          </a:prstGeom>
          <a:noFill/>
          <a:ln>
            <a:noFill/>
          </a:ln>
        </p:spPr>
      </p:pic>
      <p:sp>
        <p:nvSpPr>
          <p:cNvPr id="34" name="TextBox 33">
            <a:extLst>
              <a:ext uri="{FF2B5EF4-FFF2-40B4-BE49-F238E27FC236}">
                <a16:creationId xmlns:a16="http://schemas.microsoft.com/office/drawing/2014/main" id="{746A0D0A-4859-7359-6ADA-6D2153CC0335}"/>
              </a:ext>
            </a:extLst>
          </p:cNvPr>
          <p:cNvSpPr txBox="1"/>
          <p:nvPr/>
        </p:nvSpPr>
        <p:spPr>
          <a:xfrm>
            <a:off x="13851468" y="6163735"/>
            <a:ext cx="2438400" cy="584775"/>
          </a:xfrm>
          <a:prstGeom prst="rect">
            <a:avLst/>
          </a:prstGeom>
          <a:noFill/>
        </p:spPr>
        <p:txBody>
          <a:bodyPr wrap="square" rtlCol="0">
            <a:spAutoFit/>
          </a:bodyPr>
          <a:lstStyle/>
          <a:p>
            <a:pPr algn="ctr"/>
            <a:r>
              <a:rPr lang="en-GB" sz="32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Bé Hồng</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5" name="TextBox 34">
            <a:extLst>
              <a:ext uri="{FF2B5EF4-FFF2-40B4-BE49-F238E27FC236}">
                <a16:creationId xmlns:a16="http://schemas.microsoft.com/office/drawing/2014/main" id="{7E482A7F-B9D3-ABEA-B864-DC3B7098C952}"/>
              </a:ext>
            </a:extLst>
          </p:cNvPr>
          <p:cNvSpPr txBox="1"/>
          <p:nvPr/>
        </p:nvSpPr>
        <p:spPr>
          <a:xfrm>
            <a:off x="13970002" y="7721602"/>
            <a:ext cx="2438400" cy="584775"/>
          </a:xfrm>
          <a:prstGeom prst="rect">
            <a:avLst/>
          </a:prstGeom>
          <a:noFill/>
        </p:spPr>
        <p:txBody>
          <a:bodyPr wrap="square" rtlCol="0">
            <a:spAutoFit/>
          </a:bodyPr>
          <a:lstStyle/>
          <a:p>
            <a:pPr algn="ctr"/>
            <a:r>
              <a:rPr lang="en-GB" sz="32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Mẹ</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6" name="TextBox 35">
            <a:extLst>
              <a:ext uri="{FF2B5EF4-FFF2-40B4-BE49-F238E27FC236}">
                <a16:creationId xmlns:a16="http://schemas.microsoft.com/office/drawing/2014/main" id="{D7EC24ED-248E-6B0B-65D9-140AF1705EE0}"/>
              </a:ext>
            </a:extLst>
          </p:cNvPr>
          <p:cNvSpPr txBox="1"/>
          <p:nvPr/>
        </p:nvSpPr>
        <p:spPr>
          <a:xfrm>
            <a:off x="14088536" y="9279469"/>
            <a:ext cx="2438400" cy="584775"/>
          </a:xfrm>
          <a:prstGeom prst="rect">
            <a:avLst/>
          </a:prstGeom>
          <a:noFill/>
        </p:spPr>
        <p:txBody>
          <a:bodyPr wrap="square" rtlCol="0">
            <a:spAutoFit/>
          </a:bodyPr>
          <a:lstStyle/>
          <a:p>
            <a:pPr algn="ctr"/>
            <a:r>
              <a:rPr lang="en-GB" sz="32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Cô</a:t>
            </a:r>
            <a:endParaRPr lang="en-GB" sz="2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8" name="TextBox 37">
            <a:extLst>
              <a:ext uri="{FF2B5EF4-FFF2-40B4-BE49-F238E27FC236}">
                <a16:creationId xmlns:a16="http://schemas.microsoft.com/office/drawing/2014/main" id="{71F3000A-5208-393E-CB17-6CE7B439F5C9}"/>
              </a:ext>
            </a:extLst>
          </p:cNvPr>
          <p:cNvSpPr txBox="1"/>
          <p:nvPr/>
        </p:nvSpPr>
        <p:spPr>
          <a:xfrm>
            <a:off x="7112000" y="6399311"/>
            <a:ext cx="6011333" cy="954107"/>
          </a:xfrm>
          <a:prstGeom prst="rect">
            <a:avLst/>
          </a:prstGeom>
          <a:noFill/>
        </p:spPr>
        <p:txBody>
          <a:bodyPr wrap="square">
            <a:spAutoFit/>
          </a:bodyPr>
          <a:lstStyle/>
          <a:p>
            <a:r>
              <a:rPr lang="vi-VN" sz="28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Bất hạnh, khao khát yêu thương - Tình yêu mẹ kiên định, thiêng liêng</a:t>
            </a:r>
            <a:endParaRPr lang="en-GB" sz="2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9" name="TextBox 38">
            <a:extLst>
              <a:ext uri="{FF2B5EF4-FFF2-40B4-BE49-F238E27FC236}">
                <a16:creationId xmlns:a16="http://schemas.microsoft.com/office/drawing/2014/main" id="{95219C3E-DDB3-ABF2-BD37-51FEEFD2336D}"/>
              </a:ext>
            </a:extLst>
          </p:cNvPr>
          <p:cNvSpPr txBox="1"/>
          <p:nvPr/>
        </p:nvSpPr>
        <p:spPr>
          <a:xfrm>
            <a:off x="7298267" y="7923311"/>
            <a:ext cx="6011333" cy="954107"/>
          </a:xfrm>
          <a:prstGeom prst="rect">
            <a:avLst/>
          </a:prstGeom>
          <a:noFill/>
        </p:spPr>
        <p:txBody>
          <a:bodyPr wrap="square">
            <a:spAutoFit/>
          </a:bodyPr>
          <a:lstStyle/>
          <a:p>
            <a:r>
              <a:rPr lang="en-GB" sz="2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V</a:t>
            </a:r>
            <a:r>
              <a:rPr lang="vi-VN" sz="28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ất vả, bất hạnh nhưng dịu dàng và yêu thương con vô cùng</a:t>
            </a:r>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0" name="TextBox 39">
            <a:extLst>
              <a:ext uri="{FF2B5EF4-FFF2-40B4-BE49-F238E27FC236}">
                <a16:creationId xmlns:a16="http://schemas.microsoft.com/office/drawing/2014/main" id="{71E46B03-0F07-7D7E-6C89-218DB7091E27}"/>
              </a:ext>
            </a:extLst>
          </p:cNvPr>
          <p:cNvSpPr txBox="1"/>
          <p:nvPr/>
        </p:nvSpPr>
        <p:spPr>
          <a:xfrm>
            <a:off x="7112001" y="9434493"/>
            <a:ext cx="6790266" cy="523220"/>
          </a:xfrm>
          <a:prstGeom prst="rect">
            <a:avLst/>
          </a:prstGeom>
          <a:noFill/>
        </p:spPr>
        <p:txBody>
          <a:bodyPr wrap="square">
            <a:spAutoFit/>
          </a:bodyPr>
          <a:lstStyle/>
          <a:p>
            <a:r>
              <a:rPr lang="vi-VN" sz="28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Độc ác, tàn nhẫn, biểu tượng của định kiến XH</a:t>
            </a:r>
            <a:endParaRPr lang="en-GB" sz="54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 name="Google Shape;785;p35">
            <a:extLst>
              <a:ext uri="{FF2B5EF4-FFF2-40B4-BE49-F238E27FC236}">
                <a16:creationId xmlns:a16="http://schemas.microsoft.com/office/drawing/2014/main" id="{4D8E472D-14A3-62E9-50D6-1EBD2413DBEA}"/>
              </a:ext>
            </a:extLst>
          </p:cNvPr>
          <p:cNvPicPr preferRelativeResize="0"/>
          <p:nvPr/>
        </p:nvPicPr>
        <p:blipFill rotWithShape="1">
          <a:blip r:embed="rId6">
            <a:alphaModFix/>
          </a:blip>
          <a:srcRect/>
          <a:stretch/>
        </p:blipFill>
        <p:spPr>
          <a:xfrm rot="18867489">
            <a:off x="-543159" y="7577667"/>
            <a:ext cx="3363849" cy="4114800"/>
          </a:xfrm>
          <a:prstGeom prst="rect">
            <a:avLst/>
          </a:prstGeom>
          <a:noFill/>
          <a:ln>
            <a:noFill/>
          </a:ln>
        </p:spPr>
      </p:pic>
    </p:spTree>
    <p:extLst>
      <p:ext uri="{BB962C8B-B14F-4D97-AF65-F5344CB8AC3E}">
        <p14:creationId xmlns:p14="http://schemas.microsoft.com/office/powerpoint/2010/main" val="12512329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782"/>
        <p:cNvGrpSpPr/>
        <p:nvPr/>
      </p:nvGrpSpPr>
      <p:grpSpPr>
        <a:xfrm>
          <a:off x="0" y="0"/>
          <a:ext cx="0" cy="0"/>
          <a:chOff x="0" y="0"/>
          <a:chExt cx="0" cy="0"/>
        </a:xfrm>
      </p:grpSpPr>
      <p:pic>
        <p:nvPicPr>
          <p:cNvPr id="783" name="Google Shape;783;p35"/>
          <p:cNvPicPr preferRelativeResize="0"/>
          <p:nvPr/>
        </p:nvPicPr>
        <p:blipFill rotWithShape="1">
          <a:blip r:embed="rId3">
            <a:alphaModFix/>
          </a:blip>
          <a:srcRect/>
          <a:stretch/>
        </p:blipFill>
        <p:spPr>
          <a:xfrm rot="5400000">
            <a:off x="15646300" y="-8130600"/>
            <a:ext cx="10051930" cy="10881657"/>
          </a:xfrm>
          <a:prstGeom prst="rect">
            <a:avLst/>
          </a:prstGeom>
          <a:noFill/>
          <a:ln>
            <a:noFill/>
          </a:ln>
        </p:spPr>
      </p:pic>
      <p:pic>
        <p:nvPicPr>
          <p:cNvPr id="784" name="Google Shape;784;p35"/>
          <p:cNvPicPr preferRelativeResize="0"/>
          <p:nvPr/>
        </p:nvPicPr>
        <p:blipFill rotWithShape="1">
          <a:blip r:embed="rId3">
            <a:alphaModFix/>
          </a:blip>
          <a:srcRect/>
          <a:stretch/>
        </p:blipFill>
        <p:spPr>
          <a:xfrm rot="5400000">
            <a:off x="-5843293" y="8505866"/>
            <a:ext cx="10051930" cy="10881657"/>
          </a:xfrm>
          <a:prstGeom prst="rect">
            <a:avLst/>
          </a:prstGeom>
          <a:noFill/>
          <a:ln>
            <a:noFill/>
          </a:ln>
        </p:spPr>
      </p:pic>
      <p:pic>
        <p:nvPicPr>
          <p:cNvPr id="785" name="Google Shape;785;p35"/>
          <p:cNvPicPr preferRelativeResize="0"/>
          <p:nvPr/>
        </p:nvPicPr>
        <p:blipFill rotWithShape="1">
          <a:blip r:embed="rId4">
            <a:alphaModFix/>
          </a:blip>
          <a:srcRect/>
          <a:stretch/>
        </p:blipFill>
        <p:spPr>
          <a:xfrm rot="10800000">
            <a:off x="15577375" y="-1725704"/>
            <a:ext cx="3363849" cy="4114800"/>
          </a:xfrm>
          <a:prstGeom prst="rect">
            <a:avLst/>
          </a:prstGeom>
          <a:noFill/>
          <a:ln>
            <a:noFill/>
          </a:ln>
        </p:spPr>
      </p:pic>
      <p:pic>
        <p:nvPicPr>
          <p:cNvPr id="788" name="Google Shape;788;p35"/>
          <p:cNvPicPr preferRelativeResize="0"/>
          <p:nvPr/>
        </p:nvPicPr>
        <p:blipFill rotWithShape="1">
          <a:blip r:embed="rId5">
            <a:alphaModFix/>
          </a:blip>
          <a:srcRect t="30821" b="18492"/>
          <a:stretch/>
        </p:blipFill>
        <p:spPr>
          <a:xfrm>
            <a:off x="0" y="0"/>
            <a:ext cx="7743768" cy="1349191"/>
          </a:xfrm>
          <a:prstGeom prst="rect">
            <a:avLst/>
          </a:prstGeom>
          <a:noFill/>
          <a:ln>
            <a:noFill/>
          </a:ln>
        </p:spPr>
      </p:pic>
      <p:sp>
        <p:nvSpPr>
          <p:cNvPr id="792" name="Google Shape;792;p35"/>
          <p:cNvSpPr txBox="1"/>
          <p:nvPr/>
        </p:nvSpPr>
        <p:spPr>
          <a:xfrm>
            <a:off x="79495" y="226921"/>
            <a:ext cx="7083897" cy="107721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000000"/>
                </a:solidFill>
                <a:latin typeface="#9Slide07 SVNSalty Sans" panose="02000000000000000000" pitchFamily="2" charset="0"/>
                <a:ea typeface="Roboto"/>
                <a:cs typeface="Roboto"/>
                <a:sym typeface="Roboto"/>
              </a:rPr>
              <a:t>4. Luyện tập</a:t>
            </a:r>
            <a:endParaRPr>
              <a:latin typeface="#9Slide07 SVNSalty Sans" panose="02000000000000000000" pitchFamily="2" charset="0"/>
            </a:endParaRPr>
          </a:p>
        </p:txBody>
      </p:sp>
      <p:pic>
        <p:nvPicPr>
          <p:cNvPr id="2" name="Google Shape;534;p21">
            <a:extLst>
              <a:ext uri="{FF2B5EF4-FFF2-40B4-BE49-F238E27FC236}">
                <a16:creationId xmlns:a16="http://schemas.microsoft.com/office/drawing/2014/main" id="{66D9F0BB-66DE-58F3-CD6C-00D445599FB6}"/>
              </a:ext>
            </a:extLst>
          </p:cNvPr>
          <p:cNvPicPr preferRelativeResize="0"/>
          <p:nvPr/>
        </p:nvPicPr>
        <p:blipFill rotWithShape="1">
          <a:blip r:embed="rId6">
            <a:alphaModFix/>
          </a:blip>
          <a:srcRect/>
          <a:stretch/>
        </p:blipFill>
        <p:spPr>
          <a:xfrm rot="1431023">
            <a:off x="-444759" y="5785447"/>
            <a:ext cx="5146010" cy="4719043"/>
          </a:xfrm>
          <a:prstGeom prst="rect">
            <a:avLst/>
          </a:prstGeom>
          <a:noFill/>
          <a:ln>
            <a:noFill/>
          </a:ln>
        </p:spPr>
      </p:pic>
      <p:sp>
        <p:nvSpPr>
          <p:cNvPr id="3" name="TextBox 2">
            <a:extLst>
              <a:ext uri="{FF2B5EF4-FFF2-40B4-BE49-F238E27FC236}">
                <a16:creationId xmlns:a16="http://schemas.microsoft.com/office/drawing/2014/main" id="{30208EAC-6740-2791-CDA4-DA57DC54EFC1}"/>
              </a:ext>
            </a:extLst>
          </p:cNvPr>
          <p:cNvSpPr txBox="1"/>
          <p:nvPr/>
        </p:nvSpPr>
        <p:spPr>
          <a:xfrm>
            <a:off x="0" y="2810933"/>
            <a:ext cx="8263468" cy="830997"/>
          </a:xfrm>
          <a:prstGeom prst="rect">
            <a:avLst/>
          </a:prstGeom>
          <a:noFill/>
        </p:spPr>
        <p:txBody>
          <a:bodyPr wrap="square" rtlCol="0">
            <a:spAutoFit/>
          </a:bodyPr>
          <a:lstStyle/>
          <a:p>
            <a:pPr algn="ctr"/>
            <a:r>
              <a:rPr lang="en-GB" sz="48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VIẾT KẾT NỐI ĐỌC</a:t>
            </a:r>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5" name="Picture 4" descr="Application&#10;&#10;Description automatically generated with medium confidence">
            <a:extLst>
              <a:ext uri="{FF2B5EF4-FFF2-40B4-BE49-F238E27FC236}">
                <a16:creationId xmlns:a16="http://schemas.microsoft.com/office/drawing/2014/main" id="{81C8E75A-8CC5-5DB5-B51F-F6F31DD40B16}"/>
              </a:ext>
            </a:extLst>
          </p:cNvPr>
          <p:cNvPicPr>
            <a:picLocks noChangeAspect="1"/>
          </p:cNvPicPr>
          <p:nvPr/>
        </p:nvPicPr>
        <p:blipFill>
          <a:blip r:embed="rId7"/>
          <a:stretch>
            <a:fillRect/>
          </a:stretch>
        </p:blipFill>
        <p:spPr>
          <a:xfrm>
            <a:off x="8261634" y="440267"/>
            <a:ext cx="6686287" cy="9457266"/>
          </a:xfrm>
          <a:prstGeom prst="rect">
            <a:avLst/>
          </a:prstGeom>
        </p:spPr>
      </p:pic>
    </p:spTree>
    <p:extLst>
      <p:ext uri="{BB962C8B-B14F-4D97-AF65-F5344CB8AC3E}">
        <p14:creationId xmlns:p14="http://schemas.microsoft.com/office/powerpoint/2010/main" val="3430326468"/>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811"/>
        <p:cNvGrpSpPr/>
        <p:nvPr/>
      </p:nvGrpSpPr>
      <p:grpSpPr>
        <a:xfrm>
          <a:off x="0" y="0"/>
          <a:ext cx="0" cy="0"/>
          <a:chOff x="0" y="0"/>
          <a:chExt cx="0" cy="0"/>
        </a:xfrm>
      </p:grpSpPr>
      <p:pic>
        <p:nvPicPr>
          <p:cNvPr id="812" name="Google Shape;812;p37"/>
          <p:cNvPicPr preferRelativeResize="0"/>
          <p:nvPr/>
        </p:nvPicPr>
        <p:blipFill rotWithShape="1">
          <a:blip r:embed="rId3">
            <a:alphaModFix/>
          </a:blip>
          <a:srcRect/>
          <a:stretch/>
        </p:blipFill>
        <p:spPr>
          <a:xfrm rot="5400000">
            <a:off x="15646300" y="-8130600"/>
            <a:ext cx="10051930" cy="10881657"/>
          </a:xfrm>
          <a:prstGeom prst="rect">
            <a:avLst/>
          </a:prstGeom>
          <a:noFill/>
          <a:ln>
            <a:noFill/>
          </a:ln>
        </p:spPr>
      </p:pic>
      <p:pic>
        <p:nvPicPr>
          <p:cNvPr id="813" name="Google Shape;813;p37"/>
          <p:cNvPicPr preferRelativeResize="0"/>
          <p:nvPr/>
        </p:nvPicPr>
        <p:blipFill rotWithShape="1">
          <a:blip r:embed="rId3">
            <a:alphaModFix/>
          </a:blip>
          <a:srcRect/>
          <a:stretch/>
        </p:blipFill>
        <p:spPr>
          <a:xfrm rot="5400000">
            <a:off x="-5843293" y="8505866"/>
            <a:ext cx="10051930" cy="10881657"/>
          </a:xfrm>
          <a:prstGeom prst="rect">
            <a:avLst/>
          </a:prstGeom>
          <a:noFill/>
          <a:ln>
            <a:noFill/>
          </a:ln>
        </p:spPr>
      </p:pic>
      <p:pic>
        <p:nvPicPr>
          <p:cNvPr id="814" name="Google Shape;814;p37"/>
          <p:cNvPicPr preferRelativeResize="0"/>
          <p:nvPr/>
        </p:nvPicPr>
        <p:blipFill rotWithShape="1">
          <a:blip r:embed="rId4">
            <a:alphaModFix/>
          </a:blip>
          <a:srcRect/>
          <a:stretch/>
        </p:blipFill>
        <p:spPr>
          <a:xfrm rot="10800000">
            <a:off x="15577375" y="-1725704"/>
            <a:ext cx="3363849" cy="4114800"/>
          </a:xfrm>
          <a:prstGeom prst="rect">
            <a:avLst/>
          </a:prstGeom>
          <a:noFill/>
          <a:ln>
            <a:noFill/>
          </a:ln>
        </p:spPr>
      </p:pic>
      <p:pic>
        <p:nvPicPr>
          <p:cNvPr id="815" name="Google Shape;815;p37"/>
          <p:cNvPicPr preferRelativeResize="0"/>
          <p:nvPr/>
        </p:nvPicPr>
        <p:blipFill rotWithShape="1">
          <a:blip r:embed="rId5">
            <a:alphaModFix/>
          </a:blip>
          <a:srcRect/>
          <a:stretch/>
        </p:blipFill>
        <p:spPr>
          <a:xfrm>
            <a:off x="98200" y="1244098"/>
            <a:ext cx="1000641" cy="896938"/>
          </a:xfrm>
          <a:prstGeom prst="rect">
            <a:avLst/>
          </a:prstGeom>
          <a:noFill/>
          <a:ln>
            <a:noFill/>
          </a:ln>
        </p:spPr>
      </p:pic>
      <p:pic>
        <p:nvPicPr>
          <p:cNvPr id="816" name="Google Shape;816;p37"/>
          <p:cNvPicPr preferRelativeResize="0"/>
          <p:nvPr/>
        </p:nvPicPr>
        <p:blipFill rotWithShape="1">
          <a:blip r:embed="rId5">
            <a:alphaModFix/>
          </a:blip>
          <a:srcRect/>
          <a:stretch/>
        </p:blipFill>
        <p:spPr>
          <a:xfrm>
            <a:off x="400220" y="1544349"/>
            <a:ext cx="1000641" cy="896938"/>
          </a:xfrm>
          <a:prstGeom prst="rect">
            <a:avLst/>
          </a:prstGeom>
          <a:noFill/>
          <a:ln>
            <a:noFill/>
          </a:ln>
        </p:spPr>
      </p:pic>
      <p:pic>
        <p:nvPicPr>
          <p:cNvPr id="817" name="Google Shape;817;p37"/>
          <p:cNvPicPr preferRelativeResize="0"/>
          <p:nvPr/>
        </p:nvPicPr>
        <p:blipFill rotWithShape="1">
          <a:blip r:embed="rId6">
            <a:alphaModFix/>
          </a:blip>
          <a:srcRect t="30821" b="18492"/>
          <a:stretch/>
        </p:blipFill>
        <p:spPr>
          <a:xfrm>
            <a:off x="0" y="0"/>
            <a:ext cx="7743768" cy="1349191"/>
          </a:xfrm>
          <a:prstGeom prst="rect">
            <a:avLst/>
          </a:prstGeom>
          <a:noFill/>
          <a:ln>
            <a:noFill/>
          </a:ln>
        </p:spPr>
      </p:pic>
      <p:pic>
        <p:nvPicPr>
          <p:cNvPr id="818" name="Google Shape;818;p37"/>
          <p:cNvPicPr preferRelativeResize="0"/>
          <p:nvPr/>
        </p:nvPicPr>
        <p:blipFill rotWithShape="1">
          <a:blip r:embed="rId7">
            <a:alphaModFix/>
          </a:blip>
          <a:srcRect/>
          <a:stretch/>
        </p:blipFill>
        <p:spPr>
          <a:xfrm rot="2490704">
            <a:off x="-85726" y="7916808"/>
            <a:ext cx="2369135" cy="2007841"/>
          </a:xfrm>
          <a:prstGeom prst="rect">
            <a:avLst/>
          </a:prstGeom>
          <a:noFill/>
          <a:ln>
            <a:noFill/>
          </a:ln>
        </p:spPr>
      </p:pic>
      <p:pic>
        <p:nvPicPr>
          <p:cNvPr id="819" name="Google Shape;819;p37"/>
          <p:cNvPicPr preferRelativeResize="0"/>
          <p:nvPr/>
        </p:nvPicPr>
        <p:blipFill rotWithShape="1">
          <a:blip r:embed="rId8">
            <a:alphaModFix amt="16000"/>
          </a:blip>
          <a:srcRect t="16756" b="34397"/>
          <a:stretch/>
        </p:blipFill>
        <p:spPr>
          <a:xfrm>
            <a:off x="1270000" y="1265767"/>
            <a:ext cx="13387230" cy="1612900"/>
          </a:xfrm>
          <a:prstGeom prst="rect">
            <a:avLst/>
          </a:prstGeom>
          <a:noFill/>
          <a:ln>
            <a:noFill/>
          </a:ln>
        </p:spPr>
      </p:pic>
      <p:sp>
        <p:nvSpPr>
          <p:cNvPr id="821" name="Google Shape;821;p37"/>
          <p:cNvSpPr txBox="1"/>
          <p:nvPr/>
        </p:nvSpPr>
        <p:spPr>
          <a:xfrm>
            <a:off x="7789925" y="146685"/>
            <a:ext cx="7163392" cy="77540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599" b="1" i="0" u="none" strike="noStrike" cap="none">
                <a:solidFill>
                  <a:srgbClr val="000000"/>
                </a:solidFill>
                <a:latin typeface="#9Slide07 SVNSalty Sans" panose="02000000000000000000" pitchFamily="2" charset="0"/>
                <a:ea typeface="Roboto"/>
                <a:cs typeface="Roboto"/>
                <a:sym typeface="Roboto"/>
              </a:rPr>
              <a:t>HƯỚNG</a:t>
            </a:r>
            <a:r>
              <a:rPr lang="en-US" sz="3599" b="1" i="0" u="none" strike="noStrike" cap="none">
                <a:solidFill>
                  <a:srgbClr val="000000"/>
                </a:solidFill>
                <a:latin typeface="Roboto"/>
                <a:ea typeface="Roboto"/>
                <a:cs typeface="Roboto"/>
                <a:sym typeface="Roboto"/>
              </a:rPr>
              <a:t> </a:t>
            </a:r>
            <a:r>
              <a:rPr lang="en-US" sz="3599" b="1" i="0" u="none" strike="noStrike" cap="none">
                <a:solidFill>
                  <a:srgbClr val="000000"/>
                </a:solidFill>
                <a:latin typeface="#9Slide07 SVNSalty Sans" panose="02000000000000000000" pitchFamily="2" charset="0"/>
                <a:ea typeface="Roboto"/>
                <a:cs typeface="Roboto"/>
                <a:sym typeface="Roboto"/>
              </a:rPr>
              <a:t>DẪN VIẾT ĐOẠN</a:t>
            </a:r>
            <a:endParaRPr>
              <a:latin typeface="#9Slide07 SVNSalty Sans" panose="02000000000000000000" pitchFamily="2" charset="0"/>
            </a:endParaRPr>
          </a:p>
        </p:txBody>
      </p:sp>
      <p:sp>
        <p:nvSpPr>
          <p:cNvPr id="822" name="Google Shape;822;p37"/>
          <p:cNvSpPr txBox="1"/>
          <p:nvPr/>
        </p:nvSpPr>
        <p:spPr>
          <a:xfrm>
            <a:off x="2617953" y="1371892"/>
            <a:ext cx="11360514" cy="1197997"/>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Đoạn trích Trong lòng mẹ gợi cho em những tình cảm và suy nghĩ gì? Hãy ghi lại bằng đoạn văn khoảng 6-8 câu.</a:t>
            </a:r>
            <a:endParaRPr/>
          </a:p>
        </p:txBody>
      </p:sp>
      <p:sp>
        <p:nvSpPr>
          <p:cNvPr id="823" name="Google Shape;823;p37"/>
          <p:cNvSpPr txBox="1"/>
          <p:nvPr/>
        </p:nvSpPr>
        <p:spPr>
          <a:xfrm>
            <a:off x="798940" y="3277859"/>
            <a:ext cx="11977260" cy="1162113"/>
          </a:xfrm>
          <a:prstGeom prst="rect">
            <a:avLst/>
          </a:prstGeom>
          <a:noFill/>
          <a:ln>
            <a:noFill/>
          </a:ln>
        </p:spPr>
        <p:txBody>
          <a:bodyPr spcFirstLastPara="1" wrap="square" lIns="0" tIns="0" rIns="0" bIns="0" anchor="t" anchorCtr="0">
            <a:spAutoFit/>
          </a:bodyPr>
          <a:lstStyle/>
          <a:p>
            <a:pPr marL="0" marR="0" lvl="0" indent="0" algn="just" rtl="0">
              <a:lnSpc>
                <a:spcPct val="118093"/>
              </a:lnSpc>
              <a:spcBef>
                <a:spcPts val="0"/>
              </a:spcBef>
              <a:spcAft>
                <a:spcPts val="0"/>
              </a:spcAft>
              <a:buNone/>
            </a:pPr>
            <a:r>
              <a:rPr lang="en-US" sz="3200" b="1" i="0" u="none" strike="noStrike" cap="none">
                <a:solidFill>
                  <a:srgbClr val="000000"/>
                </a:solidFill>
                <a:latin typeface="Roboto"/>
                <a:ea typeface="Roboto"/>
                <a:cs typeface="Roboto"/>
                <a:sym typeface="Roboto"/>
              </a:rPr>
              <a:t>MĐ: Giới thiệu tác giả, văn bản, vị trí đoạn trích và những tình cảm mà đoạn trích gợi ra trong em.</a:t>
            </a:r>
            <a:endParaRPr/>
          </a:p>
        </p:txBody>
      </p:sp>
      <p:sp>
        <p:nvSpPr>
          <p:cNvPr id="824" name="Google Shape;824;p37"/>
          <p:cNvSpPr txBox="1"/>
          <p:nvPr/>
        </p:nvSpPr>
        <p:spPr>
          <a:xfrm>
            <a:off x="3166533" y="4706527"/>
            <a:ext cx="14139334" cy="4648452"/>
          </a:xfrm>
          <a:prstGeom prst="rect">
            <a:avLst/>
          </a:prstGeom>
          <a:noFill/>
          <a:ln>
            <a:noFill/>
          </a:ln>
        </p:spPr>
        <p:txBody>
          <a:bodyPr spcFirstLastPara="1" wrap="square" lIns="0" tIns="0" rIns="0" bIns="0" anchor="t" anchorCtr="0">
            <a:spAutoFit/>
          </a:bodyPr>
          <a:lstStyle/>
          <a:p>
            <a:pPr marL="0" marR="0" lvl="0" indent="0" algn="just" rtl="0">
              <a:lnSpc>
                <a:spcPct val="118093"/>
              </a:lnSpc>
              <a:spcBef>
                <a:spcPts val="0"/>
              </a:spcBef>
              <a:spcAft>
                <a:spcPts val="0"/>
              </a:spcAft>
              <a:buNone/>
            </a:pPr>
            <a:r>
              <a:rPr lang="en-US" sz="3200" b="1" i="0" u="none" strike="noStrike" cap="none">
                <a:solidFill>
                  <a:srgbClr val="000000"/>
                </a:solidFill>
                <a:latin typeface="Roboto"/>
                <a:ea typeface="Roboto"/>
                <a:cs typeface="Roboto"/>
                <a:sym typeface="Roboto"/>
              </a:rPr>
              <a:t>TĐ: Chia sẻ những tình cảm của em sau khi học bài, có thể là:</a:t>
            </a:r>
            <a:endParaRPr/>
          </a:p>
          <a:p>
            <a:pPr marL="0" marR="0" lvl="0" indent="0" algn="just" rtl="0">
              <a:lnSpc>
                <a:spcPct val="118093"/>
              </a:lnSpc>
              <a:spcBef>
                <a:spcPts val="0"/>
              </a:spcBef>
              <a:spcAft>
                <a:spcPts val="0"/>
              </a:spcAft>
              <a:buNone/>
            </a:pPr>
            <a:r>
              <a:rPr lang="en-US" sz="3200" b="0" i="0" u="none" strike="noStrike" cap="none">
                <a:solidFill>
                  <a:srgbClr val="000000"/>
                </a:solidFill>
                <a:latin typeface="Roboto"/>
                <a:ea typeface="Roboto"/>
                <a:cs typeface="Roboto"/>
                <a:sym typeface="Roboto"/>
              </a:rPr>
              <a:t>- Tình yêu thương gia đình, trân trọng những hạnh phúc bình dị hàng ngày</a:t>
            </a:r>
            <a:endParaRPr/>
          </a:p>
          <a:p>
            <a:pPr marL="0" marR="0" lvl="0" indent="0" algn="just" rtl="0">
              <a:lnSpc>
                <a:spcPct val="118093"/>
              </a:lnSpc>
              <a:spcBef>
                <a:spcPts val="0"/>
              </a:spcBef>
              <a:spcAft>
                <a:spcPts val="0"/>
              </a:spcAft>
              <a:buNone/>
            </a:pPr>
            <a:r>
              <a:rPr lang="en-US" sz="3200" b="0" i="0" u="none" strike="noStrike" cap="none">
                <a:solidFill>
                  <a:srgbClr val="000000"/>
                </a:solidFill>
                <a:latin typeface="Roboto"/>
                <a:ea typeface="Roboto"/>
                <a:cs typeface="Roboto"/>
                <a:sym typeface="Roboto"/>
              </a:rPr>
              <a:t>- Sự căm ghét hủ tục phong kiến lạc hậu</a:t>
            </a:r>
            <a:endParaRPr/>
          </a:p>
          <a:p>
            <a:pPr marL="0" marR="0" lvl="0" indent="0" algn="just" rtl="0">
              <a:lnSpc>
                <a:spcPct val="118093"/>
              </a:lnSpc>
              <a:spcBef>
                <a:spcPts val="0"/>
              </a:spcBef>
              <a:spcAft>
                <a:spcPts val="0"/>
              </a:spcAft>
              <a:buNone/>
            </a:pPr>
            <a:r>
              <a:rPr lang="en-US" sz="3200" b="0" i="0" u="none" strike="noStrike" cap="none">
                <a:solidFill>
                  <a:srgbClr val="000000"/>
                </a:solidFill>
                <a:latin typeface="Roboto"/>
                <a:ea typeface="Roboto"/>
                <a:cs typeface="Roboto"/>
                <a:sym typeface="Roboto"/>
              </a:rPr>
              <a:t>- Thêm yêu mến và có những hành động cụ thể để bày tỏ tình yêu thương với những người phụ nữ quanh ta.</a:t>
            </a:r>
            <a:endParaRPr/>
          </a:p>
          <a:p>
            <a:pPr marL="0" marR="0" lvl="0" indent="0" algn="just" rtl="0">
              <a:lnSpc>
                <a:spcPct val="118093"/>
              </a:lnSpc>
              <a:spcBef>
                <a:spcPts val="0"/>
              </a:spcBef>
              <a:spcAft>
                <a:spcPts val="0"/>
              </a:spcAft>
              <a:buNone/>
            </a:pPr>
            <a:r>
              <a:rPr lang="en-US" sz="3200" b="0" i="0" u="none" strike="noStrike" cap="none">
                <a:solidFill>
                  <a:srgbClr val="000000"/>
                </a:solidFill>
                <a:latin typeface="Roboto"/>
                <a:ea typeface="Roboto"/>
                <a:cs typeface="Roboto"/>
                <a:sym typeface="Roboto"/>
              </a:rPr>
              <a:t>- Sống có trách nhiệm, khát khao khẳng định mình và làm chủ cuộc sống…</a:t>
            </a:r>
            <a:endParaRPr/>
          </a:p>
          <a:p>
            <a:pPr marL="0" marR="0" lvl="0" indent="0" algn="just" rtl="0">
              <a:lnSpc>
                <a:spcPct val="118093"/>
              </a:lnSpc>
              <a:spcBef>
                <a:spcPts val="0"/>
              </a:spcBef>
              <a:spcAft>
                <a:spcPts val="0"/>
              </a:spcAft>
              <a:buNone/>
            </a:pPr>
            <a:r>
              <a:rPr lang="en-US" sz="3200" b="0" i="0" u="none" strike="noStrike" cap="none">
                <a:solidFill>
                  <a:srgbClr val="000000"/>
                </a:solidFill>
                <a:latin typeface="Roboto"/>
                <a:ea typeface="Roboto"/>
                <a:cs typeface="Roboto"/>
                <a:sym typeface="Roboto"/>
              </a:rPr>
              <a:t>(HS cần dẫn dắt hợp lí, cảm xúc chân thành)</a:t>
            </a:r>
            <a:endParaRPr/>
          </a:p>
          <a:p>
            <a:pPr marL="0" marR="0" lvl="0" indent="0" algn="just" rtl="0">
              <a:lnSpc>
                <a:spcPct val="118093"/>
              </a:lnSpc>
              <a:spcBef>
                <a:spcPts val="0"/>
              </a:spcBef>
              <a:spcAft>
                <a:spcPts val="0"/>
              </a:spcAft>
              <a:buNone/>
            </a:pPr>
            <a:endParaRPr sz="3200" b="0" i="0" u="none" strike="noStrike" cap="none">
              <a:solidFill>
                <a:srgbClr val="000000"/>
              </a:solidFill>
              <a:latin typeface="Roboto"/>
              <a:ea typeface="Roboto"/>
              <a:cs typeface="Roboto"/>
              <a:sym typeface="Roboto"/>
            </a:endParaRPr>
          </a:p>
        </p:txBody>
      </p:sp>
      <p:sp>
        <p:nvSpPr>
          <p:cNvPr id="825" name="Google Shape;825;p37"/>
          <p:cNvSpPr txBox="1"/>
          <p:nvPr/>
        </p:nvSpPr>
        <p:spPr>
          <a:xfrm>
            <a:off x="6773334" y="9300633"/>
            <a:ext cx="11176000" cy="581057"/>
          </a:xfrm>
          <a:prstGeom prst="rect">
            <a:avLst/>
          </a:prstGeom>
          <a:noFill/>
          <a:ln>
            <a:noFill/>
          </a:ln>
        </p:spPr>
        <p:txBody>
          <a:bodyPr spcFirstLastPara="1" wrap="square" lIns="0" tIns="0" rIns="0" bIns="0" anchor="t" anchorCtr="0">
            <a:spAutoFit/>
          </a:bodyPr>
          <a:lstStyle/>
          <a:p>
            <a:pPr marL="0" marR="0" lvl="0" indent="0" algn="just" rtl="0">
              <a:lnSpc>
                <a:spcPct val="118093"/>
              </a:lnSpc>
              <a:spcBef>
                <a:spcPts val="0"/>
              </a:spcBef>
              <a:spcAft>
                <a:spcPts val="0"/>
              </a:spcAft>
              <a:buNone/>
            </a:pPr>
            <a:r>
              <a:rPr lang="en-US" sz="3200" b="1" i="0" u="none" strike="noStrike" cap="none">
                <a:solidFill>
                  <a:srgbClr val="000000"/>
                </a:solidFill>
                <a:latin typeface="Roboto"/>
                <a:ea typeface="Roboto"/>
                <a:cs typeface="Roboto"/>
                <a:sym typeface="Roboto"/>
              </a:rPr>
              <a:t>KĐ: Khẳng định lại cảm xúc, bày tỏ mong muốn, quyết tâm…</a:t>
            </a:r>
            <a:endParaRPr/>
          </a:p>
        </p:txBody>
      </p:sp>
      <p:sp>
        <p:nvSpPr>
          <p:cNvPr id="2" name="Google Shape;792;p35">
            <a:extLst>
              <a:ext uri="{FF2B5EF4-FFF2-40B4-BE49-F238E27FC236}">
                <a16:creationId xmlns:a16="http://schemas.microsoft.com/office/drawing/2014/main" id="{5521A7ED-1780-480E-EB05-7C1311A3A22E}"/>
              </a:ext>
            </a:extLst>
          </p:cNvPr>
          <p:cNvSpPr txBox="1"/>
          <p:nvPr/>
        </p:nvSpPr>
        <p:spPr>
          <a:xfrm>
            <a:off x="79495" y="226921"/>
            <a:ext cx="7083897" cy="107721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000000"/>
                </a:solidFill>
                <a:latin typeface="#9Slide07 SVNSalty Sans" panose="02000000000000000000" pitchFamily="2" charset="0"/>
                <a:ea typeface="Roboto"/>
                <a:cs typeface="Roboto"/>
                <a:sym typeface="Roboto"/>
              </a:rPr>
              <a:t>4. Luyện tập</a:t>
            </a:r>
            <a:endParaRPr>
              <a:latin typeface="#9Slide07 SVNSalty Sans" panose="02000000000000000000" pitchFamily="2"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3"/>
                                        </p:tgtEl>
                                        <p:attrNameLst>
                                          <p:attrName>style.visibility</p:attrName>
                                        </p:attrNameLst>
                                      </p:cBhvr>
                                      <p:to>
                                        <p:strVal val="visible"/>
                                      </p:to>
                                    </p:set>
                                    <p:anim calcmode="lin" valueType="num">
                                      <p:cBhvr additive="base">
                                        <p:cTn id="7" dur="500"/>
                                        <p:tgtEl>
                                          <p:spTgt spid="82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4"/>
                                        </p:tgtEl>
                                        <p:attrNameLst>
                                          <p:attrName>style.visibility</p:attrName>
                                        </p:attrNameLst>
                                      </p:cBhvr>
                                      <p:to>
                                        <p:strVal val="visible"/>
                                      </p:to>
                                    </p:set>
                                    <p:animEffect transition="in" filter="fade">
                                      <p:cBhvr>
                                        <p:cTn id="12" dur="1000"/>
                                        <p:tgtEl>
                                          <p:spTgt spid="8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5"/>
                                        </p:tgtEl>
                                        <p:attrNameLst>
                                          <p:attrName>style.visibility</p:attrName>
                                        </p:attrNameLst>
                                      </p:cBhvr>
                                      <p:to>
                                        <p:strVal val="visible"/>
                                      </p:to>
                                    </p:set>
                                    <p:animEffect transition="in" filter="fade">
                                      <p:cBhvr>
                                        <p:cTn id="17" dur="10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829"/>
        <p:cNvGrpSpPr/>
        <p:nvPr/>
      </p:nvGrpSpPr>
      <p:grpSpPr>
        <a:xfrm>
          <a:off x="0" y="0"/>
          <a:ext cx="0" cy="0"/>
          <a:chOff x="0" y="0"/>
          <a:chExt cx="0" cy="0"/>
        </a:xfrm>
      </p:grpSpPr>
      <p:pic>
        <p:nvPicPr>
          <p:cNvPr id="830" name="Google Shape;830;p38"/>
          <p:cNvPicPr preferRelativeResize="0"/>
          <p:nvPr/>
        </p:nvPicPr>
        <p:blipFill rotWithShape="1">
          <a:blip r:embed="rId3">
            <a:alphaModFix/>
          </a:blip>
          <a:srcRect/>
          <a:stretch/>
        </p:blipFill>
        <p:spPr>
          <a:xfrm rot="10800000" flipH="1">
            <a:off x="3124200" y="-7734300"/>
            <a:ext cx="11858263" cy="15130160"/>
          </a:xfrm>
          <a:prstGeom prst="rect">
            <a:avLst/>
          </a:prstGeom>
          <a:noFill/>
          <a:ln>
            <a:noFill/>
          </a:ln>
        </p:spPr>
      </p:pic>
      <p:grpSp>
        <p:nvGrpSpPr>
          <p:cNvPr id="831" name="Google Shape;831;p38"/>
          <p:cNvGrpSpPr/>
          <p:nvPr/>
        </p:nvGrpSpPr>
        <p:grpSpPr>
          <a:xfrm rot="5400000">
            <a:off x="7673282" y="-472379"/>
            <a:ext cx="3086100" cy="18432657"/>
            <a:chOff x="0" y="-38100"/>
            <a:chExt cx="812800" cy="4854692"/>
          </a:xfrm>
        </p:grpSpPr>
        <p:sp>
          <p:nvSpPr>
            <p:cNvPr id="832" name="Google Shape;832;p38"/>
            <p:cNvSpPr/>
            <p:nvPr/>
          </p:nvSpPr>
          <p:spPr>
            <a:xfrm>
              <a:off x="0" y="0"/>
              <a:ext cx="812800" cy="4816592"/>
            </a:xfrm>
            <a:custGeom>
              <a:avLst/>
              <a:gdLst/>
              <a:ahLst/>
              <a:cxnLst/>
              <a:rect l="l" t="t" r="r" b="b"/>
              <a:pathLst>
                <a:path w="812800" h="4816592" extrusionOk="0">
                  <a:moveTo>
                    <a:pt x="0" y="0"/>
                  </a:moveTo>
                  <a:lnTo>
                    <a:pt x="812800" y="0"/>
                  </a:lnTo>
                  <a:lnTo>
                    <a:pt x="812800" y="4816592"/>
                  </a:lnTo>
                  <a:lnTo>
                    <a:pt x="0" y="4816592"/>
                  </a:lnTo>
                  <a:close/>
                </a:path>
              </a:pathLst>
            </a:custGeom>
            <a:solidFill>
              <a:srgbClr val="FFFFFF"/>
            </a:solidFill>
            <a:ln>
              <a:noFill/>
            </a:ln>
          </p:spPr>
          <p:txBody>
            <a:bodyPr/>
            <a:lstStyle/>
            <a:p>
              <a:endParaRPr lang="vi-VN"/>
            </a:p>
          </p:txBody>
        </p:sp>
        <p:sp>
          <p:nvSpPr>
            <p:cNvPr id="833" name="Google Shape;833;p38"/>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Roboto"/>
                <a:ea typeface="Roboto"/>
                <a:cs typeface="Roboto"/>
                <a:sym typeface="Roboto"/>
              </a:endParaRPr>
            </a:p>
          </p:txBody>
        </p:sp>
      </p:grpSp>
      <p:pic>
        <p:nvPicPr>
          <p:cNvPr id="834" name="Google Shape;834;p38"/>
          <p:cNvPicPr preferRelativeResize="0"/>
          <p:nvPr/>
        </p:nvPicPr>
        <p:blipFill rotWithShape="1">
          <a:blip r:embed="rId4">
            <a:alphaModFix amt="40000"/>
          </a:blip>
          <a:srcRect/>
          <a:stretch/>
        </p:blipFill>
        <p:spPr>
          <a:xfrm rot="5400000">
            <a:off x="9084153" y="6984028"/>
            <a:ext cx="10446313" cy="10446313"/>
          </a:xfrm>
          <a:prstGeom prst="rect">
            <a:avLst/>
          </a:prstGeom>
          <a:noFill/>
          <a:ln>
            <a:noFill/>
          </a:ln>
        </p:spPr>
      </p:pic>
      <p:pic>
        <p:nvPicPr>
          <p:cNvPr id="835" name="Google Shape;835;p38"/>
          <p:cNvPicPr preferRelativeResize="0"/>
          <p:nvPr/>
        </p:nvPicPr>
        <p:blipFill rotWithShape="1">
          <a:blip r:embed="rId4">
            <a:alphaModFix amt="40000"/>
          </a:blip>
          <a:srcRect/>
          <a:stretch/>
        </p:blipFill>
        <p:spPr>
          <a:xfrm rot="5400000">
            <a:off x="-1302313" y="6984028"/>
            <a:ext cx="10446313" cy="10446313"/>
          </a:xfrm>
          <a:prstGeom prst="rect">
            <a:avLst/>
          </a:prstGeom>
          <a:noFill/>
          <a:ln>
            <a:noFill/>
          </a:ln>
        </p:spPr>
      </p:pic>
      <p:pic>
        <p:nvPicPr>
          <p:cNvPr id="836" name="Google Shape;836;p38"/>
          <p:cNvPicPr preferRelativeResize="0"/>
          <p:nvPr/>
        </p:nvPicPr>
        <p:blipFill rotWithShape="1">
          <a:blip r:embed="rId5">
            <a:alphaModFix/>
          </a:blip>
          <a:srcRect/>
          <a:stretch/>
        </p:blipFill>
        <p:spPr>
          <a:xfrm>
            <a:off x="641676" y="5143500"/>
            <a:ext cx="3401163" cy="4688320"/>
          </a:xfrm>
          <a:prstGeom prst="rect">
            <a:avLst/>
          </a:prstGeom>
          <a:noFill/>
          <a:ln>
            <a:noFill/>
          </a:ln>
        </p:spPr>
      </p:pic>
      <p:pic>
        <p:nvPicPr>
          <p:cNvPr id="837" name="Google Shape;837;p38"/>
          <p:cNvPicPr preferRelativeResize="0"/>
          <p:nvPr/>
        </p:nvPicPr>
        <p:blipFill rotWithShape="1">
          <a:blip r:embed="rId6">
            <a:alphaModFix/>
          </a:blip>
          <a:srcRect/>
          <a:stretch/>
        </p:blipFill>
        <p:spPr>
          <a:xfrm>
            <a:off x="13353208" y="2730896"/>
            <a:ext cx="4293875" cy="3591241"/>
          </a:xfrm>
          <a:prstGeom prst="rect">
            <a:avLst/>
          </a:prstGeom>
          <a:noFill/>
          <a:ln>
            <a:noFill/>
          </a:ln>
        </p:spPr>
      </p:pic>
      <p:pic>
        <p:nvPicPr>
          <p:cNvPr id="838" name="Google Shape;838;p38"/>
          <p:cNvPicPr preferRelativeResize="0"/>
          <p:nvPr/>
        </p:nvPicPr>
        <p:blipFill rotWithShape="1">
          <a:blip r:embed="rId7">
            <a:alphaModFix/>
          </a:blip>
          <a:srcRect/>
          <a:stretch/>
        </p:blipFill>
        <p:spPr>
          <a:xfrm>
            <a:off x="641676" y="1028700"/>
            <a:ext cx="1501435" cy="394127"/>
          </a:xfrm>
          <a:prstGeom prst="rect">
            <a:avLst/>
          </a:prstGeom>
          <a:noFill/>
          <a:ln>
            <a:noFill/>
          </a:ln>
        </p:spPr>
      </p:pic>
      <p:pic>
        <p:nvPicPr>
          <p:cNvPr id="839" name="Google Shape;839;p38"/>
          <p:cNvPicPr preferRelativeResize="0"/>
          <p:nvPr/>
        </p:nvPicPr>
        <p:blipFill rotWithShape="1">
          <a:blip r:embed="rId7">
            <a:alphaModFix/>
          </a:blip>
          <a:srcRect/>
          <a:stretch/>
        </p:blipFill>
        <p:spPr>
          <a:xfrm>
            <a:off x="2143111" y="2533833"/>
            <a:ext cx="1501435" cy="394127"/>
          </a:xfrm>
          <a:prstGeom prst="rect">
            <a:avLst/>
          </a:prstGeom>
          <a:noFill/>
          <a:ln>
            <a:noFill/>
          </a:ln>
        </p:spPr>
      </p:pic>
      <p:pic>
        <p:nvPicPr>
          <p:cNvPr id="840" name="Google Shape;840;p38"/>
          <p:cNvPicPr preferRelativeResize="0"/>
          <p:nvPr/>
        </p:nvPicPr>
        <p:blipFill rotWithShape="1">
          <a:blip r:embed="rId7">
            <a:alphaModFix/>
          </a:blip>
          <a:srcRect/>
          <a:stretch/>
        </p:blipFill>
        <p:spPr>
          <a:xfrm>
            <a:off x="15757865" y="634573"/>
            <a:ext cx="1501435" cy="394127"/>
          </a:xfrm>
          <a:prstGeom prst="rect">
            <a:avLst/>
          </a:prstGeom>
          <a:noFill/>
          <a:ln>
            <a:noFill/>
          </a:ln>
        </p:spPr>
      </p:pic>
      <p:pic>
        <p:nvPicPr>
          <p:cNvPr id="841" name="Google Shape;841;p38"/>
          <p:cNvPicPr preferRelativeResize="0"/>
          <p:nvPr/>
        </p:nvPicPr>
        <p:blipFill rotWithShape="1">
          <a:blip r:embed="rId8">
            <a:alphaModFix/>
          </a:blip>
          <a:srcRect/>
          <a:stretch/>
        </p:blipFill>
        <p:spPr>
          <a:xfrm>
            <a:off x="5486400" y="8476488"/>
            <a:ext cx="7315200" cy="1810512"/>
          </a:xfrm>
          <a:prstGeom prst="rect">
            <a:avLst/>
          </a:prstGeom>
          <a:noFill/>
          <a:ln>
            <a:noFill/>
          </a:ln>
        </p:spPr>
      </p:pic>
      <p:pic>
        <p:nvPicPr>
          <p:cNvPr id="842" name="Google Shape;842;p38"/>
          <p:cNvPicPr preferRelativeResize="0"/>
          <p:nvPr/>
        </p:nvPicPr>
        <p:blipFill rotWithShape="1">
          <a:blip r:embed="rId9">
            <a:alphaModFix/>
          </a:blip>
          <a:srcRect/>
          <a:stretch/>
        </p:blipFill>
        <p:spPr>
          <a:xfrm>
            <a:off x="5175492" y="8297878"/>
            <a:ext cx="1583424" cy="1533942"/>
          </a:xfrm>
          <a:prstGeom prst="rect">
            <a:avLst/>
          </a:prstGeom>
          <a:noFill/>
          <a:ln>
            <a:noFill/>
          </a:ln>
        </p:spPr>
      </p:pic>
      <p:pic>
        <p:nvPicPr>
          <p:cNvPr id="843" name="Google Shape;843;p38"/>
          <p:cNvPicPr preferRelativeResize="0"/>
          <p:nvPr/>
        </p:nvPicPr>
        <p:blipFill rotWithShape="1">
          <a:blip r:embed="rId9">
            <a:alphaModFix/>
          </a:blip>
          <a:srcRect/>
          <a:stretch/>
        </p:blipFill>
        <p:spPr>
          <a:xfrm>
            <a:off x="8387691" y="9381744"/>
            <a:ext cx="1392924" cy="1349395"/>
          </a:xfrm>
          <a:prstGeom prst="rect">
            <a:avLst/>
          </a:prstGeom>
          <a:noFill/>
          <a:ln>
            <a:noFill/>
          </a:ln>
        </p:spPr>
      </p:pic>
      <p:pic>
        <p:nvPicPr>
          <p:cNvPr id="844" name="Google Shape;844;p38"/>
          <p:cNvPicPr preferRelativeResize="0"/>
          <p:nvPr/>
        </p:nvPicPr>
        <p:blipFill rotWithShape="1">
          <a:blip r:embed="rId9">
            <a:alphaModFix/>
          </a:blip>
          <a:srcRect/>
          <a:stretch/>
        </p:blipFill>
        <p:spPr>
          <a:xfrm>
            <a:off x="11408676" y="8297878"/>
            <a:ext cx="1392924" cy="1349395"/>
          </a:xfrm>
          <a:prstGeom prst="rect">
            <a:avLst/>
          </a:prstGeom>
          <a:noFill/>
          <a:ln>
            <a:noFill/>
          </a:ln>
        </p:spPr>
      </p:pic>
      <p:sp>
        <p:nvSpPr>
          <p:cNvPr id="845" name="Google Shape;845;p38"/>
          <p:cNvSpPr txBox="1"/>
          <p:nvPr/>
        </p:nvSpPr>
        <p:spPr>
          <a:xfrm>
            <a:off x="3903788" y="2069078"/>
            <a:ext cx="8897812" cy="3339376"/>
          </a:xfrm>
          <a:prstGeom prst="rect">
            <a:avLst/>
          </a:prstGeom>
          <a:noFill/>
          <a:ln>
            <a:noFill/>
          </a:ln>
        </p:spPr>
        <p:txBody>
          <a:bodyPr spcFirstLastPara="1" wrap="square" lIns="0" tIns="0" rIns="0" bIns="0" anchor="t" anchorCtr="0">
            <a:spAutoFit/>
          </a:bodyPr>
          <a:lstStyle/>
          <a:p>
            <a:pPr marL="746965" marR="0" lvl="1" indent="-373482" algn="just" rtl="0">
              <a:lnSpc>
                <a:spcPct val="154032"/>
              </a:lnSpc>
              <a:spcBef>
                <a:spcPts val="0"/>
              </a:spcBef>
              <a:spcAft>
                <a:spcPts val="0"/>
              </a:spcAft>
              <a:buClr>
                <a:srgbClr val="000000"/>
              </a:buClr>
              <a:buSzPts val="3459"/>
              <a:buFont typeface="Arial"/>
              <a:buChar char="•"/>
            </a:pPr>
            <a:r>
              <a:rPr lang="en-US" sz="3459" b="0" i="0" u="none" strike="noStrike" cap="none">
                <a:solidFill>
                  <a:srgbClr val="000000"/>
                </a:solidFill>
                <a:latin typeface="Roboto"/>
                <a:ea typeface="Roboto"/>
                <a:cs typeface="Roboto"/>
                <a:sym typeface="Roboto"/>
              </a:rPr>
              <a:t>Đọc mở rộng văn bản cùng thể loại: </a:t>
            </a:r>
            <a:r>
              <a:rPr lang="en-US" sz="3459" b="0" i="1" u="none" strike="noStrike" cap="none">
                <a:solidFill>
                  <a:srgbClr val="000000"/>
                </a:solidFill>
                <a:latin typeface="Roboto"/>
                <a:ea typeface="Roboto"/>
                <a:cs typeface="Roboto"/>
                <a:sym typeface="Roboto"/>
              </a:rPr>
              <a:t>Đồng Tháp Mười mùa nước nổi</a:t>
            </a:r>
            <a:endParaRPr/>
          </a:p>
          <a:p>
            <a:pPr marL="746965" marR="0" lvl="1" indent="-373482" algn="just" rtl="0">
              <a:lnSpc>
                <a:spcPct val="154032"/>
              </a:lnSpc>
              <a:spcBef>
                <a:spcPts val="0"/>
              </a:spcBef>
              <a:spcAft>
                <a:spcPts val="0"/>
              </a:spcAft>
              <a:buClr>
                <a:srgbClr val="000000"/>
              </a:buClr>
              <a:buSzPts val="3459"/>
              <a:buFont typeface="Arial"/>
              <a:buChar char="•"/>
            </a:pPr>
            <a:r>
              <a:rPr lang="en-US" sz="3459" b="0" i="0" u="none" strike="noStrike" cap="none">
                <a:solidFill>
                  <a:srgbClr val="000000"/>
                </a:solidFill>
                <a:latin typeface="Roboto"/>
                <a:ea typeface="Roboto"/>
                <a:cs typeface="Roboto"/>
                <a:sym typeface="Roboto"/>
              </a:rPr>
              <a:t> Khám phá văn bản </a:t>
            </a:r>
            <a:r>
              <a:rPr lang="en-US" sz="3459" b="0" i="1" u="none" strike="noStrike" cap="none">
                <a:solidFill>
                  <a:srgbClr val="000000"/>
                </a:solidFill>
                <a:latin typeface="Roboto"/>
                <a:ea typeface="Roboto"/>
                <a:cs typeface="Roboto"/>
                <a:sym typeface="Roboto"/>
              </a:rPr>
              <a:t>Đồng Tháp Mười mùa nước nổi </a:t>
            </a:r>
            <a:r>
              <a:rPr lang="en-US" sz="3459" b="0" i="0" u="none" strike="noStrike" cap="none">
                <a:solidFill>
                  <a:srgbClr val="000000"/>
                </a:solidFill>
                <a:latin typeface="Roboto"/>
                <a:ea typeface="Roboto"/>
                <a:cs typeface="Roboto"/>
                <a:sym typeface="Roboto"/>
              </a:rPr>
              <a:t>theo phiếu gợi dẫn</a:t>
            </a:r>
            <a:endParaRPr/>
          </a:p>
          <a:p>
            <a:pPr marL="746965" marR="0" lvl="1" indent="-373482" algn="just" rtl="0">
              <a:lnSpc>
                <a:spcPct val="154032"/>
              </a:lnSpc>
              <a:spcBef>
                <a:spcPts val="0"/>
              </a:spcBef>
              <a:spcAft>
                <a:spcPts val="0"/>
              </a:spcAft>
              <a:buClr>
                <a:srgbClr val="000000"/>
              </a:buClr>
              <a:buSzPts val="3459"/>
              <a:buFont typeface="Arial"/>
              <a:buChar char="•"/>
            </a:pPr>
            <a:r>
              <a:rPr lang="en-US" sz="3459" b="0" i="0" u="none" strike="noStrike" cap="none">
                <a:solidFill>
                  <a:srgbClr val="000000"/>
                </a:solidFill>
                <a:latin typeface="Roboto"/>
                <a:ea typeface="Roboto"/>
                <a:cs typeface="Roboto"/>
                <a:sym typeface="Roboto"/>
              </a:rPr>
              <a:t> Buổi sau báo cáo sản phẩm</a:t>
            </a:r>
            <a:endParaRPr/>
          </a:p>
        </p:txBody>
      </p:sp>
      <p:sp>
        <p:nvSpPr>
          <p:cNvPr id="846" name="Google Shape;846;p38"/>
          <p:cNvSpPr txBox="1"/>
          <p:nvPr/>
        </p:nvSpPr>
        <p:spPr>
          <a:xfrm>
            <a:off x="2438400" y="571500"/>
            <a:ext cx="11858263" cy="88709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1" i="0" u="none" strike="noStrike" cap="none">
                <a:solidFill>
                  <a:srgbClr val="000000"/>
                </a:solidFill>
                <a:latin typeface="Roboto"/>
                <a:ea typeface="Roboto"/>
                <a:cs typeface="Roboto"/>
                <a:sym typeface="Roboto"/>
              </a:rPr>
              <a:t>Chuẩn bị Văn bản 2</a:t>
            </a:r>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171"/>
        <p:cNvGrpSpPr/>
        <p:nvPr/>
      </p:nvGrpSpPr>
      <p:grpSpPr>
        <a:xfrm>
          <a:off x="0" y="0"/>
          <a:ext cx="0" cy="0"/>
          <a:chOff x="0" y="0"/>
          <a:chExt cx="0" cy="0"/>
        </a:xfrm>
      </p:grpSpPr>
      <p:pic>
        <p:nvPicPr>
          <p:cNvPr id="172" name="Google Shape;172;p4"/>
          <p:cNvPicPr preferRelativeResize="0"/>
          <p:nvPr/>
        </p:nvPicPr>
        <p:blipFill rotWithShape="1">
          <a:blip r:embed="rId5">
            <a:alphaModFix/>
          </a:blip>
          <a:srcRect/>
          <a:stretch/>
        </p:blipFill>
        <p:spPr>
          <a:xfrm rot="5929508">
            <a:off x="15181087" y="-2139963"/>
            <a:ext cx="5666422" cy="10287000"/>
          </a:xfrm>
          <a:prstGeom prst="rect">
            <a:avLst/>
          </a:prstGeom>
          <a:noFill/>
          <a:ln>
            <a:noFill/>
          </a:ln>
        </p:spPr>
      </p:pic>
      <p:pic>
        <p:nvPicPr>
          <p:cNvPr id="173" name="Google Shape;173;p4"/>
          <p:cNvPicPr preferRelativeResize="0"/>
          <p:nvPr/>
        </p:nvPicPr>
        <p:blipFill rotWithShape="1">
          <a:blip r:embed="rId5">
            <a:alphaModFix/>
          </a:blip>
          <a:srcRect/>
          <a:stretch/>
        </p:blipFill>
        <p:spPr>
          <a:xfrm rot="4954954">
            <a:off x="668381" y="-2853881"/>
            <a:ext cx="5666422" cy="10287000"/>
          </a:xfrm>
          <a:prstGeom prst="rect">
            <a:avLst/>
          </a:prstGeom>
          <a:noFill/>
          <a:ln>
            <a:noFill/>
          </a:ln>
        </p:spPr>
      </p:pic>
      <p:pic>
        <p:nvPicPr>
          <p:cNvPr id="174" name="Google Shape;174;p4"/>
          <p:cNvPicPr preferRelativeResize="0"/>
          <p:nvPr/>
        </p:nvPicPr>
        <p:blipFill rotWithShape="1">
          <a:blip r:embed="rId6">
            <a:alphaModFix/>
          </a:blip>
          <a:srcRect/>
          <a:stretch/>
        </p:blipFill>
        <p:spPr>
          <a:xfrm>
            <a:off x="13062857" y="-250898"/>
            <a:ext cx="5397940" cy="4594298"/>
          </a:xfrm>
          <a:prstGeom prst="rect">
            <a:avLst/>
          </a:prstGeom>
          <a:noFill/>
          <a:ln>
            <a:noFill/>
          </a:ln>
        </p:spPr>
      </p:pic>
      <p:pic>
        <p:nvPicPr>
          <p:cNvPr id="175" name="Google Shape;175;p4"/>
          <p:cNvPicPr preferRelativeResize="0"/>
          <p:nvPr/>
        </p:nvPicPr>
        <p:blipFill rotWithShape="1">
          <a:blip r:embed="rId7">
            <a:alphaModFix/>
          </a:blip>
          <a:srcRect/>
          <a:stretch/>
        </p:blipFill>
        <p:spPr>
          <a:xfrm rot="612409">
            <a:off x="16513842" y="419337"/>
            <a:ext cx="2775940" cy="787357"/>
          </a:xfrm>
          <a:prstGeom prst="rect">
            <a:avLst/>
          </a:prstGeom>
          <a:noFill/>
          <a:ln>
            <a:noFill/>
          </a:ln>
        </p:spPr>
      </p:pic>
      <p:pic>
        <p:nvPicPr>
          <p:cNvPr id="176" name="Google Shape;176;p4"/>
          <p:cNvPicPr preferRelativeResize="0"/>
          <p:nvPr/>
        </p:nvPicPr>
        <p:blipFill rotWithShape="1">
          <a:blip r:embed="rId7">
            <a:alphaModFix/>
          </a:blip>
          <a:srcRect/>
          <a:stretch/>
        </p:blipFill>
        <p:spPr>
          <a:xfrm rot="1172613" flipH="1">
            <a:off x="5935310" y="7308122"/>
            <a:ext cx="2775940" cy="787357"/>
          </a:xfrm>
          <a:prstGeom prst="rect">
            <a:avLst/>
          </a:prstGeom>
          <a:noFill/>
          <a:ln>
            <a:noFill/>
          </a:ln>
        </p:spPr>
      </p:pic>
      <p:pic>
        <p:nvPicPr>
          <p:cNvPr id="177" name="Google Shape;177;p4"/>
          <p:cNvPicPr preferRelativeResize="0"/>
          <p:nvPr/>
        </p:nvPicPr>
        <p:blipFill rotWithShape="1">
          <a:blip r:embed="rId8">
            <a:alphaModFix/>
          </a:blip>
          <a:srcRect/>
          <a:stretch/>
        </p:blipFill>
        <p:spPr>
          <a:xfrm>
            <a:off x="-2675467" y="8417861"/>
            <a:ext cx="5658501" cy="2213889"/>
          </a:xfrm>
          <a:prstGeom prst="rect">
            <a:avLst/>
          </a:prstGeom>
          <a:noFill/>
          <a:ln>
            <a:noFill/>
          </a:ln>
        </p:spPr>
      </p:pic>
      <p:pic>
        <p:nvPicPr>
          <p:cNvPr id="182" name="Google Shape;182;p4"/>
          <p:cNvPicPr preferRelativeResize="0"/>
          <p:nvPr/>
        </p:nvPicPr>
        <p:blipFill rotWithShape="1">
          <a:blip r:embed="rId9">
            <a:alphaModFix/>
          </a:blip>
          <a:srcRect/>
          <a:stretch/>
        </p:blipFill>
        <p:spPr>
          <a:xfrm flipH="1">
            <a:off x="10870201" y="4851989"/>
            <a:ext cx="1050310" cy="911144"/>
          </a:xfrm>
          <a:prstGeom prst="rect">
            <a:avLst/>
          </a:prstGeom>
          <a:noFill/>
          <a:ln>
            <a:noFill/>
          </a:ln>
        </p:spPr>
      </p:pic>
      <p:pic>
        <p:nvPicPr>
          <p:cNvPr id="183" name="Google Shape;183;p4"/>
          <p:cNvPicPr preferRelativeResize="0"/>
          <p:nvPr/>
        </p:nvPicPr>
        <p:blipFill rotWithShape="1">
          <a:blip r:embed="rId9">
            <a:alphaModFix/>
          </a:blip>
          <a:srcRect/>
          <a:stretch/>
        </p:blipFill>
        <p:spPr>
          <a:xfrm>
            <a:off x="12834674" y="8081534"/>
            <a:ext cx="1050310" cy="911144"/>
          </a:xfrm>
          <a:prstGeom prst="rect">
            <a:avLst/>
          </a:prstGeom>
          <a:noFill/>
          <a:ln>
            <a:noFill/>
          </a:ln>
        </p:spPr>
      </p:pic>
      <p:pic>
        <p:nvPicPr>
          <p:cNvPr id="184" name="Google Shape;184;p4"/>
          <p:cNvPicPr preferRelativeResize="0"/>
          <p:nvPr/>
        </p:nvPicPr>
        <p:blipFill rotWithShape="1">
          <a:blip r:embed="rId10">
            <a:alphaModFix/>
          </a:blip>
          <a:srcRect/>
          <a:stretch/>
        </p:blipFill>
        <p:spPr>
          <a:xfrm>
            <a:off x="7466375" y="831637"/>
            <a:ext cx="1501435" cy="394127"/>
          </a:xfrm>
          <a:prstGeom prst="rect">
            <a:avLst/>
          </a:prstGeom>
          <a:noFill/>
          <a:ln>
            <a:noFill/>
          </a:ln>
        </p:spPr>
      </p:pic>
      <p:pic>
        <p:nvPicPr>
          <p:cNvPr id="185" name="Google Shape;185;p4"/>
          <p:cNvPicPr preferRelativeResize="0"/>
          <p:nvPr/>
        </p:nvPicPr>
        <p:blipFill rotWithShape="1">
          <a:blip r:embed="rId10">
            <a:alphaModFix/>
          </a:blip>
          <a:srcRect/>
          <a:stretch/>
        </p:blipFill>
        <p:spPr>
          <a:xfrm>
            <a:off x="15962000" y="3082484"/>
            <a:ext cx="1501435" cy="394127"/>
          </a:xfrm>
          <a:prstGeom prst="rect">
            <a:avLst/>
          </a:prstGeom>
          <a:noFill/>
          <a:ln>
            <a:noFill/>
          </a:ln>
        </p:spPr>
      </p:pic>
      <p:pic>
        <p:nvPicPr>
          <p:cNvPr id="186" name="Google Shape;186;p4"/>
          <p:cNvPicPr preferRelativeResize="0"/>
          <p:nvPr/>
        </p:nvPicPr>
        <p:blipFill rotWithShape="1">
          <a:blip r:embed="rId10">
            <a:alphaModFix/>
          </a:blip>
          <a:srcRect/>
          <a:stretch/>
        </p:blipFill>
        <p:spPr>
          <a:xfrm>
            <a:off x="8762980" y="9061237"/>
            <a:ext cx="1501435" cy="394127"/>
          </a:xfrm>
          <a:prstGeom prst="rect">
            <a:avLst/>
          </a:prstGeom>
          <a:noFill/>
          <a:ln>
            <a:noFill/>
          </a:ln>
        </p:spPr>
      </p:pic>
      <p:pic>
        <p:nvPicPr>
          <p:cNvPr id="187" name="Google Shape;187;p4"/>
          <p:cNvPicPr preferRelativeResize="0"/>
          <p:nvPr/>
        </p:nvPicPr>
        <p:blipFill rotWithShape="1">
          <a:blip r:embed="rId10">
            <a:alphaModFix/>
          </a:blip>
          <a:srcRect/>
          <a:stretch/>
        </p:blipFill>
        <p:spPr>
          <a:xfrm>
            <a:off x="654961" y="7307674"/>
            <a:ext cx="1501435" cy="394127"/>
          </a:xfrm>
          <a:prstGeom prst="rect">
            <a:avLst/>
          </a:prstGeom>
          <a:noFill/>
          <a:ln>
            <a:noFill/>
          </a:ln>
        </p:spPr>
      </p:pic>
      <p:sp>
        <p:nvSpPr>
          <p:cNvPr id="191" name="Google Shape;191;p4"/>
          <p:cNvSpPr/>
          <p:nvPr/>
        </p:nvSpPr>
        <p:spPr>
          <a:xfrm>
            <a:off x="690106" y="-688375"/>
            <a:ext cx="5622982" cy="5622163"/>
          </a:xfrm>
          <a:custGeom>
            <a:avLst/>
            <a:gdLst/>
            <a:ahLst/>
            <a:cxnLst/>
            <a:rect l="l" t="t" r="r" b="b"/>
            <a:pathLst>
              <a:path w="6540525" h="6539573" extrusionOk="0">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rotWithShape="1">
            <a:blip r:embed="rId11">
              <a:alphaModFix/>
            </a:blip>
            <a:stretch>
              <a:fillRect t="-15258" b="-1525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pic>
        <p:nvPicPr>
          <p:cNvPr id="192" name="Google Shape;192;p4"/>
          <p:cNvPicPr preferRelativeResize="0"/>
          <p:nvPr/>
        </p:nvPicPr>
        <p:blipFill rotWithShape="1">
          <a:blip r:embed="rId12">
            <a:alphaModFix/>
          </a:blip>
          <a:srcRect/>
          <a:stretch/>
        </p:blipFill>
        <p:spPr>
          <a:xfrm rot="21135162">
            <a:off x="6852002" y="8893196"/>
            <a:ext cx="4702566" cy="1233797"/>
          </a:xfrm>
          <a:prstGeom prst="rect">
            <a:avLst/>
          </a:prstGeom>
          <a:noFill/>
          <a:ln>
            <a:noFill/>
          </a:ln>
        </p:spPr>
      </p:pic>
      <p:sp>
        <p:nvSpPr>
          <p:cNvPr id="194" name="Google Shape;194;p4"/>
          <p:cNvSpPr txBox="1"/>
          <p:nvPr/>
        </p:nvSpPr>
        <p:spPr>
          <a:xfrm>
            <a:off x="6527881" y="9127745"/>
            <a:ext cx="5579071" cy="73231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Bác sĩ Đặng Thùy Trâm</a:t>
            </a:r>
            <a:endParaRPr b="1">
              <a:latin typeface="Roboto" panose="02000000000000000000" pitchFamily="2" charset="0"/>
              <a:ea typeface="Roboto" panose="02000000000000000000" pitchFamily="2" charset="0"/>
              <a:cs typeface="Roboto" panose="02000000000000000000" pitchFamily="2" charset="0"/>
            </a:endParaRPr>
          </a:p>
        </p:txBody>
      </p:sp>
      <p:pic>
        <p:nvPicPr>
          <p:cNvPr id="3" name="Picture 8" descr="Mẫu chữ ký tên như - Deha law">
            <a:extLst>
              <a:ext uri="{FF2B5EF4-FFF2-40B4-BE49-F238E27FC236}">
                <a16:creationId xmlns:a16="http://schemas.microsoft.com/office/drawing/2014/main" id="{E89DA766-8C00-A488-D3B8-0B10B18FC3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4952">
            <a:off x="12220672" y="4476686"/>
            <a:ext cx="6395219" cy="40289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4" name="Picture 2" descr="Bác sĩ Đặng Thùy Trâm: Cuộc đời hiến dâng cho lý tưởng cao đẹp » Báo Phụ Nữ  Việt Nam">
            <a:extLst>
              <a:ext uri="{FF2B5EF4-FFF2-40B4-BE49-F238E27FC236}">
                <a16:creationId xmlns:a16="http://schemas.microsoft.com/office/drawing/2014/main" id="{4915B1BB-E1D4-86FC-A3B5-D7E06B7C1A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2599" y="4000500"/>
            <a:ext cx="6439960" cy="48380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Google Shape;138;p2">
            <a:extLst>
              <a:ext uri="{FF2B5EF4-FFF2-40B4-BE49-F238E27FC236}">
                <a16:creationId xmlns:a16="http://schemas.microsoft.com/office/drawing/2014/main" id="{EB1E64B9-83D7-DC40-6AC5-D34851E7968C}"/>
              </a:ext>
            </a:extLst>
          </p:cNvPr>
          <p:cNvSpPr txBox="1"/>
          <p:nvPr/>
        </p:nvSpPr>
        <p:spPr>
          <a:xfrm>
            <a:off x="12905786" y="1142761"/>
            <a:ext cx="6029567" cy="1895904"/>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4400" b="1" i="0" u="none" strike="noStrike" cap="none">
                <a:solidFill>
                  <a:srgbClr val="000000"/>
                </a:solidFill>
                <a:latin typeface="#9Slide05 Pattaya" panose="00000500000000000000" pitchFamily="2" charset="-34"/>
                <a:ea typeface="Roboto"/>
                <a:cs typeface="#9Slide05 Pattaya" panose="00000500000000000000" pitchFamily="2" charset="-34"/>
                <a:sym typeface="Roboto"/>
              </a:rPr>
              <a:t>Đây là </a:t>
            </a:r>
          </a:p>
          <a:p>
            <a:pPr marL="0" marR="0" lvl="0" indent="0" algn="ctr" rtl="0">
              <a:lnSpc>
                <a:spcPct val="140006"/>
              </a:lnSpc>
              <a:spcBef>
                <a:spcPts val="0"/>
              </a:spcBef>
              <a:spcAft>
                <a:spcPts val="0"/>
              </a:spcAft>
              <a:buNone/>
            </a:pPr>
            <a:r>
              <a:rPr lang="en-US" sz="4400" b="1">
                <a:latin typeface="#9Slide05 Pattaya" panose="00000500000000000000" pitchFamily="2" charset="-34"/>
                <a:ea typeface="Roboto"/>
                <a:cs typeface="#9Slide05 Pattaya" panose="00000500000000000000" pitchFamily="2" charset="-34"/>
                <a:sym typeface="Roboto"/>
              </a:rPr>
              <a:t>t</a:t>
            </a:r>
            <a:r>
              <a:rPr lang="en-US" sz="4400" b="1" i="0" u="none" strike="noStrike" cap="none">
                <a:solidFill>
                  <a:srgbClr val="000000"/>
                </a:solidFill>
                <a:latin typeface="#9Slide05 Pattaya" panose="00000500000000000000" pitchFamily="2" charset="-34"/>
                <a:ea typeface="Roboto"/>
                <a:cs typeface="#9Slide05 Pattaya" panose="00000500000000000000" pitchFamily="2" charset="-34"/>
                <a:sym typeface="Roboto"/>
              </a:rPr>
              <a:t>ên tác phẩm nào?</a:t>
            </a:r>
            <a:endParaRPr sz="1000" b="1">
              <a:latin typeface="#9Slide05 Pattaya" panose="00000500000000000000" pitchFamily="2" charset="-34"/>
              <a:cs typeface="#9Slide05 Pattaya" panose="00000500000000000000" pitchFamily="2" charset="-34"/>
            </a:endParaRPr>
          </a:p>
        </p:txBody>
      </p:sp>
      <p:pic>
        <p:nvPicPr>
          <p:cNvPr id="5" name="10 Second Countdown - After Effects">
            <a:hlinkClick r:id="" action="ppaction://media"/>
            <a:extLst>
              <a:ext uri="{FF2B5EF4-FFF2-40B4-BE49-F238E27FC236}">
                <a16:creationId xmlns:a16="http://schemas.microsoft.com/office/drawing/2014/main" id="{063413A1-B897-7C35-3C59-81A905C327A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9722" y="7788728"/>
            <a:ext cx="4047805" cy="2275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850"/>
        <p:cNvGrpSpPr/>
        <p:nvPr/>
      </p:nvGrpSpPr>
      <p:grpSpPr>
        <a:xfrm>
          <a:off x="0" y="0"/>
          <a:ext cx="0" cy="0"/>
          <a:chOff x="0" y="0"/>
          <a:chExt cx="0" cy="0"/>
        </a:xfrm>
      </p:grpSpPr>
      <p:pic>
        <p:nvPicPr>
          <p:cNvPr id="851" name="Google Shape;851;p39"/>
          <p:cNvPicPr preferRelativeResize="0"/>
          <p:nvPr/>
        </p:nvPicPr>
        <p:blipFill rotWithShape="1">
          <a:blip r:embed="rId3">
            <a:alphaModFix/>
          </a:blip>
          <a:srcRect/>
          <a:stretch/>
        </p:blipFill>
        <p:spPr>
          <a:xfrm rot="10800000" flipH="1">
            <a:off x="3124200" y="-7886700"/>
            <a:ext cx="11858263" cy="15130160"/>
          </a:xfrm>
          <a:prstGeom prst="rect">
            <a:avLst/>
          </a:prstGeom>
          <a:noFill/>
          <a:ln>
            <a:noFill/>
          </a:ln>
        </p:spPr>
      </p:pic>
      <p:grpSp>
        <p:nvGrpSpPr>
          <p:cNvPr id="852" name="Google Shape;852;p39"/>
          <p:cNvGrpSpPr/>
          <p:nvPr/>
        </p:nvGrpSpPr>
        <p:grpSpPr>
          <a:xfrm rot="5400000">
            <a:off x="7673282" y="-472379"/>
            <a:ext cx="3086100" cy="18432657"/>
            <a:chOff x="0" y="-38100"/>
            <a:chExt cx="812800" cy="4854692"/>
          </a:xfrm>
        </p:grpSpPr>
        <p:sp>
          <p:nvSpPr>
            <p:cNvPr id="853" name="Google Shape;853;p39"/>
            <p:cNvSpPr/>
            <p:nvPr/>
          </p:nvSpPr>
          <p:spPr>
            <a:xfrm>
              <a:off x="0" y="0"/>
              <a:ext cx="812800" cy="4816592"/>
            </a:xfrm>
            <a:custGeom>
              <a:avLst/>
              <a:gdLst/>
              <a:ahLst/>
              <a:cxnLst/>
              <a:rect l="l" t="t" r="r" b="b"/>
              <a:pathLst>
                <a:path w="812800" h="4816592" extrusionOk="0">
                  <a:moveTo>
                    <a:pt x="0" y="0"/>
                  </a:moveTo>
                  <a:lnTo>
                    <a:pt x="812800" y="0"/>
                  </a:lnTo>
                  <a:lnTo>
                    <a:pt x="812800" y="4816592"/>
                  </a:lnTo>
                  <a:lnTo>
                    <a:pt x="0" y="4816592"/>
                  </a:lnTo>
                  <a:close/>
                </a:path>
              </a:pathLst>
            </a:custGeom>
            <a:solidFill>
              <a:srgbClr val="FFFFFF"/>
            </a:solidFill>
            <a:ln>
              <a:noFill/>
            </a:ln>
          </p:spPr>
          <p:txBody>
            <a:bodyPr/>
            <a:lstStyle/>
            <a:p>
              <a:endParaRPr lang="vi-VN"/>
            </a:p>
          </p:txBody>
        </p:sp>
        <p:sp>
          <p:nvSpPr>
            <p:cNvPr id="854" name="Google Shape;854;p3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855" name="Google Shape;855;p39"/>
          <p:cNvPicPr preferRelativeResize="0"/>
          <p:nvPr/>
        </p:nvPicPr>
        <p:blipFill rotWithShape="1">
          <a:blip r:embed="rId4">
            <a:alphaModFix amt="40000"/>
          </a:blip>
          <a:srcRect/>
          <a:stretch/>
        </p:blipFill>
        <p:spPr>
          <a:xfrm rot="5400000">
            <a:off x="9084153" y="6984028"/>
            <a:ext cx="10446313" cy="10446313"/>
          </a:xfrm>
          <a:prstGeom prst="rect">
            <a:avLst/>
          </a:prstGeom>
          <a:noFill/>
          <a:ln>
            <a:noFill/>
          </a:ln>
        </p:spPr>
      </p:pic>
      <p:pic>
        <p:nvPicPr>
          <p:cNvPr id="856" name="Google Shape;856;p39"/>
          <p:cNvPicPr preferRelativeResize="0"/>
          <p:nvPr/>
        </p:nvPicPr>
        <p:blipFill rotWithShape="1">
          <a:blip r:embed="rId4">
            <a:alphaModFix amt="40000"/>
          </a:blip>
          <a:srcRect/>
          <a:stretch/>
        </p:blipFill>
        <p:spPr>
          <a:xfrm rot="5400000">
            <a:off x="-1302313" y="6984028"/>
            <a:ext cx="10446313" cy="10446313"/>
          </a:xfrm>
          <a:prstGeom prst="rect">
            <a:avLst/>
          </a:prstGeom>
          <a:noFill/>
          <a:ln>
            <a:noFill/>
          </a:ln>
        </p:spPr>
      </p:pic>
      <p:pic>
        <p:nvPicPr>
          <p:cNvPr id="857" name="Google Shape;857;p39"/>
          <p:cNvPicPr preferRelativeResize="0"/>
          <p:nvPr/>
        </p:nvPicPr>
        <p:blipFill rotWithShape="1">
          <a:blip r:embed="rId5">
            <a:alphaModFix/>
          </a:blip>
          <a:srcRect/>
          <a:stretch/>
        </p:blipFill>
        <p:spPr>
          <a:xfrm>
            <a:off x="641676" y="1028700"/>
            <a:ext cx="1501435" cy="394127"/>
          </a:xfrm>
          <a:prstGeom prst="rect">
            <a:avLst/>
          </a:prstGeom>
          <a:noFill/>
          <a:ln>
            <a:noFill/>
          </a:ln>
        </p:spPr>
      </p:pic>
      <p:pic>
        <p:nvPicPr>
          <p:cNvPr id="858" name="Google Shape;858;p39"/>
          <p:cNvPicPr preferRelativeResize="0"/>
          <p:nvPr/>
        </p:nvPicPr>
        <p:blipFill rotWithShape="1">
          <a:blip r:embed="rId5">
            <a:alphaModFix/>
          </a:blip>
          <a:srcRect/>
          <a:stretch/>
        </p:blipFill>
        <p:spPr>
          <a:xfrm>
            <a:off x="2143111" y="2533833"/>
            <a:ext cx="1501435" cy="394127"/>
          </a:xfrm>
          <a:prstGeom prst="rect">
            <a:avLst/>
          </a:prstGeom>
          <a:noFill/>
          <a:ln>
            <a:noFill/>
          </a:ln>
        </p:spPr>
      </p:pic>
      <p:pic>
        <p:nvPicPr>
          <p:cNvPr id="859" name="Google Shape;859;p39"/>
          <p:cNvPicPr preferRelativeResize="0"/>
          <p:nvPr/>
        </p:nvPicPr>
        <p:blipFill rotWithShape="1">
          <a:blip r:embed="rId5">
            <a:alphaModFix/>
          </a:blip>
          <a:srcRect/>
          <a:stretch/>
        </p:blipFill>
        <p:spPr>
          <a:xfrm>
            <a:off x="15757865" y="634573"/>
            <a:ext cx="1501435" cy="394127"/>
          </a:xfrm>
          <a:prstGeom prst="rect">
            <a:avLst/>
          </a:prstGeom>
          <a:noFill/>
          <a:ln>
            <a:noFill/>
          </a:ln>
        </p:spPr>
      </p:pic>
      <p:pic>
        <p:nvPicPr>
          <p:cNvPr id="860" name="Google Shape;860;p39"/>
          <p:cNvPicPr preferRelativeResize="0"/>
          <p:nvPr/>
        </p:nvPicPr>
        <p:blipFill rotWithShape="1">
          <a:blip r:embed="rId6">
            <a:alphaModFix/>
          </a:blip>
          <a:srcRect/>
          <a:stretch/>
        </p:blipFill>
        <p:spPr>
          <a:xfrm>
            <a:off x="5486400" y="8476488"/>
            <a:ext cx="7315200" cy="1810512"/>
          </a:xfrm>
          <a:prstGeom prst="rect">
            <a:avLst/>
          </a:prstGeom>
          <a:noFill/>
          <a:ln>
            <a:noFill/>
          </a:ln>
        </p:spPr>
      </p:pic>
      <p:pic>
        <p:nvPicPr>
          <p:cNvPr id="861" name="Google Shape;861;p39"/>
          <p:cNvPicPr preferRelativeResize="0"/>
          <p:nvPr/>
        </p:nvPicPr>
        <p:blipFill rotWithShape="1">
          <a:blip r:embed="rId7">
            <a:alphaModFix/>
          </a:blip>
          <a:srcRect/>
          <a:stretch/>
        </p:blipFill>
        <p:spPr>
          <a:xfrm>
            <a:off x="5175492" y="8297878"/>
            <a:ext cx="1583424" cy="1533942"/>
          </a:xfrm>
          <a:prstGeom prst="rect">
            <a:avLst/>
          </a:prstGeom>
          <a:noFill/>
          <a:ln>
            <a:noFill/>
          </a:ln>
        </p:spPr>
      </p:pic>
      <p:pic>
        <p:nvPicPr>
          <p:cNvPr id="862" name="Google Shape;862;p39"/>
          <p:cNvPicPr preferRelativeResize="0"/>
          <p:nvPr/>
        </p:nvPicPr>
        <p:blipFill rotWithShape="1">
          <a:blip r:embed="rId7">
            <a:alphaModFix/>
          </a:blip>
          <a:srcRect/>
          <a:stretch/>
        </p:blipFill>
        <p:spPr>
          <a:xfrm>
            <a:off x="8387691" y="9381744"/>
            <a:ext cx="1392924" cy="1349395"/>
          </a:xfrm>
          <a:prstGeom prst="rect">
            <a:avLst/>
          </a:prstGeom>
          <a:noFill/>
          <a:ln>
            <a:noFill/>
          </a:ln>
        </p:spPr>
      </p:pic>
      <p:pic>
        <p:nvPicPr>
          <p:cNvPr id="863" name="Google Shape;863;p39"/>
          <p:cNvPicPr preferRelativeResize="0"/>
          <p:nvPr/>
        </p:nvPicPr>
        <p:blipFill rotWithShape="1">
          <a:blip r:embed="rId7">
            <a:alphaModFix/>
          </a:blip>
          <a:srcRect/>
          <a:stretch/>
        </p:blipFill>
        <p:spPr>
          <a:xfrm>
            <a:off x="11408676" y="8297878"/>
            <a:ext cx="1392924" cy="1349395"/>
          </a:xfrm>
          <a:prstGeom prst="rect">
            <a:avLst/>
          </a:prstGeom>
          <a:noFill/>
          <a:ln>
            <a:noFill/>
          </a:ln>
        </p:spPr>
      </p:pic>
      <p:pic>
        <p:nvPicPr>
          <p:cNvPr id="864" name="Google Shape;864;p39"/>
          <p:cNvPicPr preferRelativeResize="0"/>
          <p:nvPr/>
        </p:nvPicPr>
        <p:blipFill rotWithShape="1">
          <a:blip r:embed="rId8">
            <a:alphaModFix/>
          </a:blip>
          <a:srcRect/>
          <a:stretch/>
        </p:blipFill>
        <p:spPr>
          <a:xfrm>
            <a:off x="11742785" y="2927960"/>
            <a:ext cx="6865199" cy="6719313"/>
          </a:xfrm>
          <a:prstGeom prst="rect">
            <a:avLst/>
          </a:prstGeom>
          <a:noFill/>
          <a:ln>
            <a:noFill/>
          </a:ln>
        </p:spPr>
      </p:pic>
      <p:sp>
        <p:nvSpPr>
          <p:cNvPr id="865" name="Google Shape;865;p39"/>
          <p:cNvSpPr txBox="1"/>
          <p:nvPr/>
        </p:nvSpPr>
        <p:spPr>
          <a:xfrm>
            <a:off x="4245429" y="375557"/>
            <a:ext cx="8021049" cy="3789307"/>
          </a:xfrm>
          <a:prstGeom prst="rect">
            <a:avLst/>
          </a:prstGeom>
          <a:noFill/>
          <a:ln>
            <a:noFill/>
          </a:ln>
        </p:spPr>
        <p:txBody>
          <a:bodyPr spcFirstLastPara="1" wrap="square" lIns="0" tIns="0" rIns="0" bIns="0" anchor="t" anchorCtr="0">
            <a:spAutoFit/>
          </a:bodyPr>
          <a:lstStyle/>
          <a:p>
            <a:pPr marL="0" marR="0" lvl="0" indent="0" algn="ctr" rtl="0">
              <a:lnSpc>
                <a:spcPct val="114074"/>
              </a:lnSpc>
              <a:spcBef>
                <a:spcPts val="0"/>
              </a:spcBef>
              <a:spcAft>
                <a:spcPts val="0"/>
              </a:spcAft>
              <a:buNone/>
            </a:pPr>
            <a:r>
              <a:rPr lang="en-US" sz="7200" b="0" i="0" u="none" strike="noStrike" cap="none">
                <a:solidFill>
                  <a:srgbClr val="000000"/>
                </a:solidFill>
                <a:latin typeface="#9Slide05 Fourth Medium" panose="00000600000000000000" pitchFamily="2" charset="0"/>
                <a:sym typeface="Arial"/>
              </a:rPr>
              <a:t>Cảm ơn</a:t>
            </a:r>
            <a:endParaRPr sz="2000">
              <a:latin typeface="#9Slide05 Fourth Medium" panose="00000600000000000000" pitchFamily="2" charset="0"/>
            </a:endParaRPr>
          </a:p>
          <a:p>
            <a:pPr marL="0" marR="0" lvl="0" indent="0" algn="ctr" rtl="0">
              <a:lnSpc>
                <a:spcPct val="114074"/>
              </a:lnSpc>
              <a:spcBef>
                <a:spcPts val="0"/>
              </a:spcBef>
              <a:spcAft>
                <a:spcPts val="0"/>
              </a:spcAft>
              <a:buNone/>
            </a:pPr>
            <a:r>
              <a:rPr lang="en-US" sz="7200" b="0" i="0" u="none" strike="noStrike" cap="none">
                <a:solidFill>
                  <a:srgbClr val="000000"/>
                </a:solidFill>
                <a:latin typeface="#9Slide05 Fourth Medium" panose="00000600000000000000" pitchFamily="2" charset="0"/>
                <a:sym typeface="Arial"/>
              </a:rPr>
              <a:t>các em đã tích cực </a:t>
            </a:r>
          </a:p>
          <a:p>
            <a:pPr marL="0" marR="0" lvl="0" indent="0" algn="ctr" rtl="0">
              <a:lnSpc>
                <a:spcPct val="114074"/>
              </a:lnSpc>
              <a:spcBef>
                <a:spcPts val="0"/>
              </a:spcBef>
              <a:spcAft>
                <a:spcPts val="0"/>
              </a:spcAft>
              <a:buNone/>
            </a:pPr>
            <a:r>
              <a:rPr lang="en-US" sz="7200" b="0" i="0" u="none" strike="noStrike" cap="none">
                <a:solidFill>
                  <a:srgbClr val="000000"/>
                </a:solidFill>
                <a:latin typeface="#9Slide05 Fourth Medium" panose="00000600000000000000" pitchFamily="2" charset="0"/>
                <a:sym typeface="Arial"/>
              </a:rPr>
              <a:t>trong giờ học!</a:t>
            </a:r>
            <a:endParaRPr sz="2000">
              <a:latin typeface="#9Slide05 Fourth Medium" panose="00000600000000000000" pitchFamily="2" charset="0"/>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199"/>
        <p:cNvGrpSpPr/>
        <p:nvPr/>
      </p:nvGrpSpPr>
      <p:grpSpPr>
        <a:xfrm>
          <a:off x="0" y="0"/>
          <a:ext cx="0" cy="0"/>
          <a:chOff x="0" y="0"/>
          <a:chExt cx="0" cy="0"/>
        </a:xfrm>
      </p:grpSpPr>
      <p:pic>
        <p:nvPicPr>
          <p:cNvPr id="200" name="Google Shape;200;p5"/>
          <p:cNvPicPr preferRelativeResize="0"/>
          <p:nvPr/>
        </p:nvPicPr>
        <p:blipFill rotWithShape="1">
          <a:blip r:embed="rId3">
            <a:alphaModFix/>
          </a:blip>
          <a:srcRect t="14583" b="14583"/>
          <a:stretch/>
        </p:blipFill>
        <p:spPr>
          <a:xfrm>
            <a:off x="0" y="161365"/>
            <a:ext cx="7999720" cy="10287000"/>
          </a:xfrm>
          <a:prstGeom prst="rect">
            <a:avLst/>
          </a:prstGeom>
          <a:noFill/>
          <a:ln>
            <a:noFill/>
          </a:ln>
        </p:spPr>
      </p:pic>
      <p:pic>
        <p:nvPicPr>
          <p:cNvPr id="201" name="Google Shape;201;p5"/>
          <p:cNvPicPr preferRelativeResize="0"/>
          <p:nvPr/>
        </p:nvPicPr>
        <p:blipFill rotWithShape="1">
          <a:blip r:embed="rId4">
            <a:alphaModFix/>
          </a:blip>
          <a:srcRect/>
          <a:stretch/>
        </p:blipFill>
        <p:spPr>
          <a:xfrm>
            <a:off x="13766465" y="3043877"/>
            <a:ext cx="7602093" cy="8229600"/>
          </a:xfrm>
          <a:prstGeom prst="rect">
            <a:avLst/>
          </a:prstGeom>
          <a:noFill/>
          <a:ln>
            <a:noFill/>
          </a:ln>
        </p:spPr>
      </p:pic>
      <p:pic>
        <p:nvPicPr>
          <p:cNvPr id="202" name="Google Shape;202;p5"/>
          <p:cNvPicPr preferRelativeResize="0"/>
          <p:nvPr/>
        </p:nvPicPr>
        <p:blipFill rotWithShape="1">
          <a:blip r:embed="rId5">
            <a:alphaModFix/>
          </a:blip>
          <a:srcRect/>
          <a:stretch/>
        </p:blipFill>
        <p:spPr>
          <a:xfrm>
            <a:off x="7634174" y="2216770"/>
            <a:ext cx="8431658" cy="6176190"/>
          </a:xfrm>
          <a:prstGeom prst="rect">
            <a:avLst/>
          </a:prstGeom>
          <a:noFill/>
          <a:ln>
            <a:noFill/>
          </a:ln>
        </p:spPr>
      </p:pic>
      <p:pic>
        <p:nvPicPr>
          <p:cNvPr id="203" name="Google Shape;203;p5"/>
          <p:cNvPicPr preferRelativeResize="0"/>
          <p:nvPr/>
        </p:nvPicPr>
        <p:blipFill rotWithShape="1">
          <a:blip r:embed="rId6">
            <a:alphaModFix/>
          </a:blip>
          <a:srcRect/>
          <a:stretch/>
        </p:blipFill>
        <p:spPr>
          <a:xfrm>
            <a:off x="11453932" y="1326619"/>
            <a:ext cx="1354729" cy="2147265"/>
          </a:xfrm>
          <a:prstGeom prst="rect">
            <a:avLst/>
          </a:prstGeom>
          <a:noFill/>
          <a:ln>
            <a:noFill/>
          </a:ln>
        </p:spPr>
      </p:pic>
      <p:pic>
        <p:nvPicPr>
          <p:cNvPr id="204" name="Google Shape;204;p5"/>
          <p:cNvPicPr preferRelativeResize="0"/>
          <p:nvPr/>
        </p:nvPicPr>
        <p:blipFill rotWithShape="1">
          <a:blip r:embed="rId7">
            <a:alphaModFix/>
          </a:blip>
          <a:srcRect/>
          <a:stretch/>
        </p:blipFill>
        <p:spPr>
          <a:xfrm rot="1784233">
            <a:off x="12996859" y="2026198"/>
            <a:ext cx="1077401" cy="1707696"/>
          </a:xfrm>
          <a:prstGeom prst="rect">
            <a:avLst/>
          </a:prstGeom>
          <a:noFill/>
          <a:ln>
            <a:noFill/>
          </a:ln>
        </p:spPr>
      </p:pic>
      <p:pic>
        <p:nvPicPr>
          <p:cNvPr id="205" name="Google Shape;205;p5"/>
          <p:cNvPicPr preferRelativeResize="0"/>
          <p:nvPr/>
        </p:nvPicPr>
        <p:blipFill rotWithShape="1">
          <a:blip r:embed="rId7">
            <a:alphaModFix/>
          </a:blip>
          <a:srcRect/>
          <a:stretch/>
        </p:blipFill>
        <p:spPr>
          <a:xfrm>
            <a:off x="10425337" y="2216770"/>
            <a:ext cx="846522" cy="1341750"/>
          </a:xfrm>
          <a:prstGeom prst="rect">
            <a:avLst/>
          </a:prstGeom>
          <a:noFill/>
          <a:ln>
            <a:noFill/>
          </a:ln>
        </p:spPr>
      </p:pic>
      <p:pic>
        <p:nvPicPr>
          <p:cNvPr id="206" name="Google Shape;206;p5"/>
          <p:cNvPicPr preferRelativeResize="0"/>
          <p:nvPr/>
        </p:nvPicPr>
        <p:blipFill rotWithShape="1">
          <a:blip r:embed="rId8">
            <a:alphaModFix/>
          </a:blip>
          <a:srcRect/>
          <a:stretch/>
        </p:blipFill>
        <p:spPr>
          <a:xfrm flipH="1">
            <a:off x="8618845" y="7345261"/>
            <a:ext cx="1050310" cy="911144"/>
          </a:xfrm>
          <a:prstGeom prst="rect">
            <a:avLst/>
          </a:prstGeom>
          <a:noFill/>
          <a:ln>
            <a:noFill/>
          </a:ln>
        </p:spPr>
      </p:pic>
      <p:pic>
        <p:nvPicPr>
          <p:cNvPr id="207" name="Google Shape;207;p5"/>
          <p:cNvPicPr preferRelativeResize="0"/>
          <p:nvPr/>
        </p:nvPicPr>
        <p:blipFill rotWithShape="1">
          <a:blip r:embed="rId4">
            <a:alphaModFix/>
          </a:blip>
          <a:srcRect/>
          <a:stretch/>
        </p:blipFill>
        <p:spPr>
          <a:xfrm>
            <a:off x="-588471" y="9419665"/>
            <a:ext cx="7602093" cy="8229600"/>
          </a:xfrm>
          <a:prstGeom prst="rect">
            <a:avLst/>
          </a:prstGeom>
          <a:noFill/>
          <a:ln>
            <a:noFill/>
          </a:ln>
        </p:spPr>
      </p:pic>
      <p:pic>
        <p:nvPicPr>
          <p:cNvPr id="208" name="Google Shape;208;p5"/>
          <p:cNvPicPr preferRelativeResize="0"/>
          <p:nvPr/>
        </p:nvPicPr>
        <p:blipFill rotWithShape="1">
          <a:blip r:embed="rId9">
            <a:alphaModFix/>
          </a:blip>
          <a:srcRect/>
          <a:stretch/>
        </p:blipFill>
        <p:spPr>
          <a:xfrm>
            <a:off x="13896998" y="-556280"/>
            <a:ext cx="5441058" cy="4114800"/>
          </a:xfrm>
          <a:prstGeom prst="rect">
            <a:avLst/>
          </a:prstGeom>
          <a:noFill/>
          <a:ln>
            <a:noFill/>
          </a:ln>
        </p:spPr>
      </p:pic>
      <p:pic>
        <p:nvPicPr>
          <p:cNvPr id="209" name="Google Shape;209;p5"/>
          <p:cNvPicPr preferRelativeResize="0"/>
          <p:nvPr/>
        </p:nvPicPr>
        <p:blipFill rotWithShape="1">
          <a:blip r:embed="rId10">
            <a:alphaModFix/>
          </a:blip>
          <a:srcRect/>
          <a:stretch/>
        </p:blipFill>
        <p:spPr>
          <a:xfrm flipH="1">
            <a:off x="14924083" y="5955787"/>
            <a:ext cx="2835471" cy="4114800"/>
          </a:xfrm>
          <a:prstGeom prst="rect">
            <a:avLst/>
          </a:prstGeom>
          <a:noFill/>
          <a:ln>
            <a:noFill/>
          </a:ln>
        </p:spPr>
      </p:pic>
      <p:pic>
        <p:nvPicPr>
          <p:cNvPr id="210" name="Google Shape;210;p5"/>
          <p:cNvPicPr preferRelativeResize="0"/>
          <p:nvPr/>
        </p:nvPicPr>
        <p:blipFill rotWithShape="1">
          <a:blip r:embed="rId11">
            <a:alphaModFix/>
          </a:blip>
          <a:srcRect/>
          <a:stretch/>
        </p:blipFill>
        <p:spPr>
          <a:xfrm>
            <a:off x="7013622" y="1822643"/>
            <a:ext cx="1501435" cy="394127"/>
          </a:xfrm>
          <a:prstGeom prst="rect">
            <a:avLst/>
          </a:prstGeom>
          <a:noFill/>
          <a:ln>
            <a:noFill/>
          </a:ln>
        </p:spPr>
      </p:pic>
      <p:pic>
        <p:nvPicPr>
          <p:cNvPr id="211" name="Google Shape;211;p5"/>
          <p:cNvPicPr preferRelativeResize="0"/>
          <p:nvPr/>
        </p:nvPicPr>
        <p:blipFill rotWithShape="1">
          <a:blip r:embed="rId11">
            <a:alphaModFix/>
          </a:blip>
          <a:srcRect/>
          <a:stretch/>
        </p:blipFill>
        <p:spPr>
          <a:xfrm>
            <a:off x="11893555" y="9025538"/>
            <a:ext cx="1501435" cy="394127"/>
          </a:xfrm>
          <a:prstGeom prst="rect">
            <a:avLst/>
          </a:prstGeom>
          <a:noFill/>
          <a:ln>
            <a:noFill/>
          </a:ln>
        </p:spPr>
      </p:pic>
      <p:pic>
        <p:nvPicPr>
          <p:cNvPr id="212" name="Google Shape;212;p5"/>
          <p:cNvPicPr preferRelativeResize="0"/>
          <p:nvPr/>
        </p:nvPicPr>
        <p:blipFill rotWithShape="1">
          <a:blip r:embed="rId12">
            <a:alphaModFix/>
          </a:blip>
          <a:srcRect/>
          <a:stretch/>
        </p:blipFill>
        <p:spPr>
          <a:xfrm>
            <a:off x="1118327" y="836851"/>
            <a:ext cx="4879544" cy="1677343"/>
          </a:xfrm>
          <a:prstGeom prst="rect">
            <a:avLst/>
          </a:prstGeom>
          <a:noFill/>
          <a:ln>
            <a:noFill/>
          </a:ln>
        </p:spPr>
      </p:pic>
      <p:pic>
        <p:nvPicPr>
          <p:cNvPr id="213" name="Google Shape;213;p5"/>
          <p:cNvPicPr preferRelativeResize="0"/>
          <p:nvPr/>
        </p:nvPicPr>
        <p:blipFill rotWithShape="1">
          <a:blip r:embed="rId13">
            <a:alphaModFix/>
          </a:blip>
          <a:srcRect l="15604"/>
          <a:stretch/>
        </p:blipFill>
        <p:spPr>
          <a:xfrm>
            <a:off x="1175707" y="3345470"/>
            <a:ext cx="6290163" cy="2068263"/>
          </a:xfrm>
          <a:prstGeom prst="rect">
            <a:avLst/>
          </a:prstGeom>
          <a:noFill/>
          <a:ln>
            <a:noFill/>
          </a:ln>
        </p:spPr>
      </p:pic>
      <p:pic>
        <p:nvPicPr>
          <p:cNvPr id="214" name="Google Shape;214;p5"/>
          <p:cNvPicPr preferRelativeResize="0"/>
          <p:nvPr/>
        </p:nvPicPr>
        <p:blipFill rotWithShape="1">
          <a:blip r:embed="rId14">
            <a:alphaModFix/>
          </a:blip>
          <a:srcRect l="16564" r="10080"/>
          <a:stretch/>
        </p:blipFill>
        <p:spPr>
          <a:xfrm>
            <a:off x="1118327" y="6340152"/>
            <a:ext cx="6404923" cy="2401125"/>
          </a:xfrm>
          <a:prstGeom prst="rect">
            <a:avLst/>
          </a:prstGeom>
          <a:noFill/>
          <a:ln>
            <a:noFill/>
          </a:ln>
        </p:spPr>
      </p:pic>
      <p:sp>
        <p:nvSpPr>
          <p:cNvPr id="215" name="Google Shape;215;p5"/>
          <p:cNvSpPr txBox="1"/>
          <p:nvPr/>
        </p:nvSpPr>
        <p:spPr>
          <a:xfrm>
            <a:off x="1474176" y="1113865"/>
            <a:ext cx="4167845" cy="762000"/>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en-US" sz="4500" b="0" i="0" u="none" strike="noStrike" cap="none">
                <a:solidFill>
                  <a:srgbClr val="705C34"/>
                </a:solidFill>
                <a:latin typeface="Roboto"/>
                <a:ea typeface="Roboto"/>
                <a:cs typeface="Roboto"/>
                <a:sym typeface="Roboto"/>
              </a:rPr>
              <a:t>Tây du kí</a:t>
            </a:r>
            <a:endParaRPr/>
          </a:p>
        </p:txBody>
      </p:sp>
      <p:sp>
        <p:nvSpPr>
          <p:cNvPr id="216" name="Google Shape;216;p5"/>
          <p:cNvSpPr txBox="1"/>
          <p:nvPr/>
        </p:nvSpPr>
        <p:spPr>
          <a:xfrm>
            <a:off x="1474176" y="3812458"/>
            <a:ext cx="6159998" cy="762000"/>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None/>
            </a:pPr>
            <a:r>
              <a:rPr lang="en-US" sz="4500" b="0" i="0" u="none" strike="noStrike" cap="none">
                <a:solidFill>
                  <a:srgbClr val="705C34"/>
                </a:solidFill>
                <a:latin typeface="Roboto"/>
                <a:ea typeface="Roboto"/>
                <a:cs typeface="Roboto"/>
                <a:sym typeface="Roboto"/>
              </a:rPr>
              <a:t>Dế Mèn phiêu lưu kí</a:t>
            </a:r>
            <a:endParaRPr/>
          </a:p>
        </p:txBody>
      </p:sp>
      <p:sp>
        <p:nvSpPr>
          <p:cNvPr id="217" name="Google Shape;217;p5"/>
          <p:cNvSpPr txBox="1"/>
          <p:nvPr/>
        </p:nvSpPr>
        <p:spPr>
          <a:xfrm>
            <a:off x="1118327" y="6479517"/>
            <a:ext cx="6159998" cy="1562100"/>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en-US" sz="4500" b="0" i="0" u="none" strike="noStrike" cap="none">
                <a:solidFill>
                  <a:srgbClr val="705C34"/>
                </a:solidFill>
                <a:latin typeface="Roboto"/>
                <a:ea typeface="Roboto"/>
                <a:cs typeface="Roboto"/>
                <a:sym typeface="Roboto"/>
              </a:rPr>
              <a:t>Nhật kí </a:t>
            </a:r>
            <a:endParaRPr/>
          </a:p>
          <a:p>
            <a:pPr marL="0" marR="0" lvl="0" indent="0" algn="ctr" rtl="0">
              <a:lnSpc>
                <a:spcPct val="139977"/>
              </a:lnSpc>
              <a:spcBef>
                <a:spcPts val="0"/>
              </a:spcBef>
              <a:spcAft>
                <a:spcPts val="0"/>
              </a:spcAft>
              <a:buNone/>
            </a:pPr>
            <a:r>
              <a:rPr lang="en-US" sz="4500" b="0" i="0" u="none" strike="noStrike" cap="none">
                <a:solidFill>
                  <a:srgbClr val="705C34"/>
                </a:solidFill>
                <a:latin typeface="Roboto"/>
                <a:ea typeface="Roboto"/>
                <a:cs typeface="Roboto"/>
                <a:sym typeface="Roboto"/>
              </a:rPr>
              <a:t>Đặng Thùy Trâm</a:t>
            </a:r>
            <a:endParaRPr/>
          </a:p>
        </p:txBody>
      </p:sp>
      <p:sp>
        <p:nvSpPr>
          <p:cNvPr id="218" name="Google Shape;218;p5"/>
          <p:cNvSpPr txBox="1"/>
          <p:nvPr/>
        </p:nvSpPr>
        <p:spPr>
          <a:xfrm>
            <a:off x="8904610" y="4194533"/>
            <a:ext cx="6019472" cy="2362200"/>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en-US" sz="4500" b="1" i="0" u="none" strike="noStrike" cap="none">
                <a:solidFill>
                  <a:srgbClr val="705C34"/>
                </a:solidFill>
                <a:latin typeface="Roboto"/>
                <a:ea typeface="Roboto"/>
                <a:cs typeface="Roboto"/>
                <a:sym typeface="Roboto"/>
              </a:rPr>
              <a:t>Theo em, thể loại của các tác phẩm trên </a:t>
            </a:r>
            <a:endParaRPr/>
          </a:p>
          <a:p>
            <a:pPr marL="0" marR="0" lvl="0" indent="0" algn="ctr" rtl="0">
              <a:lnSpc>
                <a:spcPct val="139977"/>
              </a:lnSpc>
              <a:spcBef>
                <a:spcPts val="0"/>
              </a:spcBef>
              <a:spcAft>
                <a:spcPts val="0"/>
              </a:spcAft>
              <a:buNone/>
            </a:pPr>
            <a:r>
              <a:rPr lang="en-US" sz="4500" b="1" i="0" u="none" strike="noStrike" cap="none">
                <a:solidFill>
                  <a:srgbClr val="705C34"/>
                </a:solidFill>
                <a:latin typeface="Roboto"/>
                <a:ea typeface="Roboto"/>
                <a:cs typeface="Roboto"/>
                <a:sym typeface="Roboto"/>
              </a:rPr>
              <a:t>là gì?</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222"/>
        <p:cNvGrpSpPr/>
        <p:nvPr/>
      </p:nvGrpSpPr>
      <p:grpSpPr>
        <a:xfrm>
          <a:off x="0" y="0"/>
          <a:ext cx="0" cy="0"/>
          <a:chOff x="0" y="0"/>
          <a:chExt cx="0" cy="0"/>
        </a:xfrm>
      </p:grpSpPr>
      <p:pic>
        <p:nvPicPr>
          <p:cNvPr id="223" name="Google Shape;223;p6"/>
          <p:cNvPicPr preferRelativeResize="0"/>
          <p:nvPr/>
        </p:nvPicPr>
        <p:blipFill rotWithShape="1">
          <a:blip r:embed="rId3">
            <a:alphaModFix/>
          </a:blip>
          <a:srcRect/>
          <a:stretch/>
        </p:blipFill>
        <p:spPr>
          <a:xfrm rot="-305422">
            <a:off x="12233335" y="-5736731"/>
            <a:ext cx="10051930" cy="10881657"/>
          </a:xfrm>
          <a:prstGeom prst="rect">
            <a:avLst/>
          </a:prstGeom>
          <a:noFill/>
          <a:ln>
            <a:noFill/>
          </a:ln>
        </p:spPr>
      </p:pic>
      <p:pic>
        <p:nvPicPr>
          <p:cNvPr id="224" name="Google Shape;224;p6"/>
          <p:cNvPicPr preferRelativeResize="0"/>
          <p:nvPr/>
        </p:nvPicPr>
        <p:blipFill rotWithShape="1">
          <a:blip r:embed="rId4">
            <a:alphaModFix/>
          </a:blip>
          <a:srcRect/>
          <a:stretch/>
        </p:blipFill>
        <p:spPr>
          <a:xfrm>
            <a:off x="11770409" y="6409034"/>
            <a:ext cx="6517591" cy="3877966"/>
          </a:xfrm>
          <a:prstGeom prst="rect">
            <a:avLst/>
          </a:prstGeom>
          <a:noFill/>
          <a:ln>
            <a:noFill/>
          </a:ln>
        </p:spPr>
      </p:pic>
      <p:pic>
        <p:nvPicPr>
          <p:cNvPr id="225" name="Google Shape;225;p6"/>
          <p:cNvPicPr preferRelativeResize="0"/>
          <p:nvPr/>
        </p:nvPicPr>
        <p:blipFill rotWithShape="1">
          <a:blip r:embed="rId5">
            <a:alphaModFix/>
          </a:blip>
          <a:srcRect/>
          <a:stretch/>
        </p:blipFill>
        <p:spPr>
          <a:xfrm rot="-2287352">
            <a:off x="10137384" y="7403772"/>
            <a:ext cx="2775940" cy="787357"/>
          </a:xfrm>
          <a:prstGeom prst="rect">
            <a:avLst/>
          </a:prstGeom>
          <a:noFill/>
          <a:ln>
            <a:noFill/>
          </a:ln>
        </p:spPr>
      </p:pic>
      <p:pic>
        <p:nvPicPr>
          <p:cNvPr id="226" name="Google Shape;226;p6"/>
          <p:cNvPicPr preferRelativeResize="0"/>
          <p:nvPr/>
        </p:nvPicPr>
        <p:blipFill rotWithShape="1">
          <a:blip r:embed="rId6">
            <a:alphaModFix/>
          </a:blip>
          <a:srcRect/>
          <a:stretch/>
        </p:blipFill>
        <p:spPr>
          <a:xfrm flipH="1">
            <a:off x="9483687" y="573128"/>
            <a:ext cx="1050310" cy="911144"/>
          </a:xfrm>
          <a:prstGeom prst="rect">
            <a:avLst/>
          </a:prstGeom>
          <a:noFill/>
          <a:ln>
            <a:noFill/>
          </a:ln>
        </p:spPr>
      </p:pic>
      <p:pic>
        <p:nvPicPr>
          <p:cNvPr id="227" name="Google Shape;227;p6"/>
          <p:cNvPicPr preferRelativeResize="0"/>
          <p:nvPr/>
        </p:nvPicPr>
        <p:blipFill rotWithShape="1">
          <a:blip r:embed="rId7">
            <a:alphaModFix/>
          </a:blip>
          <a:srcRect/>
          <a:stretch/>
        </p:blipFill>
        <p:spPr>
          <a:xfrm rot="-2222124" flipH="1">
            <a:off x="15924562" y="-1028700"/>
            <a:ext cx="2669477" cy="4114800"/>
          </a:xfrm>
          <a:prstGeom prst="rect">
            <a:avLst/>
          </a:prstGeom>
          <a:noFill/>
          <a:ln>
            <a:noFill/>
          </a:ln>
        </p:spPr>
      </p:pic>
      <p:pic>
        <p:nvPicPr>
          <p:cNvPr id="228" name="Google Shape;228;p6"/>
          <p:cNvPicPr preferRelativeResize="0"/>
          <p:nvPr/>
        </p:nvPicPr>
        <p:blipFill rotWithShape="1">
          <a:blip r:embed="rId8">
            <a:alphaModFix/>
          </a:blip>
          <a:srcRect/>
          <a:stretch/>
        </p:blipFill>
        <p:spPr>
          <a:xfrm>
            <a:off x="13246181" y="6970969"/>
            <a:ext cx="4660819" cy="2883882"/>
          </a:xfrm>
          <a:prstGeom prst="rect">
            <a:avLst/>
          </a:prstGeom>
          <a:noFill/>
          <a:ln>
            <a:noFill/>
          </a:ln>
        </p:spPr>
      </p:pic>
      <p:pic>
        <p:nvPicPr>
          <p:cNvPr id="229" name="Google Shape;229;p6"/>
          <p:cNvPicPr preferRelativeResize="0"/>
          <p:nvPr/>
        </p:nvPicPr>
        <p:blipFill rotWithShape="1">
          <a:blip r:embed="rId7">
            <a:alphaModFix/>
          </a:blip>
          <a:srcRect/>
          <a:stretch/>
        </p:blipFill>
        <p:spPr>
          <a:xfrm rot="8100000" flipH="1">
            <a:off x="13715913" y="1965613"/>
            <a:ext cx="2024824" cy="3121116"/>
          </a:xfrm>
          <a:prstGeom prst="rect">
            <a:avLst/>
          </a:prstGeom>
          <a:noFill/>
          <a:ln>
            <a:noFill/>
          </a:ln>
        </p:spPr>
      </p:pic>
      <p:pic>
        <p:nvPicPr>
          <p:cNvPr id="230" name="Google Shape;230;p6"/>
          <p:cNvPicPr preferRelativeResize="0"/>
          <p:nvPr/>
        </p:nvPicPr>
        <p:blipFill rotWithShape="1">
          <a:blip r:embed="rId9">
            <a:alphaModFix/>
          </a:blip>
          <a:srcRect/>
          <a:stretch/>
        </p:blipFill>
        <p:spPr>
          <a:xfrm>
            <a:off x="-1746623" y="5345536"/>
            <a:ext cx="6524314" cy="5284694"/>
          </a:xfrm>
          <a:prstGeom prst="rect">
            <a:avLst/>
          </a:prstGeom>
          <a:noFill/>
          <a:ln>
            <a:noFill/>
          </a:ln>
        </p:spPr>
      </p:pic>
      <p:sp>
        <p:nvSpPr>
          <p:cNvPr id="231" name="Google Shape;231;p6"/>
          <p:cNvSpPr txBox="1"/>
          <p:nvPr/>
        </p:nvSpPr>
        <p:spPr>
          <a:xfrm>
            <a:off x="3486731" y="981099"/>
            <a:ext cx="11339612" cy="5496761"/>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vi-VN" sz="6399" dirty="0">
                <a:latin typeface="#9Slide07 SVNSalty Sans" panose="02000000000000000000" pitchFamily="2" charset="0"/>
                <a:ea typeface="Roboto"/>
                <a:cs typeface="Roboto"/>
                <a:sym typeface="Roboto"/>
              </a:rPr>
              <a:t>Bài 3</a:t>
            </a:r>
            <a:r>
              <a:rPr lang="en-US" sz="6399" b="0" i="0" u="none" strike="noStrike" cap="none" dirty="0">
                <a:solidFill>
                  <a:srgbClr val="000000"/>
                </a:solidFill>
                <a:latin typeface="#9Slide07 SVNSalty Sans" panose="02000000000000000000" pitchFamily="2" charset="0"/>
                <a:ea typeface="Roboto"/>
                <a:cs typeface="Roboto"/>
                <a:sym typeface="Roboto"/>
              </a:rPr>
              <a:t>:</a:t>
            </a:r>
            <a:endParaRPr sz="6399" b="0" i="0" u="none" strike="noStrike" cap="none" dirty="0">
              <a:solidFill>
                <a:srgbClr val="000000"/>
              </a:solidFill>
              <a:latin typeface="#9Slide07 SVNSalty Sans" panose="02000000000000000000" pitchFamily="2" charset="0"/>
              <a:ea typeface="Roboto"/>
              <a:cs typeface="Roboto"/>
              <a:sym typeface="Roboto"/>
            </a:endParaRPr>
          </a:p>
          <a:p>
            <a:pPr marL="0" marR="0" lvl="0" indent="0" algn="ctr" rtl="0">
              <a:lnSpc>
                <a:spcPct val="140006"/>
              </a:lnSpc>
              <a:spcBef>
                <a:spcPts val="0"/>
              </a:spcBef>
              <a:spcAft>
                <a:spcPts val="0"/>
              </a:spcAft>
              <a:buNone/>
            </a:pPr>
            <a:endParaRPr sz="6399" b="0" i="0" u="none" strike="noStrike" cap="none" dirty="0">
              <a:solidFill>
                <a:srgbClr val="000000"/>
              </a:solidFill>
              <a:latin typeface="#9Slide07 SVNSalty Sans" panose="02000000000000000000" pitchFamily="2" charset="0"/>
              <a:ea typeface="Roboto"/>
              <a:cs typeface="Roboto"/>
              <a:sym typeface="Roboto"/>
            </a:endParaRPr>
          </a:p>
          <a:p>
            <a:pPr marL="0" marR="0" lvl="0" indent="0" algn="ctr" rtl="0">
              <a:lnSpc>
                <a:spcPct val="37485"/>
              </a:lnSpc>
              <a:spcBef>
                <a:spcPts val="0"/>
              </a:spcBef>
              <a:spcAft>
                <a:spcPts val="0"/>
              </a:spcAft>
              <a:buNone/>
            </a:pPr>
            <a:r>
              <a:rPr lang="en-US" sz="23900" b="0" i="0" u="none" strike="noStrike" cap="none" dirty="0" err="1">
                <a:solidFill>
                  <a:srgbClr val="000000"/>
                </a:solidFill>
                <a:latin typeface="#9Slide07 SVNSalty Sans" panose="02000000000000000000" pitchFamily="2" charset="0"/>
                <a:sym typeface="Arial"/>
              </a:rPr>
              <a:t>Kí</a:t>
            </a:r>
            <a:endParaRPr dirty="0">
              <a:latin typeface="#9Slide07 SVNSalty Sans" panose="02000000000000000000" pitchFamily="2" charset="0"/>
            </a:endParaRPr>
          </a:p>
          <a:p>
            <a:pPr marL="0" marR="0" lvl="0" indent="0" algn="ctr" rtl="0">
              <a:lnSpc>
                <a:spcPct val="140006"/>
              </a:lnSpc>
              <a:spcBef>
                <a:spcPts val="0"/>
              </a:spcBef>
              <a:spcAft>
                <a:spcPts val="0"/>
              </a:spcAft>
              <a:buNone/>
            </a:pPr>
            <a:r>
              <a:rPr lang="en-US" sz="6399" b="0" i="0" u="none" strike="noStrike" cap="none" dirty="0">
                <a:solidFill>
                  <a:srgbClr val="000000"/>
                </a:solidFill>
                <a:latin typeface="#9Slide07 SVNSalty Sans" panose="02000000000000000000" pitchFamily="2" charset="0"/>
                <a:ea typeface="Roboto"/>
                <a:cs typeface="Roboto"/>
                <a:sym typeface="Roboto"/>
              </a:rPr>
              <a:t>(</a:t>
            </a:r>
            <a:r>
              <a:rPr lang="en-US" sz="6399" b="0" i="0" u="none" strike="noStrike" cap="none" dirty="0" err="1">
                <a:solidFill>
                  <a:srgbClr val="000000"/>
                </a:solidFill>
                <a:latin typeface="#9Slide07 SVNSalty Sans" panose="02000000000000000000" pitchFamily="2" charset="0"/>
                <a:ea typeface="Roboto"/>
                <a:cs typeface="Roboto"/>
                <a:sym typeface="Roboto"/>
              </a:rPr>
              <a:t>Hồi</a:t>
            </a:r>
            <a:r>
              <a:rPr lang="en-US" sz="6399" b="0" i="0" u="none" strike="noStrike" cap="none" dirty="0">
                <a:solidFill>
                  <a:srgbClr val="000000"/>
                </a:solidFill>
                <a:latin typeface="#9Slide07 SVNSalty Sans" panose="02000000000000000000" pitchFamily="2" charset="0"/>
                <a:ea typeface="Roboto"/>
                <a:cs typeface="Roboto"/>
                <a:sym typeface="Roboto"/>
              </a:rPr>
              <a:t> </a:t>
            </a:r>
            <a:r>
              <a:rPr lang="en-US" sz="6399" b="0" i="0" u="none" strike="noStrike" cap="none" dirty="0" err="1">
                <a:solidFill>
                  <a:srgbClr val="000000"/>
                </a:solidFill>
                <a:latin typeface="#9Slide07 SVNSalty Sans" panose="02000000000000000000" pitchFamily="2" charset="0"/>
                <a:ea typeface="Roboto"/>
                <a:cs typeface="Roboto"/>
                <a:sym typeface="Roboto"/>
              </a:rPr>
              <a:t>kí</a:t>
            </a:r>
            <a:r>
              <a:rPr lang="en-US" sz="6399" b="0" i="0" u="none" strike="noStrike" cap="none" dirty="0">
                <a:solidFill>
                  <a:srgbClr val="000000"/>
                </a:solidFill>
                <a:latin typeface="#9Slide07 SVNSalty Sans" panose="02000000000000000000" pitchFamily="2" charset="0"/>
                <a:ea typeface="Roboto"/>
                <a:cs typeface="Roboto"/>
                <a:sym typeface="Roboto"/>
              </a:rPr>
              <a:t> </a:t>
            </a:r>
            <a:r>
              <a:rPr lang="en-US" sz="6399" dirty="0">
                <a:latin typeface="#9Slide07 SVNSalty Sans" panose="02000000000000000000" pitchFamily="2" charset="0"/>
                <a:ea typeface="Roboto"/>
                <a:cs typeface="Roboto"/>
                <a:sym typeface="Roboto"/>
              </a:rPr>
              <a:t>-</a:t>
            </a:r>
            <a:r>
              <a:rPr lang="en-US" sz="6399" b="0" i="0" u="none" strike="noStrike" cap="none" dirty="0">
                <a:solidFill>
                  <a:srgbClr val="000000"/>
                </a:solidFill>
                <a:latin typeface="#9Slide07 SVNSalty Sans" panose="02000000000000000000" pitchFamily="2" charset="0"/>
                <a:ea typeface="Roboto"/>
                <a:cs typeface="Roboto"/>
                <a:sym typeface="Roboto"/>
              </a:rPr>
              <a:t> Du </a:t>
            </a:r>
            <a:r>
              <a:rPr lang="en-US" sz="6399" b="0" i="0" u="none" strike="noStrike" cap="none" dirty="0" err="1">
                <a:solidFill>
                  <a:srgbClr val="000000"/>
                </a:solidFill>
                <a:latin typeface="#9Slide07 SVNSalty Sans" panose="02000000000000000000" pitchFamily="2" charset="0"/>
                <a:ea typeface="Roboto"/>
                <a:cs typeface="Roboto"/>
                <a:sym typeface="Roboto"/>
              </a:rPr>
              <a:t>kí</a:t>
            </a:r>
            <a:r>
              <a:rPr lang="en-US" sz="6399" b="0" i="0" u="none" strike="noStrike" cap="none" dirty="0">
                <a:solidFill>
                  <a:srgbClr val="000000"/>
                </a:solidFill>
                <a:latin typeface="#9Slide07 SVNSalty Sans" panose="02000000000000000000" pitchFamily="2" charset="0"/>
                <a:ea typeface="Roboto"/>
                <a:cs typeface="Roboto"/>
                <a:sym typeface="Roboto"/>
              </a:rPr>
              <a:t>)</a:t>
            </a:r>
            <a:endParaRPr dirty="0">
              <a:latin typeface="#9Slide07 SVNSalty Sans" panose="020000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Shape 236"/>
        <p:cNvGrpSpPr/>
        <p:nvPr/>
      </p:nvGrpSpPr>
      <p:grpSpPr>
        <a:xfrm>
          <a:off x="0" y="0"/>
          <a:ext cx="0" cy="0"/>
          <a:chOff x="0" y="0"/>
          <a:chExt cx="0" cy="0"/>
        </a:xfrm>
      </p:grpSpPr>
      <p:pic>
        <p:nvPicPr>
          <p:cNvPr id="237" name="Google Shape;237;p7"/>
          <p:cNvPicPr preferRelativeResize="0"/>
          <p:nvPr/>
        </p:nvPicPr>
        <p:blipFill rotWithShape="1">
          <a:blip r:embed="rId3">
            <a:alphaModFix amt="50000"/>
          </a:blip>
          <a:srcRect/>
          <a:stretch/>
        </p:blipFill>
        <p:spPr>
          <a:xfrm>
            <a:off x="9139699" y="439219"/>
            <a:ext cx="9408561" cy="9408561"/>
          </a:xfrm>
          <a:prstGeom prst="rect">
            <a:avLst/>
          </a:prstGeom>
          <a:noFill/>
          <a:ln>
            <a:noFill/>
          </a:ln>
        </p:spPr>
      </p:pic>
      <p:pic>
        <p:nvPicPr>
          <p:cNvPr id="238" name="Google Shape;238;p7"/>
          <p:cNvPicPr preferRelativeResize="0"/>
          <p:nvPr/>
        </p:nvPicPr>
        <p:blipFill rotWithShape="1">
          <a:blip r:embed="rId3">
            <a:alphaModFix amt="50000"/>
          </a:blip>
          <a:srcRect/>
          <a:stretch/>
        </p:blipFill>
        <p:spPr>
          <a:xfrm>
            <a:off x="-678578" y="190980"/>
            <a:ext cx="9408561" cy="9408561"/>
          </a:xfrm>
          <a:prstGeom prst="rect">
            <a:avLst/>
          </a:prstGeom>
          <a:noFill/>
          <a:ln>
            <a:noFill/>
          </a:ln>
        </p:spPr>
      </p:pic>
      <p:pic>
        <p:nvPicPr>
          <p:cNvPr id="239" name="Google Shape;239;p7"/>
          <p:cNvPicPr preferRelativeResize="0"/>
          <p:nvPr/>
        </p:nvPicPr>
        <p:blipFill rotWithShape="1">
          <a:blip r:embed="rId4">
            <a:alphaModFix/>
          </a:blip>
          <a:srcRect l="4190" t="19575" r="59069"/>
          <a:stretch/>
        </p:blipFill>
        <p:spPr>
          <a:xfrm rot="5400000">
            <a:off x="3012730" y="-2965041"/>
            <a:ext cx="2025945" cy="8051405"/>
          </a:xfrm>
          <a:prstGeom prst="rect">
            <a:avLst/>
          </a:prstGeom>
          <a:noFill/>
          <a:ln>
            <a:noFill/>
          </a:ln>
        </p:spPr>
      </p:pic>
      <p:pic>
        <p:nvPicPr>
          <p:cNvPr id="240" name="Google Shape;240;p7"/>
          <p:cNvPicPr preferRelativeResize="0"/>
          <p:nvPr/>
        </p:nvPicPr>
        <p:blipFill rotWithShape="1">
          <a:blip r:embed="rId5">
            <a:alphaModFix/>
          </a:blip>
          <a:srcRect/>
          <a:stretch/>
        </p:blipFill>
        <p:spPr>
          <a:xfrm>
            <a:off x="6560047" y="1201036"/>
            <a:ext cx="2982716" cy="1084963"/>
          </a:xfrm>
          <a:prstGeom prst="rect">
            <a:avLst/>
          </a:prstGeom>
          <a:noFill/>
          <a:ln>
            <a:noFill/>
          </a:ln>
        </p:spPr>
      </p:pic>
      <p:pic>
        <p:nvPicPr>
          <p:cNvPr id="241" name="Google Shape;241;p7"/>
          <p:cNvPicPr preferRelativeResize="0"/>
          <p:nvPr/>
        </p:nvPicPr>
        <p:blipFill rotWithShape="1">
          <a:blip r:embed="rId5">
            <a:alphaModFix/>
          </a:blip>
          <a:srcRect/>
          <a:stretch/>
        </p:blipFill>
        <p:spPr>
          <a:xfrm>
            <a:off x="15561232" y="518181"/>
            <a:ext cx="2982716" cy="1084963"/>
          </a:xfrm>
          <a:prstGeom prst="rect">
            <a:avLst/>
          </a:prstGeom>
          <a:noFill/>
          <a:ln>
            <a:noFill/>
          </a:ln>
        </p:spPr>
      </p:pic>
      <p:pic>
        <p:nvPicPr>
          <p:cNvPr id="242" name="Google Shape;242;p7"/>
          <p:cNvPicPr preferRelativeResize="0"/>
          <p:nvPr/>
        </p:nvPicPr>
        <p:blipFill rotWithShape="1">
          <a:blip r:embed="rId6">
            <a:alphaModFix/>
          </a:blip>
          <a:srcRect/>
          <a:stretch/>
        </p:blipFill>
        <p:spPr>
          <a:xfrm flipH="1">
            <a:off x="16320765" y="1470976"/>
            <a:ext cx="1463651" cy="1079443"/>
          </a:xfrm>
          <a:prstGeom prst="rect">
            <a:avLst/>
          </a:prstGeom>
          <a:noFill/>
          <a:ln>
            <a:noFill/>
          </a:ln>
        </p:spPr>
      </p:pic>
      <p:pic>
        <p:nvPicPr>
          <p:cNvPr id="243" name="Google Shape;243;p7"/>
          <p:cNvPicPr preferRelativeResize="0"/>
          <p:nvPr/>
        </p:nvPicPr>
        <p:blipFill rotWithShape="1">
          <a:blip r:embed="rId6">
            <a:alphaModFix/>
          </a:blip>
          <a:srcRect/>
          <a:stretch/>
        </p:blipFill>
        <p:spPr>
          <a:xfrm flipH="1">
            <a:off x="16527474" y="9207557"/>
            <a:ext cx="1463651" cy="1079443"/>
          </a:xfrm>
          <a:prstGeom prst="rect">
            <a:avLst/>
          </a:prstGeom>
          <a:noFill/>
          <a:ln>
            <a:noFill/>
          </a:ln>
        </p:spPr>
      </p:pic>
      <p:pic>
        <p:nvPicPr>
          <p:cNvPr id="244" name="Google Shape;244;p7"/>
          <p:cNvPicPr preferRelativeResize="0"/>
          <p:nvPr/>
        </p:nvPicPr>
        <p:blipFill rotWithShape="1">
          <a:blip r:embed="rId7">
            <a:alphaModFix/>
          </a:blip>
          <a:srcRect t="30821" b="18492"/>
          <a:stretch/>
        </p:blipFill>
        <p:spPr>
          <a:xfrm>
            <a:off x="0" y="518181"/>
            <a:ext cx="7743768" cy="1349191"/>
          </a:xfrm>
          <a:prstGeom prst="rect">
            <a:avLst/>
          </a:prstGeom>
          <a:noFill/>
          <a:ln>
            <a:noFill/>
          </a:ln>
        </p:spPr>
      </p:pic>
      <p:pic>
        <p:nvPicPr>
          <p:cNvPr id="245" name="Google Shape;245;p7"/>
          <p:cNvPicPr preferRelativeResize="0"/>
          <p:nvPr/>
        </p:nvPicPr>
        <p:blipFill rotWithShape="1">
          <a:blip r:embed="rId8">
            <a:alphaModFix/>
          </a:blip>
          <a:srcRect/>
          <a:stretch/>
        </p:blipFill>
        <p:spPr>
          <a:xfrm>
            <a:off x="11760243" y="4325211"/>
            <a:ext cx="6783705" cy="5274331"/>
          </a:xfrm>
          <a:prstGeom prst="rect">
            <a:avLst/>
          </a:prstGeom>
          <a:noFill/>
          <a:ln>
            <a:noFill/>
          </a:ln>
        </p:spPr>
      </p:pic>
      <p:pic>
        <p:nvPicPr>
          <p:cNvPr id="246" name="Google Shape;246;p7"/>
          <p:cNvPicPr preferRelativeResize="0"/>
          <p:nvPr/>
        </p:nvPicPr>
        <p:blipFill rotWithShape="1">
          <a:blip r:embed="rId9">
            <a:alphaModFix/>
          </a:blip>
          <a:srcRect/>
          <a:stretch/>
        </p:blipFill>
        <p:spPr>
          <a:xfrm>
            <a:off x="573845" y="3701528"/>
            <a:ext cx="1487774" cy="1585806"/>
          </a:xfrm>
          <a:prstGeom prst="rect">
            <a:avLst/>
          </a:prstGeom>
          <a:noFill/>
          <a:ln>
            <a:noFill/>
          </a:ln>
        </p:spPr>
      </p:pic>
      <p:sp>
        <p:nvSpPr>
          <p:cNvPr id="247" name="Google Shape;247;p7"/>
          <p:cNvSpPr txBox="1"/>
          <p:nvPr/>
        </p:nvSpPr>
        <p:spPr>
          <a:xfrm>
            <a:off x="129269" y="583881"/>
            <a:ext cx="7043837"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b="0" i="0" u="none" strike="noStrike" cap="none">
                <a:solidFill>
                  <a:srgbClr val="000000"/>
                </a:solidFill>
                <a:latin typeface="#9Slide07 SVNSalty Sans" panose="02000000000000000000" pitchFamily="2" charset="0"/>
                <a:ea typeface="Roboto"/>
                <a:cs typeface="Roboto"/>
                <a:sym typeface="Roboto"/>
              </a:rPr>
              <a:t>I. TRI THỨC NGỮ VĂN</a:t>
            </a:r>
            <a:endParaRPr>
              <a:latin typeface="#9Slide07 SVNSalty Sans" panose="02000000000000000000" pitchFamily="2" charset="0"/>
            </a:endParaRPr>
          </a:p>
        </p:txBody>
      </p:sp>
      <p:sp>
        <p:nvSpPr>
          <p:cNvPr id="248" name="Google Shape;248;p7"/>
          <p:cNvSpPr txBox="1"/>
          <p:nvPr/>
        </p:nvSpPr>
        <p:spPr>
          <a:xfrm>
            <a:off x="2667000" y="2628900"/>
            <a:ext cx="13198521" cy="116339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400" b="0" i="0" u="none" strike="noStrike" cap="none">
                <a:solidFill>
                  <a:srgbClr val="000000"/>
                </a:solidFill>
                <a:latin typeface="#9Slide07 SVNSalty Sans" panose="02000000000000000000" pitchFamily="2" charset="0"/>
                <a:ea typeface="Roboto"/>
                <a:cs typeface="Roboto"/>
                <a:sym typeface="Roboto"/>
              </a:rPr>
              <a:t>Hoạt động: KHÁM PHÁ TRI THỨC</a:t>
            </a:r>
            <a:endParaRPr sz="1600">
              <a:latin typeface="#9Slide07 SVNSalty Sans" panose="02000000000000000000" pitchFamily="2" charset="0"/>
            </a:endParaRPr>
          </a:p>
        </p:txBody>
      </p:sp>
      <p:sp>
        <p:nvSpPr>
          <p:cNvPr id="249" name="Google Shape;249;p7"/>
          <p:cNvSpPr txBox="1"/>
          <p:nvPr/>
        </p:nvSpPr>
        <p:spPr>
          <a:xfrm>
            <a:off x="1905000" y="4152900"/>
            <a:ext cx="10663781" cy="583493"/>
          </a:xfrm>
          <a:prstGeom prst="rect">
            <a:avLst/>
          </a:prstGeom>
          <a:noFill/>
          <a:ln>
            <a:noFill/>
          </a:ln>
        </p:spPr>
        <p:txBody>
          <a:bodyPr spcFirstLastPara="1" wrap="square" lIns="0" tIns="0" rIns="0" bIns="0" anchor="t" anchorCtr="0">
            <a:spAutoFit/>
          </a:bodyPr>
          <a:lstStyle/>
          <a:p>
            <a:pPr marL="0" marR="0" lvl="0" indent="0" algn="just" rtl="0">
              <a:lnSpc>
                <a:spcPct val="136111"/>
              </a:lnSpc>
              <a:spcBef>
                <a:spcPts val="0"/>
              </a:spcBef>
              <a:spcAft>
                <a:spcPts val="0"/>
              </a:spcAft>
              <a:buNone/>
            </a:pPr>
            <a:r>
              <a:rPr lang="en-US" sz="3600" b="0" i="0" u="none" strike="noStrike" cap="none">
                <a:solidFill>
                  <a:srgbClr val="000000"/>
                </a:solidFill>
                <a:latin typeface="Roboto"/>
                <a:ea typeface="Roboto"/>
                <a:cs typeface="Roboto"/>
                <a:sym typeface="Roboto"/>
              </a:rPr>
              <a:t>Đọc kĩ phần Tri thức Ngữ Văn trong SGK trang 50-51</a:t>
            </a:r>
            <a:endParaRPr/>
          </a:p>
        </p:txBody>
      </p:sp>
      <p:pic>
        <p:nvPicPr>
          <p:cNvPr id="250" name="Google Shape;250;p7"/>
          <p:cNvPicPr preferRelativeResize="0"/>
          <p:nvPr/>
        </p:nvPicPr>
        <p:blipFill rotWithShape="1">
          <a:blip r:embed="rId9">
            <a:alphaModFix/>
          </a:blip>
          <a:srcRect/>
          <a:stretch/>
        </p:blipFill>
        <p:spPr>
          <a:xfrm>
            <a:off x="578695" y="6169473"/>
            <a:ext cx="1487774" cy="1585806"/>
          </a:xfrm>
          <a:prstGeom prst="rect">
            <a:avLst/>
          </a:prstGeom>
          <a:noFill/>
          <a:ln>
            <a:noFill/>
          </a:ln>
        </p:spPr>
      </p:pic>
      <p:sp>
        <p:nvSpPr>
          <p:cNvPr id="251" name="Google Shape;251;p7"/>
          <p:cNvSpPr txBox="1"/>
          <p:nvPr/>
        </p:nvSpPr>
        <p:spPr>
          <a:xfrm>
            <a:off x="2066469" y="5837686"/>
            <a:ext cx="10213274" cy="596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3500" b="0" i="0" u="none" strike="noStrike" cap="none">
                <a:solidFill>
                  <a:srgbClr val="000000"/>
                </a:solidFill>
                <a:latin typeface="Roboto"/>
                <a:ea typeface="Roboto"/>
                <a:cs typeface="Roboto"/>
                <a:sym typeface="Roboto"/>
              </a:rPr>
              <a:t>12 câu hỏi trắc nghiệm nhanh </a:t>
            </a:r>
            <a:endParaRPr/>
          </a:p>
        </p:txBody>
      </p:sp>
      <p:sp>
        <p:nvSpPr>
          <p:cNvPr id="252" name="Google Shape;252;p7"/>
          <p:cNvSpPr txBox="1"/>
          <p:nvPr/>
        </p:nvSpPr>
        <p:spPr>
          <a:xfrm>
            <a:off x="2066469" y="6630589"/>
            <a:ext cx="10213274" cy="596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3500" b="0" i="0" u="none" strike="noStrike" cap="none">
                <a:solidFill>
                  <a:srgbClr val="000000"/>
                </a:solidFill>
                <a:latin typeface="Roboto"/>
                <a:ea typeface="Roboto"/>
                <a:cs typeface="Roboto"/>
                <a:sym typeface="Roboto"/>
              </a:rPr>
              <a:t>Thời gian suy nghĩ cho mỗi câu là 30s</a:t>
            </a:r>
            <a:endParaRPr/>
          </a:p>
        </p:txBody>
      </p:sp>
      <p:pic>
        <p:nvPicPr>
          <p:cNvPr id="253" name="Google Shape;253;p7"/>
          <p:cNvPicPr preferRelativeResize="0"/>
          <p:nvPr/>
        </p:nvPicPr>
        <p:blipFill rotWithShape="1">
          <a:blip r:embed="rId9">
            <a:alphaModFix/>
          </a:blip>
          <a:srcRect/>
          <a:stretch/>
        </p:blipFill>
        <p:spPr>
          <a:xfrm>
            <a:off x="573845" y="8465397"/>
            <a:ext cx="1487774" cy="1585806"/>
          </a:xfrm>
          <a:prstGeom prst="rect">
            <a:avLst/>
          </a:prstGeom>
          <a:noFill/>
          <a:ln>
            <a:noFill/>
          </a:ln>
        </p:spPr>
      </p:pic>
      <p:sp>
        <p:nvSpPr>
          <p:cNvPr id="254" name="Google Shape;254;p7"/>
          <p:cNvSpPr txBox="1"/>
          <p:nvPr/>
        </p:nvSpPr>
        <p:spPr>
          <a:xfrm>
            <a:off x="2061618" y="7427514"/>
            <a:ext cx="11044781" cy="583493"/>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3500" b="0" i="0" u="none" strike="noStrike" cap="none">
                <a:solidFill>
                  <a:srgbClr val="000000"/>
                </a:solidFill>
                <a:latin typeface="Roboto"/>
                <a:ea typeface="Roboto"/>
                <a:cs typeface="Roboto"/>
                <a:sym typeface="Roboto"/>
              </a:rPr>
              <a:t>HS trả lời bằng cách đại diện giơ bảng đáp án A, B, C, D</a:t>
            </a:r>
            <a:endParaRPr/>
          </a:p>
        </p:txBody>
      </p:sp>
      <p:sp>
        <p:nvSpPr>
          <p:cNvPr id="255" name="Google Shape;255;p7"/>
          <p:cNvSpPr txBox="1"/>
          <p:nvPr/>
        </p:nvSpPr>
        <p:spPr>
          <a:xfrm>
            <a:off x="2133600" y="8953500"/>
            <a:ext cx="10213274" cy="5969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3500" b="0" i="0" u="none" strike="noStrike" cap="none">
                <a:solidFill>
                  <a:srgbClr val="000000"/>
                </a:solidFill>
                <a:latin typeface="Roboto"/>
                <a:ea typeface="Roboto"/>
                <a:cs typeface="Roboto"/>
                <a:sym typeface="Roboto"/>
              </a:rPr>
              <a:t>Mỗi câu trả lời đúng ghi được 10 điểm.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par>
                                <p:cTn id="8" presetID="10" presetClass="entr" presetSubtype="0" fill="hold" nodeType="with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500"/>
                                        <p:tgtEl>
                                          <p:spTgt spid="2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500"/>
                                        <p:tgtEl>
                                          <p:spTgt spid="250"/>
                                        </p:tgtEl>
                                      </p:cBhvr>
                                    </p:animEffect>
                                  </p:childTnLst>
                                </p:cTn>
                              </p:par>
                              <p:par>
                                <p:cTn id="16" presetID="10" presetClass="entr" presetSubtype="0" fill="hold" nodeType="withEffect">
                                  <p:stCondLst>
                                    <p:cond delay="0"/>
                                  </p:stCondLst>
                                  <p:childTnLst>
                                    <p:set>
                                      <p:cBhvr>
                                        <p:cTn id="17" dur="1" fill="hold">
                                          <p:stCondLst>
                                            <p:cond delay="0"/>
                                          </p:stCondLst>
                                        </p:cTn>
                                        <p:tgtEl>
                                          <p:spTgt spid="251"/>
                                        </p:tgtEl>
                                        <p:attrNameLst>
                                          <p:attrName>style.visibility</p:attrName>
                                        </p:attrNameLst>
                                      </p:cBhvr>
                                      <p:to>
                                        <p:strVal val="visible"/>
                                      </p:to>
                                    </p:set>
                                    <p:animEffect transition="in" filter="fade">
                                      <p:cBhvr>
                                        <p:cTn id="18" dur="500"/>
                                        <p:tgtEl>
                                          <p:spTgt spid="251"/>
                                        </p:tgtEl>
                                      </p:cBhvr>
                                    </p:animEffect>
                                  </p:childTnLst>
                                </p:cTn>
                              </p:par>
                              <p:par>
                                <p:cTn id="19" presetID="10" presetClass="entr" presetSubtype="0" fill="hold" nodeType="withEffect">
                                  <p:stCondLst>
                                    <p:cond delay="0"/>
                                  </p:stCondLst>
                                  <p:childTnLst>
                                    <p:set>
                                      <p:cBhvr>
                                        <p:cTn id="20" dur="1" fill="hold">
                                          <p:stCondLst>
                                            <p:cond delay="0"/>
                                          </p:stCondLst>
                                        </p:cTn>
                                        <p:tgtEl>
                                          <p:spTgt spid="252"/>
                                        </p:tgtEl>
                                        <p:attrNameLst>
                                          <p:attrName>style.visibility</p:attrName>
                                        </p:attrNameLst>
                                      </p:cBhvr>
                                      <p:to>
                                        <p:strVal val="visible"/>
                                      </p:to>
                                    </p:set>
                                    <p:animEffect transition="in" filter="fade">
                                      <p:cBhvr>
                                        <p:cTn id="21" dur="500"/>
                                        <p:tgtEl>
                                          <p:spTgt spid="252"/>
                                        </p:tgtEl>
                                      </p:cBhvr>
                                    </p:animEffect>
                                  </p:childTnLst>
                                </p:cTn>
                              </p:par>
                              <p:par>
                                <p:cTn id="22" presetID="10" presetClass="entr" presetSubtype="0" fill="hold" nodeType="withEffect">
                                  <p:stCondLst>
                                    <p:cond delay="0"/>
                                  </p:stCondLst>
                                  <p:childTnLst>
                                    <p:set>
                                      <p:cBhvr>
                                        <p:cTn id="23" dur="1" fill="hold">
                                          <p:stCondLst>
                                            <p:cond delay="0"/>
                                          </p:stCondLst>
                                        </p:cTn>
                                        <p:tgtEl>
                                          <p:spTgt spid="254"/>
                                        </p:tgtEl>
                                        <p:attrNameLst>
                                          <p:attrName>style.visibility</p:attrName>
                                        </p:attrNameLst>
                                      </p:cBhvr>
                                      <p:to>
                                        <p:strVal val="visible"/>
                                      </p:to>
                                    </p:set>
                                    <p:animEffect transition="in" filter="fade">
                                      <p:cBhvr>
                                        <p:cTn id="24" dur="500"/>
                                        <p:tgtEl>
                                          <p:spTgt spid="2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3"/>
                                        </p:tgtEl>
                                        <p:attrNameLst>
                                          <p:attrName>style.visibility</p:attrName>
                                        </p:attrNameLst>
                                      </p:cBhvr>
                                      <p:to>
                                        <p:strVal val="visible"/>
                                      </p:to>
                                    </p:set>
                                    <p:animEffect transition="in" filter="fade">
                                      <p:cBhvr>
                                        <p:cTn id="29" dur="500"/>
                                        <p:tgtEl>
                                          <p:spTgt spid="253"/>
                                        </p:tgtEl>
                                      </p:cBhvr>
                                    </p:animEffect>
                                  </p:childTnLst>
                                </p:cTn>
                              </p:par>
                              <p:par>
                                <p:cTn id="30" presetID="10" presetClass="entr" presetSubtype="0" fill="hold" nodeType="withEffect">
                                  <p:stCondLst>
                                    <p:cond delay="0"/>
                                  </p:stCondLst>
                                  <p:childTnLst>
                                    <p:set>
                                      <p:cBhvr>
                                        <p:cTn id="31" dur="1" fill="hold">
                                          <p:stCondLst>
                                            <p:cond delay="0"/>
                                          </p:stCondLst>
                                        </p:cTn>
                                        <p:tgtEl>
                                          <p:spTgt spid="255"/>
                                        </p:tgtEl>
                                        <p:attrNameLst>
                                          <p:attrName>style.visibility</p:attrName>
                                        </p:attrNameLst>
                                      </p:cBhvr>
                                      <p:to>
                                        <p:strVal val="visible"/>
                                      </p:to>
                                    </p:set>
                                    <p:animEffect transition="in" filter="fade">
                                      <p:cBhvr>
                                        <p:cTn id="32"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259"/>
        <p:cNvGrpSpPr/>
        <p:nvPr/>
      </p:nvGrpSpPr>
      <p:grpSpPr>
        <a:xfrm>
          <a:off x="0" y="0"/>
          <a:ext cx="0" cy="0"/>
          <a:chOff x="0" y="0"/>
          <a:chExt cx="0" cy="0"/>
        </a:xfrm>
      </p:grpSpPr>
      <p:pic>
        <p:nvPicPr>
          <p:cNvPr id="260" name="Google Shape;260;p8"/>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261" name="Google Shape;261;p8"/>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262" name="Google Shape;262;p8"/>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263" name="Google Shape;263;p8"/>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264" name="Google Shape;264;p8"/>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265" name="Google Shape;265;p8"/>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266" name="Google Shape;266;p8"/>
          <p:cNvPicPr preferRelativeResize="0"/>
          <p:nvPr/>
        </p:nvPicPr>
        <p:blipFill rotWithShape="1">
          <a:blip r:embed="rId9">
            <a:alphaModFix/>
          </a:blip>
          <a:srcRect l="18604" r="12044"/>
          <a:stretch/>
        </p:blipFill>
        <p:spPr>
          <a:xfrm>
            <a:off x="2929683" y="3264839"/>
            <a:ext cx="6687287" cy="2651708"/>
          </a:xfrm>
          <a:prstGeom prst="rect">
            <a:avLst/>
          </a:prstGeom>
          <a:noFill/>
          <a:ln>
            <a:noFill/>
          </a:ln>
        </p:spPr>
      </p:pic>
      <p:pic>
        <p:nvPicPr>
          <p:cNvPr id="267" name="Google Shape;267;p8"/>
          <p:cNvPicPr preferRelativeResize="0"/>
          <p:nvPr/>
        </p:nvPicPr>
        <p:blipFill rotWithShape="1">
          <a:blip r:embed="rId10">
            <a:alphaModFix amt="71000"/>
          </a:blip>
          <a:srcRect t="2828" b="2828"/>
          <a:stretch/>
        </p:blipFill>
        <p:spPr>
          <a:xfrm>
            <a:off x="10330977" y="3197392"/>
            <a:ext cx="7885886" cy="2297048"/>
          </a:xfrm>
          <a:prstGeom prst="rect">
            <a:avLst/>
          </a:prstGeom>
          <a:noFill/>
          <a:ln>
            <a:noFill/>
          </a:ln>
        </p:spPr>
      </p:pic>
      <p:pic>
        <p:nvPicPr>
          <p:cNvPr id="268" name="Google Shape;268;p8"/>
          <p:cNvPicPr preferRelativeResize="0"/>
          <p:nvPr/>
        </p:nvPicPr>
        <p:blipFill rotWithShape="1">
          <a:blip r:embed="rId11">
            <a:alphaModFix/>
          </a:blip>
          <a:srcRect t="1116" b="1115"/>
          <a:stretch/>
        </p:blipFill>
        <p:spPr>
          <a:xfrm>
            <a:off x="10163072" y="6440254"/>
            <a:ext cx="8451109" cy="3325627"/>
          </a:xfrm>
          <a:prstGeom prst="rect">
            <a:avLst/>
          </a:prstGeom>
          <a:noFill/>
          <a:ln>
            <a:noFill/>
          </a:ln>
        </p:spPr>
      </p:pic>
      <p:pic>
        <p:nvPicPr>
          <p:cNvPr id="269" name="Google Shape;269;p8"/>
          <p:cNvPicPr preferRelativeResize="0"/>
          <p:nvPr/>
        </p:nvPicPr>
        <p:blipFill rotWithShape="1">
          <a:blip r:embed="rId12">
            <a:alphaModFix amt="50000"/>
          </a:blip>
          <a:srcRect/>
          <a:stretch/>
        </p:blipFill>
        <p:spPr>
          <a:xfrm>
            <a:off x="2215677" y="6747004"/>
            <a:ext cx="8115300" cy="2099834"/>
          </a:xfrm>
          <a:prstGeom prst="rect">
            <a:avLst/>
          </a:prstGeom>
          <a:noFill/>
          <a:ln>
            <a:noFill/>
          </a:ln>
        </p:spPr>
      </p:pic>
      <p:pic>
        <p:nvPicPr>
          <p:cNvPr id="270" name="Google Shape;270;p8"/>
          <p:cNvPicPr preferRelativeResize="0"/>
          <p:nvPr/>
        </p:nvPicPr>
        <p:blipFill rotWithShape="1">
          <a:blip r:embed="rId13">
            <a:alphaModFix/>
          </a:blip>
          <a:srcRect/>
          <a:stretch/>
        </p:blipFill>
        <p:spPr>
          <a:xfrm>
            <a:off x="10878758" y="2548968"/>
            <a:ext cx="1679865" cy="1747584"/>
          </a:xfrm>
          <a:prstGeom prst="rect">
            <a:avLst/>
          </a:prstGeom>
          <a:noFill/>
          <a:ln>
            <a:noFill/>
          </a:ln>
        </p:spPr>
      </p:pic>
      <p:sp>
        <p:nvSpPr>
          <p:cNvPr id="271" name="Google Shape;271;p8"/>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1</a:t>
            </a:r>
            <a:endParaRPr sz="2400">
              <a:latin typeface="#9Slide07 SVNSalty Sans" panose="02000000000000000000" pitchFamily="2" charset="0"/>
            </a:endParaRPr>
          </a:p>
        </p:txBody>
      </p:sp>
      <p:sp>
        <p:nvSpPr>
          <p:cNvPr id="272" name="Google Shape;272;p8"/>
          <p:cNvSpPr txBox="1"/>
          <p:nvPr/>
        </p:nvSpPr>
        <p:spPr>
          <a:xfrm>
            <a:off x="3345139" y="1412318"/>
            <a:ext cx="12251036" cy="13843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Kí là một loại tác phẩm văn học chú trọng điều gì?</a:t>
            </a:r>
            <a:endParaRPr/>
          </a:p>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 </a:t>
            </a:r>
            <a:endParaRPr/>
          </a:p>
        </p:txBody>
      </p:sp>
      <p:sp>
        <p:nvSpPr>
          <p:cNvPr id="273" name="Google Shape;273;p8"/>
          <p:cNvSpPr txBox="1"/>
          <p:nvPr/>
        </p:nvSpPr>
        <p:spPr>
          <a:xfrm>
            <a:off x="2754524" y="3708032"/>
            <a:ext cx="6687287" cy="1209093"/>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Ghi lại một sự kiện quan trọng diễn ra trong ngày</a:t>
            </a:r>
            <a:endParaRPr/>
          </a:p>
        </p:txBody>
      </p:sp>
      <p:sp>
        <p:nvSpPr>
          <p:cNvPr id="274" name="Google Shape;274;p8"/>
          <p:cNvSpPr txBox="1"/>
          <p:nvPr/>
        </p:nvSpPr>
        <p:spPr>
          <a:xfrm>
            <a:off x="10956691" y="3934407"/>
            <a:ext cx="6687287" cy="59394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Ghi chép sự thực</a:t>
            </a:r>
            <a:endParaRPr/>
          </a:p>
        </p:txBody>
      </p:sp>
      <p:sp>
        <p:nvSpPr>
          <p:cNvPr id="275" name="Google Shape;275;p8"/>
          <p:cNvSpPr txBox="1"/>
          <p:nvPr/>
        </p:nvSpPr>
        <p:spPr>
          <a:xfrm>
            <a:off x="2929683" y="6851463"/>
            <a:ext cx="6687287" cy="118814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Ghi chép về những chuyến đi tới các vùng đất các xứ sở nào đó </a:t>
            </a:r>
            <a:endParaRPr/>
          </a:p>
        </p:txBody>
      </p:sp>
      <p:sp>
        <p:nvSpPr>
          <p:cNvPr id="276" name="Google Shape;276;p8"/>
          <p:cNvSpPr txBox="1"/>
          <p:nvPr/>
        </p:nvSpPr>
        <p:spPr>
          <a:xfrm>
            <a:off x="11044983" y="6818911"/>
            <a:ext cx="6687287" cy="1803699"/>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D. Ghi chép lại các sự kiện theo thứ tự thời gian, chú ý đến các sự kiện mang tính chất tiểu sử</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Shape 280"/>
        <p:cNvGrpSpPr/>
        <p:nvPr/>
      </p:nvGrpSpPr>
      <p:grpSpPr>
        <a:xfrm>
          <a:off x="0" y="0"/>
          <a:ext cx="0" cy="0"/>
          <a:chOff x="0" y="0"/>
          <a:chExt cx="0" cy="0"/>
        </a:xfrm>
      </p:grpSpPr>
      <p:pic>
        <p:nvPicPr>
          <p:cNvPr id="281" name="Google Shape;281;p9"/>
          <p:cNvPicPr preferRelativeResize="0"/>
          <p:nvPr/>
        </p:nvPicPr>
        <p:blipFill rotWithShape="1">
          <a:blip r:embed="rId3">
            <a:alphaModFix/>
          </a:blip>
          <a:srcRect/>
          <a:stretch/>
        </p:blipFill>
        <p:spPr>
          <a:xfrm rot="5876313">
            <a:off x="-6786582" y="1740945"/>
            <a:ext cx="10051930" cy="10881657"/>
          </a:xfrm>
          <a:prstGeom prst="rect">
            <a:avLst/>
          </a:prstGeom>
          <a:noFill/>
          <a:ln>
            <a:noFill/>
          </a:ln>
        </p:spPr>
      </p:pic>
      <p:pic>
        <p:nvPicPr>
          <p:cNvPr id="282" name="Google Shape;282;p9"/>
          <p:cNvPicPr preferRelativeResize="0"/>
          <p:nvPr/>
        </p:nvPicPr>
        <p:blipFill rotWithShape="1">
          <a:blip r:embed="rId4">
            <a:alphaModFix/>
          </a:blip>
          <a:srcRect/>
          <a:stretch/>
        </p:blipFill>
        <p:spPr>
          <a:xfrm rot="2700000">
            <a:off x="16256008" y="244609"/>
            <a:ext cx="2775940" cy="787357"/>
          </a:xfrm>
          <a:prstGeom prst="rect">
            <a:avLst/>
          </a:prstGeom>
          <a:noFill/>
          <a:ln>
            <a:noFill/>
          </a:ln>
        </p:spPr>
      </p:pic>
      <p:pic>
        <p:nvPicPr>
          <p:cNvPr id="283" name="Google Shape;283;p9"/>
          <p:cNvPicPr preferRelativeResize="0"/>
          <p:nvPr/>
        </p:nvPicPr>
        <p:blipFill rotWithShape="1">
          <a:blip r:embed="rId5">
            <a:alphaModFix/>
          </a:blip>
          <a:srcRect/>
          <a:stretch/>
        </p:blipFill>
        <p:spPr>
          <a:xfrm rot="1208403" flipH="1">
            <a:off x="15878968" y="996962"/>
            <a:ext cx="1050310" cy="911144"/>
          </a:xfrm>
          <a:prstGeom prst="rect">
            <a:avLst/>
          </a:prstGeom>
          <a:noFill/>
          <a:ln>
            <a:noFill/>
          </a:ln>
        </p:spPr>
      </p:pic>
      <p:pic>
        <p:nvPicPr>
          <p:cNvPr id="284" name="Google Shape;284;p9"/>
          <p:cNvPicPr preferRelativeResize="0"/>
          <p:nvPr/>
        </p:nvPicPr>
        <p:blipFill rotWithShape="1">
          <a:blip r:embed="rId6">
            <a:alphaModFix/>
          </a:blip>
          <a:srcRect/>
          <a:stretch/>
        </p:blipFill>
        <p:spPr>
          <a:xfrm rot="10800000">
            <a:off x="0" y="7077980"/>
            <a:ext cx="5509047" cy="3209020"/>
          </a:xfrm>
          <a:prstGeom prst="rect">
            <a:avLst/>
          </a:prstGeom>
          <a:noFill/>
          <a:ln>
            <a:noFill/>
          </a:ln>
        </p:spPr>
      </p:pic>
      <p:pic>
        <p:nvPicPr>
          <p:cNvPr id="285" name="Google Shape;285;p9"/>
          <p:cNvPicPr preferRelativeResize="0"/>
          <p:nvPr/>
        </p:nvPicPr>
        <p:blipFill rotWithShape="1">
          <a:blip r:embed="rId7">
            <a:alphaModFix/>
          </a:blip>
          <a:srcRect/>
          <a:stretch/>
        </p:blipFill>
        <p:spPr>
          <a:xfrm rot="10800000" flipH="1">
            <a:off x="-872283" y="1273478"/>
            <a:ext cx="3801967" cy="3317216"/>
          </a:xfrm>
          <a:prstGeom prst="rect">
            <a:avLst/>
          </a:prstGeom>
          <a:noFill/>
          <a:ln>
            <a:noFill/>
          </a:ln>
        </p:spPr>
      </p:pic>
      <p:pic>
        <p:nvPicPr>
          <p:cNvPr id="286" name="Google Shape;286;p9"/>
          <p:cNvPicPr preferRelativeResize="0"/>
          <p:nvPr/>
        </p:nvPicPr>
        <p:blipFill rotWithShape="1">
          <a:blip r:embed="rId8">
            <a:alphaModFix/>
          </a:blip>
          <a:srcRect/>
          <a:stretch/>
        </p:blipFill>
        <p:spPr>
          <a:xfrm rot="10800000">
            <a:off x="681577" y="7077980"/>
            <a:ext cx="2708213" cy="2687901"/>
          </a:xfrm>
          <a:prstGeom prst="rect">
            <a:avLst/>
          </a:prstGeom>
          <a:noFill/>
          <a:ln>
            <a:noFill/>
          </a:ln>
        </p:spPr>
      </p:pic>
      <p:pic>
        <p:nvPicPr>
          <p:cNvPr id="287" name="Google Shape;287;p9"/>
          <p:cNvPicPr preferRelativeResize="0"/>
          <p:nvPr/>
        </p:nvPicPr>
        <p:blipFill rotWithShape="1">
          <a:blip r:embed="rId9">
            <a:alphaModFix/>
          </a:blip>
          <a:srcRect l="18604" r="12044"/>
          <a:stretch/>
        </p:blipFill>
        <p:spPr>
          <a:xfrm>
            <a:off x="2929683" y="3264839"/>
            <a:ext cx="6687287" cy="2651708"/>
          </a:xfrm>
          <a:prstGeom prst="rect">
            <a:avLst/>
          </a:prstGeom>
          <a:noFill/>
          <a:ln>
            <a:noFill/>
          </a:ln>
        </p:spPr>
      </p:pic>
      <p:pic>
        <p:nvPicPr>
          <p:cNvPr id="288" name="Google Shape;288;p9"/>
          <p:cNvPicPr preferRelativeResize="0"/>
          <p:nvPr/>
        </p:nvPicPr>
        <p:blipFill rotWithShape="1">
          <a:blip r:embed="rId10">
            <a:alphaModFix amt="71000"/>
          </a:blip>
          <a:srcRect t="2828" b="2828"/>
          <a:stretch/>
        </p:blipFill>
        <p:spPr>
          <a:xfrm>
            <a:off x="10330977" y="3197392"/>
            <a:ext cx="7885886" cy="2297048"/>
          </a:xfrm>
          <a:prstGeom prst="rect">
            <a:avLst/>
          </a:prstGeom>
          <a:noFill/>
          <a:ln>
            <a:noFill/>
          </a:ln>
        </p:spPr>
      </p:pic>
      <p:pic>
        <p:nvPicPr>
          <p:cNvPr id="289" name="Google Shape;289;p9"/>
          <p:cNvPicPr preferRelativeResize="0"/>
          <p:nvPr/>
        </p:nvPicPr>
        <p:blipFill rotWithShape="1">
          <a:blip r:embed="rId11">
            <a:alphaModFix/>
          </a:blip>
          <a:srcRect t="1116" b="40626"/>
          <a:stretch/>
        </p:blipFill>
        <p:spPr>
          <a:xfrm>
            <a:off x="10163072" y="6440254"/>
            <a:ext cx="8451109" cy="1981677"/>
          </a:xfrm>
          <a:prstGeom prst="rect">
            <a:avLst/>
          </a:prstGeom>
          <a:noFill/>
          <a:ln>
            <a:noFill/>
          </a:ln>
        </p:spPr>
      </p:pic>
      <p:pic>
        <p:nvPicPr>
          <p:cNvPr id="290" name="Google Shape;290;p9"/>
          <p:cNvPicPr preferRelativeResize="0"/>
          <p:nvPr/>
        </p:nvPicPr>
        <p:blipFill rotWithShape="1">
          <a:blip r:embed="rId12">
            <a:alphaModFix amt="50000"/>
          </a:blip>
          <a:srcRect l="8727" r="8727"/>
          <a:stretch/>
        </p:blipFill>
        <p:spPr>
          <a:xfrm>
            <a:off x="2215677" y="6747004"/>
            <a:ext cx="8115300" cy="2543848"/>
          </a:xfrm>
          <a:prstGeom prst="rect">
            <a:avLst/>
          </a:prstGeom>
          <a:noFill/>
          <a:ln>
            <a:noFill/>
          </a:ln>
        </p:spPr>
      </p:pic>
      <p:sp>
        <p:nvSpPr>
          <p:cNvPr id="292" name="Google Shape;292;p9"/>
          <p:cNvSpPr txBox="1"/>
          <p:nvPr/>
        </p:nvSpPr>
        <p:spPr>
          <a:xfrm>
            <a:off x="3345420" y="1547785"/>
            <a:ext cx="12623006" cy="666849"/>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000000"/>
                </a:solidFill>
                <a:latin typeface="Roboto"/>
                <a:ea typeface="Roboto"/>
                <a:cs typeface="Roboto"/>
                <a:sym typeface="Roboto"/>
              </a:rPr>
              <a:t> Sự việc trong kí thường được kể theo trình tự nào?</a:t>
            </a:r>
            <a:endParaRPr/>
          </a:p>
        </p:txBody>
      </p:sp>
      <p:sp>
        <p:nvSpPr>
          <p:cNvPr id="293" name="Google Shape;293;p9"/>
          <p:cNvSpPr txBox="1"/>
          <p:nvPr/>
        </p:nvSpPr>
        <p:spPr>
          <a:xfrm>
            <a:off x="2754524" y="3708032"/>
            <a:ext cx="6687287" cy="59394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A. Kể theo trình tự thời gian</a:t>
            </a:r>
            <a:endParaRPr/>
          </a:p>
        </p:txBody>
      </p:sp>
      <p:sp>
        <p:nvSpPr>
          <p:cNvPr id="294" name="Google Shape;294;p9"/>
          <p:cNvSpPr txBox="1"/>
          <p:nvPr/>
        </p:nvSpPr>
        <p:spPr>
          <a:xfrm>
            <a:off x="11857784" y="3657232"/>
            <a:ext cx="5329550"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B. Kể theo diễn biến của câu chuyện</a:t>
            </a:r>
            <a:endParaRPr/>
          </a:p>
        </p:txBody>
      </p:sp>
      <p:sp>
        <p:nvSpPr>
          <p:cNvPr id="295" name="Google Shape;295;p9"/>
          <p:cNvSpPr txBox="1"/>
          <p:nvPr/>
        </p:nvSpPr>
        <p:spPr>
          <a:xfrm>
            <a:off x="3345420" y="6873656"/>
            <a:ext cx="6687287" cy="1803699"/>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C. Kể theo quá trình hình thành tính cách của các nhân vật trong tương quan với hoàn cảnh</a:t>
            </a:r>
            <a:endParaRPr/>
          </a:p>
        </p:txBody>
      </p:sp>
      <p:sp>
        <p:nvSpPr>
          <p:cNvPr id="296" name="Google Shape;296;p9"/>
          <p:cNvSpPr txBox="1"/>
          <p:nvPr/>
        </p:nvSpPr>
        <p:spPr>
          <a:xfrm>
            <a:off x="11044983" y="6818911"/>
            <a:ext cx="6687287" cy="1490536"/>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59" b="0" i="0" u="none" strike="noStrike" cap="none">
                <a:solidFill>
                  <a:srgbClr val="000000"/>
                </a:solidFill>
                <a:latin typeface="Roboto"/>
                <a:ea typeface="Roboto"/>
                <a:cs typeface="Roboto"/>
                <a:sym typeface="Roboto"/>
              </a:rPr>
              <a:t>D. Kể theo diễn biến tâm lý của nhân vật</a:t>
            </a:r>
            <a:endParaRPr/>
          </a:p>
        </p:txBody>
      </p:sp>
      <p:pic>
        <p:nvPicPr>
          <p:cNvPr id="297" name="Google Shape;297;p9"/>
          <p:cNvPicPr preferRelativeResize="0"/>
          <p:nvPr/>
        </p:nvPicPr>
        <p:blipFill rotWithShape="1">
          <a:blip r:embed="rId13">
            <a:alphaModFix/>
          </a:blip>
          <a:srcRect/>
          <a:stretch/>
        </p:blipFill>
        <p:spPr>
          <a:xfrm>
            <a:off x="2413000" y="2696633"/>
            <a:ext cx="1679865" cy="1747584"/>
          </a:xfrm>
          <a:prstGeom prst="rect">
            <a:avLst/>
          </a:prstGeom>
          <a:noFill/>
          <a:ln>
            <a:noFill/>
          </a:ln>
        </p:spPr>
      </p:pic>
      <p:sp>
        <p:nvSpPr>
          <p:cNvPr id="2" name="Google Shape;271;p8">
            <a:extLst>
              <a:ext uri="{FF2B5EF4-FFF2-40B4-BE49-F238E27FC236}">
                <a16:creationId xmlns:a16="http://schemas.microsoft.com/office/drawing/2014/main" id="{A3A4103C-BD85-0C04-CC0F-321C996675EC}"/>
              </a:ext>
            </a:extLst>
          </p:cNvPr>
          <p:cNvSpPr txBox="1"/>
          <p:nvPr/>
        </p:nvSpPr>
        <p:spPr>
          <a:xfrm rot="276207">
            <a:off x="4292175" y="-145061"/>
            <a:ext cx="10308574" cy="18959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00" b="0" i="0" u="none" strike="noStrike" cap="none">
                <a:solidFill>
                  <a:srgbClr val="000000"/>
                </a:solidFill>
                <a:latin typeface="#9Slide07 SVNSalty Sans" panose="02000000000000000000" pitchFamily="2" charset="0"/>
                <a:ea typeface="Roboto"/>
                <a:cs typeface="Roboto"/>
                <a:sym typeface="Roboto"/>
              </a:rPr>
              <a:t>Câu 2</a:t>
            </a:r>
            <a:endParaRPr sz="2400">
              <a:latin typeface="#9Slide07 SVNSalty Sans"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77402006"/>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2479</Words>
  <Application>Microsoft Office PowerPoint</Application>
  <PresentationFormat>Tùy chỉnh</PresentationFormat>
  <Paragraphs>270</Paragraphs>
  <Slides>40</Slides>
  <Notes>40</Notes>
  <HiddenSlides>0</HiddenSlides>
  <MMClips>4</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40</vt:i4>
      </vt:variant>
    </vt:vector>
  </HeadingPairs>
  <TitlesOfParts>
    <vt:vector size="50" baseType="lpstr">
      <vt:lpstr>Roboto</vt:lpstr>
      <vt:lpstr>Times New Roman</vt:lpstr>
      <vt:lpstr>#9Slide05 Fourth Medium</vt:lpstr>
      <vt:lpstr>#9Slide05 Pattaya</vt:lpstr>
      <vt:lpstr>Arial</vt:lpstr>
      <vt:lpstr>#9Slide07 SVNSalty Sans</vt:lpstr>
      <vt:lpstr>Roboto Condensed Bold</vt:lpstr>
      <vt:lpstr>Roboto Condensed</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7</cp:revision>
  <dcterms:created xsi:type="dcterms:W3CDTF">2006-08-16T00:00:00Z</dcterms:created>
  <dcterms:modified xsi:type="dcterms:W3CDTF">2024-10-27T09:07:14Z</dcterms:modified>
</cp:coreProperties>
</file>