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Lst>
  <p:sldSz cx="18288000" cy="10287000"/>
  <p:notesSz cx="6858000" cy="9144000"/>
  <p:embeddedFontLst>
    <p:embeddedFont>
      <p:font typeface="#9Slide05 Brannboll Ny" panose="020B0604020202020204" charset="-93"/>
      <p:regular r:id="rId32"/>
    </p:embeddedFont>
    <p:embeddedFont>
      <p:font typeface="#9Slide05 VL Fadilla" panose="020B0604020202020204" charset="-93"/>
      <p:regular r:id="rId33"/>
    </p:embeddedFont>
    <p:embeddedFont>
      <p:font typeface="#9Slide06 SVNSlow Attack 2" charset="0"/>
      <p:regular r:id="rId34"/>
    </p:embeddedFont>
    <p:embeddedFont>
      <p:font typeface="#9Slide06 SVNHave Heart 2" charset="0"/>
      <p:regular r:id="rId35"/>
    </p:embeddedFont>
    <p:embeddedFont>
      <p:font typeface="#9Slide07 FS Playlist Caps" panose="020B0604020202020204" charset="0"/>
      <p:regular r:id="rId36"/>
    </p:embeddedFont>
    <p:embeddedFont>
      <p:font typeface="#9Slide07 HLT Fall For You" panose="020B0604020202020204" charset="0"/>
      <p:regular r:id="rId37"/>
    </p:embeddedFont>
    <p:embeddedFont>
      <p:font typeface="#9Slide07 SVNBango" panose="02000000000000000000" charset="0"/>
      <p:regular r:id="rId38"/>
    </p:embeddedFont>
    <p:embeddedFont>
      <p:font typeface="#9Slide07 SVNUT Triumph Press" panose="00000500000000000000" charset="0"/>
      <p:boldItalic r:id="rId39"/>
    </p:embeddedFont>
    <p:embeddedFont>
      <p:font typeface="Cabin SemiBold" panose="020B0604020202020204" charset="-93"/>
      <p:regular r:id="rId40"/>
    </p:embeddedFont>
    <p:embeddedFont>
      <p:font typeface="Fraunces" panose="020B0604020202020204" charset="-93"/>
      <p:regular r:id="rId41"/>
    </p:embeddedFont>
    <p:embeddedFont>
      <p:font typeface="Fraunces Bold" panose="020B0604020202020204" charset="-93"/>
      <p:regular r:id="rId42"/>
    </p:embeddedFont>
    <p:embeddedFont>
      <p:font typeface="IBM Plex Sans Condensed" panose="020B0506050203000203" pitchFamily="34" charset="-93"/>
      <p:regular r:id="rId43"/>
      <p:bold r:id="rId44"/>
      <p:italic r:id="rId45"/>
      <p:boldItalic r:id="rId46"/>
    </p:embeddedFont>
    <p:embeddedFont>
      <p:font typeface="IBM Plex Sans Condensed Bold" panose="020B0806050203000203" charset="-93"/>
      <p:regular r:id="rId47"/>
    </p:embeddedFont>
    <p:embeddedFont>
      <p:font typeface="Roboto Condensed" panose="02000000000000000000" pitchFamily="2" charset="0"/>
      <p:regular r:id="rId48"/>
      <p:bold r:id="rId49"/>
      <p:italic r:id="rId50"/>
      <p:boldItalic r:id="rId51"/>
    </p:embeddedFont>
    <p:embeddedFont>
      <p:font typeface="Roboto Condensed Bold" panose="02000000000000000000" charset="0"/>
      <p:regular r:id="rId52"/>
    </p:embeddedFont>
    <p:embeddedFont>
      <p:font typeface="Roboto Condensed Bold Italics" panose="020B0604020202020204" charset="0"/>
      <p:regular r:id="rId53"/>
    </p:embeddedFont>
    <p:embeddedFont>
      <p:font typeface="Roboto Condensed Italics" panose="020B0604020202020204" charset="0"/>
      <p:regular r:id="rId54"/>
    </p:embeddedFont>
    <p:embeddedFont>
      <p:font typeface="UTM Swiss Condensed" panose="02000500000000000000" charset="-93"/>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5E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12CD5-57CF-43E5-AA09-82EC6C1D8897}" v="141" dt="2022-10-11T00:20:06.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B0612CD5-57CF-43E5-AA09-82EC6C1D8897}"/>
    <pc:docChg chg="undo custSel modSld">
      <pc:chgData name="TRAN TRI KHANG" userId="2b69f38f-e97b-4795-a559-774dc1ef1bed" providerId="ADAL" clId="{B0612CD5-57CF-43E5-AA09-82EC6C1D8897}" dt="2022-10-11T00:20:06.291" v="388" actId="164"/>
      <pc:docMkLst>
        <pc:docMk/>
      </pc:docMkLst>
      <pc:sldChg chg="modTransition modAnim">
        <pc:chgData name="TRAN TRI KHANG" userId="2b69f38f-e97b-4795-a559-774dc1ef1bed" providerId="ADAL" clId="{B0612CD5-57CF-43E5-AA09-82EC6C1D8897}" dt="2022-10-10T01:06:03.628" v="140"/>
        <pc:sldMkLst>
          <pc:docMk/>
          <pc:sldMk cId="0" sldId="256"/>
        </pc:sldMkLst>
      </pc:sldChg>
      <pc:sldChg chg="modTransition modAnim">
        <pc:chgData name="TRAN TRI KHANG" userId="2b69f38f-e97b-4795-a559-774dc1ef1bed" providerId="ADAL" clId="{B0612CD5-57CF-43E5-AA09-82EC6C1D8897}" dt="2022-10-10T01:06:03.628" v="140"/>
        <pc:sldMkLst>
          <pc:docMk/>
          <pc:sldMk cId="0" sldId="257"/>
        </pc:sldMkLst>
      </pc:sldChg>
      <pc:sldChg chg="addSp delSp modSp mod modTransition">
        <pc:chgData name="TRAN TRI KHANG" userId="2b69f38f-e97b-4795-a559-774dc1ef1bed" providerId="ADAL" clId="{B0612CD5-57CF-43E5-AA09-82EC6C1D8897}" dt="2022-10-11T00:10:26.244" v="159" actId="164"/>
        <pc:sldMkLst>
          <pc:docMk/>
          <pc:sldMk cId="0" sldId="258"/>
        </pc:sldMkLst>
        <pc:spChg chg="mod">
          <ac:chgData name="TRAN TRI KHANG" userId="2b69f38f-e97b-4795-a559-774dc1ef1bed" providerId="ADAL" clId="{B0612CD5-57CF-43E5-AA09-82EC6C1D8897}" dt="2022-10-11T00:10:02.872" v="151" actId="165"/>
          <ac:spMkLst>
            <pc:docMk/>
            <pc:sldMk cId="0" sldId="258"/>
            <ac:spMk id="16" creationId="{00000000-0000-0000-0000-000000000000}"/>
          </ac:spMkLst>
        </pc:spChg>
        <pc:spChg chg="mod">
          <ac:chgData name="TRAN TRI KHANG" userId="2b69f38f-e97b-4795-a559-774dc1ef1bed" providerId="ADAL" clId="{B0612CD5-57CF-43E5-AA09-82EC6C1D8897}" dt="2022-10-11T00:10:02.872" v="151" actId="165"/>
          <ac:spMkLst>
            <pc:docMk/>
            <pc:sldMk cId="0" sldId="258"/>
            <ac:spMk id="17" creationId="{00000000-0000-0000-0000-000000000000}"/>
          </ac:spMkLst>
        </pc:spChg>
        <pc:spChg chg="add del mod topLvl">
          <ac:chgData name="TRAN TRI KHANG" userId="2b69f38f-e97b-4795-a559-774dc1ef1bed" providerId="ADAL" clId="{B0612CD5-57CF-43E5-AA09-82EC6C1D8897}" dt="2022-10-11T00:10:26.244" v="159" actId="164"/>
          <ac:spMkLst>
            <pc:docMk/>
            <pc:sldMk cId="0" sldId="258"/>
            <ac:spMk id="18" creationId="{00000000-0000-0000-0000-000000000000}"/>
          </ac:spMkLst>
        </pc:spChg>
        <pc:spChg chg="add mod ord">
          <ac:chgData name="TRAN TRI KHANG" userId="2b69f38f-e97b-4795-a559-774dc1ef1bed" providerId="ADAL" clId="{B0612CD5-57CF-43E5-AA09-82EC6C1D8897}" dt="2022-10-11T00:10:26.244" v="159" actId="164"/>
          <ac:spMkLst>
            <pc:docMk/>
            <pc:sldMk cId="0" sldId="258"/>
            <ac:spMk id="22" creationId="{71FC01C1-A244-980A-C76F-F1C85ADE47F5}"/>
          </ac:spMkLst>
        </pc:spChg>
        <pc:grpChg chg="add del">
          <ac:chgData name="TRAN TRI KHANG" userId="2b69f38f-e97b-4795-a559-774dc1ef1bed" providerId="ADAL" clId="{B0612CD5-57CF-43E5-AA09-82EC6C1D8897}" dt="2022-10-11T00:10:02.872" v="151" actId="165"/>
          <ac:grpSpMkLst>
            <pc:docMk/>
            <pc:sldMk cId="0" sldId="258"/>
            <ac:grpSpMk id="14" creationId="{00000000-0000-0000-0000-000000000000}"/>
          </ac:grpSpMkLst>
        </pc:grpChg>
        <pc:grpChg chg="del mod topLvl">
          <ac:chgData name="TRAN TRI KHANG" userId="2b69f38f-e97b-4795-a559-774dc1ef1bed" providerId="ADAL" clId="{B0612CD5-57CF-43E5-AA09-82EC6C1D8897}" dt="2022-10-11T00:10:06.665" v="154" actId="478"/>
          <ac:grpSpMkLst>
            <pc:docMk/>
            <pc:sldMk cId="0" sldId="258"/>
            <ac:grpSpMk id="15" creationId="{00000000-0000-0000-0000-000000000000}"/>
          </ac:grpSpMkLst>
        </pc:grpChg>
        <pc:grpChg chg="add mod">
          <ac:chgData name="TRAN TRI KHANG" userId="2b69f38f-e97b-4795-a559-774dc1ef1bed" providerId="ADAL" clId="{B0612CD5-57CF-43E5-AA09-82EC6C1D8897}" dt="2022-10-11T00:10:26.244" v="159" actId="164"/>
          <ac:grpSpMkLst>
            <pc:docMk/>
            <pc:sldMk cId="0" sldId="258"/>
            <ac:grpSpMk id="23" creationId="{897C903D-7B1C-E0CA-6B0E-B8831EBAC6F7}"/>
          </ac:grpSpMkLst>
        </pc:grpChg>
        <pc:picChg chg="mod ord">
          <ac:chgData name="TRAN TRI KHANG" userId="2b69f38f-e97b-4795-a559-774dc1ef1bed" providerId="ADAL" clId="{B0612CD5-57CF-43E5-AA09-82EC6C1D8897}" dt="2022-10-11T00:10:16.521" v="158" actId="167"/>
          <ac:picMkLst>
            <pc:docMk/>
            <pc:sldMk cId="0" sldId="258"/>
            <ac:picMk id="8" creationId="{00000000-0000-0000-0000-000000000000}"/>
          </ac:picMkLst>
        </pc:picChg>
      </pc:sldChg>
      <pc:sldChg chg="modSp mod modTransition">
        <pc:chgData name="TRAN TRI KHANG" userId="2b69f38f-e97b-4795-a559-774dc1ef1bed" providerId="ADAL" clId="{B0612CD5-57CF-43E5-AA09-82EC6C1D8897}" dt="2022-10-10T01:06:03.628" v="140"/>
        <pc:sldMkLst>
          <pc:docMk/>
          <pc:sldMk cId="0" sldId="259"/>
        </pc:sldMkLst>
        <pc:graphicFrameChg chg="mod modGraphic">
          <ac:chgData name="TRAN TRI KHANG" userId="2b69f38f-e97b-4795-a559-774dc1ef1bed" providerId="ADAL" clId="{B0612CD5-57CF-43E5-AA09-82EC6C1D8897}" dt="2022-10-10T00:57:52.518" v="43" actId="122"/>
          <ac:graphicFrameMkLst>
            <pc:docMk/>
            <pc:sldMk cId="0" sldId="259"/>
            <ac:graphicFrameMk id="5" creationId="{00000000-0000-0000-0000-000000000000}"/>
          </ac:graphicFrameMkLst>
        </pc:graphicFrameChg>
      </pc:sldChg>
      <pc:sldChg chg="addSp delSp modSp mod modTransition modAnim">
        <pc:chgData name="TRAN TRI KHANG" userId="2b69f38f-e97b-4795-a559-774dc1ef1bed" providerId="ADAL" clId="{B0612CD5-57CF-43E5-AA09-82EC6C1D8897}" dt="2022-10-11T00:11:02.201" v="171" actId="1076"/>
        <pc:sldMkLst>
          <pc:docMk/>
          <pc:sldMk cId="0" sldId="260"/>
        </pc:sldMkLst>
        <pc:spChg chg="del">
          <ac:chgData name="TRAN TRI KHANG" userId="2b69f38f-e97b-4795-a559-774dc1ef1bed" providerId="ADAL" clId="{B0612CD5-57CF-43E5-AA09-82EC6C1D8897}" dt="2022-10-11T00:10:34.533" v="160" actId="478"/>
          <ac:spMkLst>
            <pc:docMk/>
            <pc:sldMk cId="0" sldId="260"/>
            <ac:spMk id="13" creationId="{00000000-0000-0000-0000-000000000000}"/>
          </ac:spMkLst>
        </pc:spChg>
        <pc:spChg chg="topLvl">
          <ac:chgData name="TRAN TRI KHANG" userId="2b69f38f-e97b-4795-a559-774dc1ef1bed" providerId="ADAL" clId="{B0612CD5-57CF-43E5-AA09-82EC6C1D8897}" dt="2022-10-11T00:10:36.272" v="161" actId="478"/>
          <ac:spMkLst>
            <pc:docMk/>
            <pc:sldMk cId="0" sldId="260"/>
            <ac:spMk id="14" creationId="{00000000-0000-0000-0000-000000000000}"/>
          </ac:spMkLst>
        </pc:spChg>
        <pc:spChg chg="del topLvl">
          <ac:chgData name="TRAN TRI KHANG" userId="2b69f38f-e97b-4795-a559-774dc1ef1bed" providerId="ADAL" clId="{B0612CD5-57CF-43E5-AA09-82EC6C1D8897}" dt="2022-10-11T00:10:36.272" v="161" actId="478"/>
          <ac:spMkLst>
            <pc:docMk/>
            <pc:sldMk cId="0" sldId="260"/>
            <ac:spMk id="15" creationId="{00000000-0000-0000-0000-000000000000}"/>
          </ac:spMkLst>
        </pc:spChg>
        <pc:spChg chg="mod">
          <ac:chgData name="TRAN TRI KHANG" userId="2b69f38f-e97b-4795-a559-774dc1ef1bed" providerId="ADAL" clId="{B0612CD5-57CF-43E5-AA09-82EC6C1D8897}" dt="2022-10-11T00:11:02.201" v="171" actId="1076"/>
          <ac:spMkLst>
            <pc:docMk/>
            <pc:sldMk cId="0" sldId="260"/>
            <ac:spMk id="17" creationId="{215354A4-3BE0-DE15-1B8C-45D21F457282}"/>
          </ac:spMkLst>
        </pc:spChg>
        <pc:spChg chg="mod">
          <ac:chgData name="TRAN TRI KHANG" userId="2b69f38f-e97b-4795-a559-774dc1ef1bed" providerId="ADAL" clId="{B0612CD5-57CF-43E5-AA09-82EC6C1D8897}" dt="2022-10-11T00:10:56.593" v="169" actId="1076"/>
          <ac:spMkLst>
            <pc:docMk/>
            <pc:sldMk cId="0" sldId="260"/>
            <ac:spMk id="18" creationId="{A769D26B-9497-FCEA-6B6E-8DECF8C8530F}"/>
          </ac:spMkLst>
        </pc:spChg>
        <pc:grpChg chg="del">
          <ac:chgData name="TRAN TRI KHANG" userId="2b69f38f-e97b-4795-a559-774dc1ef1bed" providerId="ADAL" clId="{B0612CD5-57CF-43E5-AA09-82EC6C1D8897}" dt="2022-10-11T00:10:36.272" v="161" actId="478"/>
          <ac:grpSpMkLst>
            <pc:docMk/>
            <pc:sldMk cId="0" sldId="260"/>
            <ac:grpSpMk id="11" creationId="{00000000-0000-0000-0000-000000000000}"/>
          </ac:grpSpMkLst>
        </pc:grpChg>
        <pc:grpChg chg="del">
          <ac:chgData name="TRAN TRI KHANG" userId="2b69f38f-e97b-4795-a559-774dc1ef1bed" providerId="ADAL" clId="{B0612CD5-57CF-43E5-AA09-82EC6C1D8897}" dt="2022-10-11T00:10:34.533" v="160" actId="478"/>
          <ac:grpSpMkLst>
            <pc:docMk/>
            <pc:sldMk cId="0" sldId="260"/>
            <ac:grpSpMk id="12" creationId="{00000000-0000-0000-0000-000000000000}"/>
          </ac:grpSpMkLst>
        </pc:grpChg>
        <pc:grpChg chg="add mod">
          <ac:chgData name="TRAN TRI KHANG" userId="2b69f38f-e97b-4795-a559-774dc1ef1bed" providerId="ADAL" clId="{B0612CD5-57CF-43E5-AA09-82EC6C1D8897}" dt="2022-10-11T00:10:45.255" v="164" actId="14100"/>
          <ac:grpSpMkLst>
            <pc:docMk/>
            <pc:sldMk cId="0" sldId="260"/>
            <ac:grpSpMk id="16" creationId="{089765EB-669C-56BB-58EA-64A65AEF1E87}"/>
          </ac:grpSpMkLst>
        </pc:grpChg>
      </pc:sldChg>
      <pc:sldChg chg="addSp delSp modSp mod modTransition modAnim">
        <pc:chgData name="TRAN TRI KHANG" userId="2b69f38f-e97b-4795-a559-774dc1ef1bed" providerId="ADAL" clId="{B0612CD5-57CF-43E5-AA09-82EC6C1D8897}" dt="2022-10-11T00:11:18.076" v="174" actId="1076"/>
        <pc:sldMkLst>
          <pc:docMk/>
          <pc:sldMk cId="0" sldId="261"/>
        </pc:sldMkLst>
        <pc:spChg chg="mod">
          <ac:chgData name="TRAN TRI KHANG" userId="2b69f38f-e97b-4795-a559-774dc1ef1bed" providerId="ADAL" clId="{B0612CD5-57CF-43E5-AA09-82EC6C1D8897}" dt="2022-10-11T00:11:15.337" v="173"/>
          <ac:spMkLst>
            <pc:docMk/>
            <pc:sldMk cId="0" sldId="261"/>
            <ac:spMk id="12" creationId="{BD81C306-27F4-00E0-D69B-97D564238017}"/>
          </ac:spMkLst>
        </pc:spChg>
        <pc:spChg chg="mod">
          <ac:chgData name="TRAN TRI KHANG" userId="2b69f38f-e97b-4795-a559-774dc1ef1bed" providerId="ADAL" clId="{B0612CD5-57CF-43E5-AA09-82EC6C1D8897}" dt="2022-10-11T00:11:15.337" v="173"/>
          <ac:spMkLst>
            <pc:docMk/>
            <pc:sldMk cId="0" sldId="261"/>
            <ac:spMk id="13" creationId="{FDB44357-81E8-1F1D-26CE-C068884D53C5}"/>
          </ac:spMkLst>
        </pc:spChg>
        <pc:grpChg chg="del">
          <ac:chgData name="TRAN TRI KHANG" userId="2b69f38f-e97b-4795-a559-774dc1ef1bed" providerId="ADAL" clId="{B0612CD5-57CF-43E5-AA09-82EC6C1D8897}" dt="2022-10-11T00:11:14.415" v="172" actId="478"/>
          <ac:grpSpMkLst>
            <pc:docMk/>
            <pc:sldMk cId="0" sldId="261"/>
            <ac:grpSpMk id="4" creationId="{00000000-0000-0000-0000-000000000000}"/>
          </ac:grpSpMkLst>
        </pc:grpChg>
        <pc:grpChg chg="add mod">
          <ac:chgData name="TRAN TRI KHANG" userId="2b69f38f-e97b-4795-a559-774dc1ef1bed" providerId="ADAL" clId="{B0612CD5-57CF-43E5-AA09-82EC6C1D8897}" dt="2022-10-11T00:11:18.076" v="174" actId="1076"/>
          <ac:grpSpMkLst>
            <pc:docMk/>
            <pc:sldMk cId="0" sldId="261"/>
            <ac:grpSpMk id="11" creationId="{2A8802C0-5F23-79AD-4122-B3DA29E2DB02}"/>
          </ac:grpSpMkLst>
        </pc:grpChg>
        <pc:graphicFrameChg chg="modGraphic">
          <ac:chgData name="TRAN TRI KHANG" userId="2b69f38f-e97b-4795-a559-774dc1ef1bed" providerId="ADAL" clId="{B0612CD5-57CF-43E5-AA09-82EC6C1D8897}" dt="2022-10-10T00:59:00.440" v="49" actId="2062"/>
          <ac:graphicFrameMkLst>
            <pc:docMk/>
            <pc:sldMk cId="0" sldId="261"/>
            <ac:graphicFrameMk id="9" creationId="{00000000-0000-0000-0000-000000000000}"/>
          </ac:graphicFrameMkLst>
        </pc:graphicFrameChg>
      </pc:sldChg>
      <pc:sldChg chg="addSp delSp modSp mod modTransition">
        <pc:chgData name="TRAN TRI KHANG" userId="2b69f38f-e97b-4795-a559-774dc1ef1bed" providerId="ADAL" clId="{B0612CD5-57CF-43E5-AA09-82EC6C1D8897}" dt="2022-10-11T00:11:23.966" v="176"/>
        <pc:sldMkLst>
          <pc:docMk/>
          <pc:sldMk cId="0" sldId="262"/>
        </pc:sldMkLst>
        <pc:spChg chg="mod">
          <ac:chgData name="TRAN TRI KHANG" userId="2b69f38f-e97b-4795-a559-774dc1ef1bed" providerId="ADAL" clId="{B0612CD5-57CF-43E5-AA09-82EC6C1D8897}" dt="2022-10-11T00:11:23.966" v="176"/>
          <ac:spMkLst>
            <pc:docMk/>
            <pc:sldMk cId="0" sldId="262"/>
            <ac:spMk id="12" creationId="{65575922-B5F6-46A8-FE28-F955A20D5779}"/>
          </ac:spMkLst>
        </pc:spChg>
        <pc:spChg chg="mod">
          <ac:chgData name="TRAN TRI KHANG" userId="2b69f38f-e97b-4795-a559-774dc1ef1bed" providerId="ADAL" clId="{B0612CD5-57CF-43E5-AA09-82EC6C1D8897}" dt="2022-10-11T00:11:23.966" v="176"/>
          <ac:spMkLst>
            <pc:docMk/>
            <pc:sldMk cId="0" sldId="262"/>
            <ac:spMk id="13" creationId="{699B924C-26A9-6F58-38B7-4A0FD15D1D16}"/>
          </ac:spMkLst>
        </pc:spChg>
        <pc:grpChg chg="del">
          <ac:chgData name="TRAN TRI KHANG" userId="2b69f38f-e97b-4795-a559-774dc1ef1bed" providerId="ADAL" clId="{B0612CD5-57CF-43E5-AA09-82EC6C1D8897}" dt="2022-10-11T00:11:23.202" v="175" actId="478"/>
          <ac:grpSpMkLst>
            <pc:docMk/>
            <pc:sldMk cId="0" sldId="262"/>
            <ac:grpSpMk id="4" creationId="{00000000-0000-0000-0000-000000000000}"/>
          </ac:grpSpMkLst>
        </pc:grpChg>
        <pc:grpChg chg="add mod">
          <ac:chgData name="TRAN TRI KHANG" userId="2b69f38f-e97b-4795-a559-774dc1ef1bed" providerId="ADAL" clId="{B0612CD5-57CF-43E5-AA09-82EC6C1D8897}" dt="2022-10-11T00:11:23.966" v="176"/>
          <ac:grpSpMkLst>
            <pc:docMk/>
            <pc:sldMk cId="0" sldId="262"/>
            <ac:grpSpMk id="11" creationId="{7DF28D09-12AF-D88B-9FEA-6E57653CF294}"/>
          </ac:grpSpMkLst>
        </pc:grpChg>
      </pc:sldChg>
      <pc:sldChg chg="addSp delSp modSp mod modTransition modAnim">
        <pc:chgData name="TRAN TRI KHANG" userId="2b69f38f-e97b-4795-a559-774dc1ef1bed" providerId="ADAL" clId="{B0612CD5-57CF-43E5-AA09-82EC6C1D8897}" dt="2022-10-11T00:11:30.528" v="178"/>
        <pc:sldMkLst>
          <pc:docMk/>
          <pc:sldMk cId="0" sldId="263"/>
        </pc:sldMkLst>
        <pc:spChg chg="mod">
          <ac:chgData name="TRAN TRI KHANG" userId="2b69f38f-e97b-4795-a559-774dc1ef1bed" providerId="ADAL" clId="{B0612CD5-57CF-43E5-AA09-82EC6C1D8897}" dt="2022-10-11T00:11:30.528" v="178"/>
          <ac:spMkLst>
            <pc:docMk/>
            <pc:sldMk cId="0" sldId="263"/>
            <ac:spMk id="15" creationId="{00DB6886-FAC0-AC7D-4430-AC595DA60970}"/>
          </ac:spMkLst>
        </pc:spChg>
        <pc:spChg chg="mod">
          <ac:chgData name="TRAN TRI KHANG" userId="2b69f38f-e97b-4795-a559-774dc1ef1bed" providerId="ADAL" clId="{B0612CD5-57CF-43E5-AA09-82EC6C1D8897}" dt="2022-10-11T00:11:30.528" v="178"/>
          <ac:spMkLst>
            <pc:docMk/>
            <pc:sldMk cId="0" sldId="263"/>
            <ac:spMk id="16" creationId="{A127EB73-9D85-E804-2398-6AFB28A0883E}"/>
          </ac:spMkLst>
        </pc:spChg>
        <pc:grpChg chg="del">
          <ac:chgData name="TRAN TRI KHANG" userId="2b69f38f-e97b-4795-a559-774dc1ef1bed" providerId="ADAL" clId="{B0612CD5-57CF-43E5-AA09-82EC6C1D8897}" dt="2022-10-11T00:11:29.302" v="177" actId="478"/>
          <ac:grpSpMkLst>
            <pc:docMk/>
            <pc:sldMk cId="0" sldId="263"/>
            <ac:grpSpMk id="9" creationId="{00000000-0000-0000-0000-000000000000}"/>
          </ac:grpSpMkLst>
        </pc:grpChg>
        <pc:grpChg chg="add mod">
          <ac:chgData name="TRAN TRI KHANG" userId="2b69f38f-e97b-4795-a559-774dc1ef1bed" providerId="ADAL" clId="{B0612CD5-57CF-43E5-AA09-82EC6C1D8897}" dt="2022-10-11T00:11:30.528" v="178"/>
          <ac:grpSpMkLst>
            <pc:docMk/>
            <pc:sldMk cId="0" sldId="263"/>
            <ac:grpSpMk id="14" creationId="{576231EA-4F77-13E1-C930-40E08F12C598}"/>
          </ac:grpSpMkLst>
        </pc:grpChg>
      </pc:sldChg>
      <pc:sldChg chg="addSp delSp modSp mod modTransition">
        <pc:chgData name="TRAN TRI KHANG" userId="2b69f38f-e97b-4795-a559-774dc1ef1bed" providerId="ADAL" clId="{B0612CD5-57CF-43E5-AA09-82EC6C1D8897}" dt="2022-10-11T00:11:37.425" v="181" actId="1076"/>
        <pc:sldMkLst>
          <pc:docMk/>
          <pc:sldMk cId="0" sldId="264"/>
        </pc:sldMkLst>
        <pc:spChg chg="mod">
          <ac:chgData name="TRAN TRI KHANG" userId="2b69f38f-e97b-4795-a559-774dc1ef1bed" providerId="ADAL" clId="{B0612CD5-57CF-43E5-AA09-82EC6C1D8897}" dt="2022-10-11T00:11:37.425" v="181" actId="1076"/>
          <ac:spMkLst>
            <pc:docMk/>
            <pc:sldMk cId="0" sldId="264"/>
            <ac:spMk id="5" creationId="{00000000-0000-0000-0000-000000000000}"/>
          </ac:spMkLst>
        </pc:spChg>
        <pc:spChg chg="mod">
          <ac:chgData name="TRAN TRI KHANG" userId="2b69f38f-e97b-4795-a559-774dc1ef1bed" providerId="ADAL" clId="{B0612CD5-57CF-43E5-AA09-82EC6C1D8897}" dt="2022-10-11T00:11:34.343" v="180"/>
          <ac:spMkLst>
            <pc:docMk/>
            <pc:sldMk cId="0" sldId="264"/>
            <ac:spMk id="15" creationId="{A4F78563-7191-A733-9CD7-351DCEA8C78A}"/>
          </ac:spMkLst>
        </pc:spChg>
        <pc:spChg chg="mod">
          <ac:chgData name="TRAN TRI KHANG" userId="2b69f38f-e97b-4795-a559-774dc1ef1bed" providerId="ADAL" clId="{B0612CD5-57CF-43E5-AA09-82EC6C1D8897}" dt="2022-10-11T00:11:34.343" v="180"/>
          <ac:spMkLst>
            <pc:docMk/>
            <pc:sldMk cId="0" sldId="264"/>
            <ac:spMk id="16" creationId="{47210326-7ED7-9465-BC29-CE44A21F8333}"/>
          </ac:spMkLst>
        </pc:spChg>
        <pc:grpChg chg="del">
          <ac:chgData name="TRAN TRI KHANG" userId="2b69f38f-e97b-4795-a559-774dc1ef1bed" providerId="ADAL" clId="{B0612CD5-57CF-43E5-AA09-82EC6C1D8897}" dt="2022-10-11T00:11:33.844" v="179" actId="478"/>
          <ac:grpSpMkLst>
            <pc:docMk/>
            <pc:sldMk cId="0" sldId="264"/>
            <ac:grpSpMk id="8" creationId="{00000000-0000-0000-0000-000000000000}"/>
          </ac:grpSpMkLst>
        </pc:grpChg>
        <pc:grpChg chg="add mod">
          <ac:chgData name="TRAN TRI KHANG" userId="2b69f38f-e97b-4795-a559-774dc1ef1bed" providerId="ADAL" clId="{B0612CD5-57CF-43E5-AA09-82EC6C1D8897}" dt="2022-10-11T00:11:34.343" v="180"/>
          <ac:grpSpMkLst>
            <pc:docMk/>
            <pc:sldMk cId="0" sldId="264"/>
            <ac:grpSpMk id="14" creationId="{323536C3-0BA4-28DD-F74A-427DFAA09816}"/>
          </ac:grpSpMkLst>
        </pc:grpChg>
      </pc:sldChg>
      <pc:sldChg chg="addSp delSp modSp mod modTransition modAnim">
        <pc:chgData name="TRAN TRI KHANG" userId="2b69f38f-e97b-4795-a559-774dc1ef1bed" providerId="ADAL" clId="{B0612CD5-57CF-43E5-AA09-82EC6C1D8897}" dt="2022-10-11T00:12:05.748" v="217" actId="20577"/>
        <pc:sldMkLst>
          <pc:docMk/>
          <pc:sldMk cId="0" sldId="265"/>
        </pc:sldMkLst>
        <pc:spChg chg="del">
          <ac:chgData name="TRAN TRI KHANG" userId="2b69f38f-e97b-4795-a559-774dc1ef1bed" providerId="ADAL" clId="{B0612CD5-57CF-43E5-AA09-82EC6C1D8897}" dt="2022-10-11T00:11:52.670" v="186" actId="478"/>
          <ac:spMkLst>
            <pc:docMk/>
            <pc:sldMk cId="0" sldId="265"/>
            <ac:spMk id="24" creationId="{00000000-0000-0000-0000-000000000000}"/>
          </ac:spMkLst>
        </pc:spChg>
        <pc:spChg chg="mod">
          <ac:chgData name="TRAN TRI KHANG" userId="2b69f38f-e97b-4795-a559-774dc1ef1bed" providerId="ADAL" clId="{B0612CD5-57CF-43E5-AA09-82EC6C1D8897}" dt="2022-10-11T00:11:59.115" v="189" actId="1076"/>
          <ac:spMkLst>
            <pc:docMk/>
            <pc:sldMk cId="0" sldId="265"/>
            <ac:spMk id="29" creationId="{856B2C9D-B6B0-EEF2-E950-F8796080F40B}"/>
          </ac:spMkLst>
        </pc:spChg>
        <pc:spChg chg="mod">
          <ac:chgData name="TRAN TRI KHANG" userId="2b69f38f-e97b-4795-a559-774dc1ef1bed" providerId="ADAL" clId="{B0612CD5-57CF-43E5-AA09-82EC6C1D8897}" dt="2022-10-11T00:12:05.748" v="217" actId="20577"/>
          <ac:spMkLst>
            <pc:docMk/>
            <pc:sldMk cId="0" sldId="265"/>
            <ac:spMk id="30" creationId="{081EB708-9C48-7327-B37A-9CA13003DEFD}"/>
          </ac:spMkLst>
        </pc:spChg>
        <pc:grpChg chg="del">
          <ac:chgData name="TRAN TRI KHANG" userId="2b69f38f-e97b-4795-a559-774dc1ef1bed" providerId="ADAL" clId="{B0612CD5-57CF-43E5-AA09-82EC6C1D8897}" dt="2022-10-11T00:11:44.316" v="182" actId="478"/>
          <ac:grpSpMkLst>
            <pc:docMk/>
            <pc:sldMk cId="0" sldId="265"/>
            <ac:grpSpMk id="3" creationId="{00000000-0000-0000-0000-000000000000}"/>
          </ac:grpSpMkLst>
        </pc:grpChg>
        <pc:grpChg chg="add mod">
          <ac:chgData name="TRAN TRI KHANG" userId="2b69f38f-e97b-4795-a559-774dc1ef1bed" providerId="ADAL" clId="{B0612CD5-57CF-43E5-AA09-82EC6C1D8897}" dt="2022-10-11T00:11:55.341" v="187" actId="1076"/>
          <ac:grpSpMkLst>
            <pc:docMk/>
            <pc:sldMk cId="0" sldId="265"/>
            <ac:grpSpMk id="28" creationId="{59DD9D74-727C-5071-F6E3-46B21AAE86AB}"/>
          </ac:grpSpMkLst>
        </pc:grpChg>
      </pc:sldChg>
      <pc:sldChg chg="addSp delSp modSp mod modTransition modAnim">
        <pc:chgData name="TRAN TRI KHANG" userId="2b69f38f-e97b-4795-a559-774dc1ef1bed" providerId="ADAL" clId="{B0612CD5-57CF-43E5-AA09-82EC6C1D8897}" dt="2022-10-11T00:12:27.441" v="224" actId="1076"/>
        <pc:sldMkLst>
          <pc:docMk/>
          <pc:sldMk cId="0" sldId="266"/>
        </pc:sldMkLst>
        <pc:spChg chg="del">
          <ac:chgData name="TRAN TRI KHANG" userId="2b69f38f-e97b-4795-a559-774dc1ef1bed" providerId="ADAL" clId="{B0612CD5-57CF-43E5-AA09-82EC6C1D8897}" dt="2022-10-11T00:12:16.873" v="219" actId="478"/>
          <ac:spMkLst>
            <pc:docMk/>
            <pc:sldMk cId="0" sldId="266"/>
            <ac:spMk id="25" creationId="{00000000-0000-0000-0000-000000000000}"/>
          </ac:spMkLst>
        </pc:spChg>
        <pc:spChg chg="mod">
          <ac:chgData name="TRAN TRI KHANG" userId="2b69f38f-e97b-4795-a559-774dc1ef1bed" providerId="ADAL" clId="{B0612CD5-57CF-43E5-AA09-82EC6C1D8897}" dt="2022-10-11T00:12:24.885" v="223" actId="1076"/>
          <ac:spMkLst>
            <pc:docMk/>
            <pc:sldMk cId="0" sldId="266"/>
            <ac:spMk id="30" creationId="{9064BE39-1C45-3A87-2503-B86C923567FC}"/>
          </ac:spMkLst>
        </pc:spChg>
        <pc:spChg chg="mod">
          <ac:chgData name="TRAN TRI KHANG" userId="2b69f38f-e97b-4795-a559-774dc1ef1bed" providerId="ADAL" clId="{B0612CD5-57CF-43E5-AA09-82EC6C1D8897}" dt="2022-10-11T00:12:27.441" v="224" actId="1076"/>
          <ac:spMkLst>
            <pc:docMk/>
            <pc:sldMk cId="0" sldId="266"/>
            <ac:spMk id="31" creationId="{AAC89641-8473-EA59-27ED-C83D17B9CF88}"/>
          </ac:spMkLst>
        </pc:spChg>
        <pc:grpChg chg="del">
          <ac:chgData name="TRAN TRI KHANG" userId="2b69f38f-e97b-4795-a559-774dc1ef1bed" providerId="ADAL" clId="{B0612CD5-57CF-43E5-AA09-82EC6C1D8897}" dt="2022-10-11T00:12:14.352" v="218" actId="478"/>
          <ac:grpSpMkLst>
            <pc:docMk/>
            <pc:sldMk cId="0" sldId="266"/>
            <ac:grpSpMk id="3" creationId="{00000000-0000-0000-0000-000000000000}"/>
          </ac:grpSpMkLst>
        </pc:grpChg>
        <pc:grpChg chg="add mod">
          <ac:chgData name="TRAN TRI KHANG" userId="2b69f38f-e97b-4795-a559-774dc1ef1bed" providerId="ADAL" clId="{B0612CD5-57CF-43E5-AA09-82EC6C1D8897}" dt="2022-10-11T00:12:21.792" v="222" actId="1076"/>
          <ac:grpSpMkLst>
            <pc:docMk/>
            <pc:sldMk cId="0" sldId="266"/>
            <ac:grpSpMk id="29" creationId="{F1CCA96D-3BDC-BB70-2A29-323B2349DDD2}"/>
          </ac:grpSpMkLst>
        </pc:grpChg>
      </pc:sldChg>
      <pc:sldChg chg="modSp mod modTransition">
        <pc:chgData name="TRAN TRI KHANG" userId="2b69f38f-e97b-4795-a559-774dc1ef1bed" providerId="ADAL" clId="{B0612CD5-57CF-43E5-AA09-82EC6C1D8897}" dt="2022-10-10T01:06:03.628" v="140"/>
        <pc:sldMkLst>
          <pc:docMk/>
          <pc:sldMk cId="0" sldId="267"/>
        </pc:sldMkLst>
        <pc:spChg chg="mod">
          <ac:chgData name="TRAN TRI KHANG" userId="2b69f38f-e97b-4795-a559-774dc1ef1bed" providerId="ADAL" clId="{B0612CD5-57CF-43E5-AA09-82EC6C1D8897}" dt="2022-10-10T00:59:54.654" v="54" actId="14100"/>
          <ac:spMkLst>
            <pc:docMk/>
            <pc:sldMk cId="0" sldId="267"/>
            <ac:spMk id="20" creationId="{00000000-0000-0000-0000-000000000000}"/>
          </ac:spMkLst>
        </pc:spChg>
      </pc:sldChg>
      <pc:sldChg chg="addSp delSp modSp mod modTransition">
        <pc:chgData name="TRAN TRI KHANG" userId="2b69f38f-e97b-4795-a559-774dc1ef1bed" providerId="ADAL" clId="{B0612CD5-57CF-43E5-AA09-82EC6C1D8897}" dt="2022-10-11T00:13:02.460" v="233" actId="1076"/>
        <pc:sldMkLst>
          <pc:docMk/>
          <pc:sldMk cId="0" sldId="268"/>
        </pc:sldMkLst>
        <pc:spChg chg="mod">
          <ac:chgData name="TRAN TRI KHANG" userId="2b69f38f-e97b-4795-a559-774dc1ef1bed" providerId="ADAL" clId="{B0612CD5-57CF-43E5-AA09-82EC6C1D8897}" dt="2022-10-11T00:12:55.109" v="232" actId="164"/>
          <ac:spMkLst>
            <pc:docMk/>
            <pc:sldMk cId="0" sldId="268"/>
            <ac:spMk id="11" creationId="{00000000-0000-0000-0000-000000000000}"/>
          </ac:spMkLst>
        </pc:spChg>
        <pc:spChg chg="mod">
          <ac:chgData name="TRAN TRI KHANG" userId="2b69f38f-e97b-4795-a559-774dc1ef1bed" providerId="ADAL" clId="{B0612CD5-57CF-43E5-AA09-82EC6C1D8897}" dt="2022-10-11T00:13:02.460" v="233" actId="1076"/>
          <ac:spMkLst>
            <pc:docMk/>
            <pc:sldMk cId="0" sldId="268"/>
            <ac:spMk id="12" creationId="{00000000-0000-0000-0000-000000000000}"/>
          </ac:spMkLst>
        </pc:spChg>
        <pc:spChg chg="mod ord topLvl">
          <ac:chgData name="TRAN TRI KHANG" userId="2b69f38f-e97b-4795-a559-774dc1ef1bed" providerId="ADAL" clId="{B0612CD5-57CF-43E5-AA09-82EC6C1D8897}" dt="2022-10-11T00:12:55.109" v="232" actId="164"/>
          <ac:spMkLst>
            <pc:docMk/>
            <pc:sldMk cId="0" sldId="268"/>
            <ac:spMk id="15" creationId="{8F62BABB-568C-E50D-4EF4-C3F8E863412A}"/>
          </ac:spMkLst>
        </pc:spChg>
        <pc:spChg chg="del mod topLvl">
          <ac:chgData name="TRAN TRI KHANG" userId="2b69f38f-e97b-4795-a559-774dc1ef1bed" providerId="ADAL" clId="{B0612CD5-57CF-43E5-AA09-82EC6C1D8897}" dt="2022-10-11T00:12:41.060" v="227" actId="478"/>
          <ac:spMkLst>
            <pc:docMk/>
            <pc:sldMk cId="0" sldId="268"/>
            <ac:spMk id="16" creationId="{418837D6-74C4-A1AA-B6C0-32840F4F3082}"/>
          </ac:spMkLst>
        </pc:spChg>
        <pc:grpChg chg="del">
          <ac:chgData name="TRAN TRI KHANG" userId="2b69f38f-e97b-4795-a559-774dc1ef1bed" providerId="ADAL" clId="{B0612CD5-57CF-43E5-AA09-82EC6C1D8897}" dt="2022-10-11T00:12:36.418" v="225" actId="478"/>
          <ac:grpSpMkLst>
            <pc:docMk/>
            <pc:sldMk cId="0" sldId="268"/>
            <ac:grpSpMk id="7" creationId="{00000000-0000-0000-0000-000000000000}"/>
          </ac:grpSpMkLst>
        </pc:grpChg>
        <pc:grpChg chg="add del mod">
          <ac:chgData name="TRAN TRI KHANG" userId="2b69f38f-e97b-4795-a559-774dc1ef1bed" providerId="ADAL" clId="{B0612CD5-57CF-43E5-AA09-82EC6C1D8897}" dt="2022-10-11T00:12:41.060" v="227" actId="478"/>
          <ac:grpSpMkLst>
            <pc:docMk/>
            <pc:sldMk cId="0" sldId="268"/>
            <ac:grpSpMk id="14" creationId="{EA8F1A61-9856-85E6-3A99-CAFF860866A7}"/>
          </ac:grpSpMkLst>
        </pc:grpChg>
        <pc:grpChg chg="add mod">
          <ac:chgData name="TRAN TRI KHANG" userId="2b69f38f-e97b-4795-a559-774dc1ef1bed" providerId="ADAL" clId="{B0612CD5-57CF-43E5-AA09-82EC6C1D8897}" dt="2022-10-11T00:12:55.109" v="232" actId="164"/>
          <ac:grpSpMkLst>
            <pc:docMk/>
            <pc:sldMk cId="0" sldId="268"/>
            <ac:grpSpMk id="17" creationId="{DC72A55F-523A-E1ED-8DAF-FBB918126A73}"/>
          </ac:grpSpMkLst>
        </pc:grpChg>
        <pc:graphicFrameChg chg="modGraphic">
          <ac:chgData name="TRAN TRI KHANG" userId="2b69f38f-e97b-4795-a559-774dc1ef1bed" providerId="ADAL" clId="{B0612CD5-57CF-43E5-AA09-82EC6C1D8897}" dt="2022-10-10T01:00:11.163" v="56" actId="122"/>
          <ac:graphicFrameMkLst>
            <pc:docMk/>
            <pc:sldMk cId="0" sldId="268"/>
            <ac:graphicFrameMk id="2" creationId="{00000000-0000-0000-0000-000000000000}"/>
          </ac:graphicFrameMkLst>
        </pc:graphicFrameChg>
      </pc:sldChg>
      <pc:sldChg chg="addSp delSp modSp mod modTransition modAnim">
        <pc:chgData name="TRAN TRI KHANG" userId="2b69f38f-e97b-4795-a559-774dc1ef1bed" providerId="ADAL" clId="{B0612CD5-57CF-43E5-AA09-82EC6C1D8897}" dt="2022-10-11T00:13:23.898" v="242" actId="1076"/>
        <pc:sldMkLst>
          <pc:docMk/>
          <pc:sldMk cId="0" sldId="269"/>
        </pc:sldMkLst>
        <pc:spChg chg="del mod">
          <ac:chgData name="TRAN TRI KHANG" userId="2b69f38f-e97b-4795-a559-774dc1ef1bed" providerId="ADAL" clId="{B0612CD5-57CF-43E5-AA09-82EC6C1D8897}" dt="2022-10-11T00:13:20.692" v="241"/>
          <ac:spMkLst>
            <pc:docMk/>
            <pc:sldMk cId="0" sldId="269"/>
            <ac:spMk id="21" creationId="{00000000-0000-0000-0000-000000000000}"/>
          </ac:spMkLst>
        </pc:spChg>
        <pc:spChg chg="mod">
          <ac:chgData name="TRAN TRI KHANG" userId="2b69f38f-e97b-4795-a559-774dc1ef1bed" providerId="ADAL" clId="{B0612CD5-57CF-43E5-AA09-82EC6C1D8897}" dt="2022-10-11T00:13:11.827" v="235"/>
          <ac:spMkLst>
            <pc:docMk/>
            <pc:sldMk cId="0" sldId="269"/>
            <ac:spMk id="29" creationId="{F8CD9EFF-7B09-9084-CC72-D7577B0B9AF5}"/>
          </ac:spMkLst>
        </pc:spChg>
        <pc:spChg chg="mod">
          <ac:chgData name="TRAN TRI KHANG" userId="2b69f38f-e97b-4795-a559-774dc1ef1bed" providerId="ADAL" clId="{B0612CD5-57CF-43E5-AA09-82EC6C1D8897}" dt="2022-10-11T00:13:20.120" v="239" actId="14100"/>
          <ac:spMkLst>
            <pc:docMk/>
            <pc:sldMk cId="0" sldId="269"/>
            <ac:spMk id="30" creationId="{C6E6AD72-C31D-D4EC-2DF8-AC33CB40A8ED}"/>
          </ac:spMkLst>
        </pc:spChg>
        <pc:grpChg chg="del">
          <ac:chgData name="TRAN TRI KHANG" userId="2b69f38f-e97b-4795-a559-774dc1ef1bed" providerId="ADAL" clId="{B0612CD5-57CF-43E5-AA09-82EC6C1D8897}" dt="2022-10-11T00:13:10.261" v="234" actId="478"/>
          <ac:grpSpMkLst>
            <pc:docMk/>
            <pc:sldMk cId="0" sldId="269"/>
            <ac:grpSpMk id="3" creationId="{00000000-0000-0000-0000-000000000000}"/>
          </ac:grpSpMkLst>
        </pc:grpChg>
        <pc:grpChg chg="add del">
          <ac:chgData name="TRAN TRI KHANG" userId="2b69f38f-e97b-4795-a559-774dc1ef1bed" providerId="ADAL" clId="{B0612CD5-57CF-43E5-AA09-82EC6C1D8897}" dt="2022-10-10T01:00:20.494" v="58" actId="478"/>
          <ac:grpSpMkLst>
            <pc:docMk/>
            <pc:sldMk cId="0" sldId="269"/>
            <ac:grpSpMk id="12" creationId="{00000000-0000-0000-0000-000000000000}"/>
          </ac:grpSpMkLst>
        </pc:grpChg>
        <pc:grpChg chg="add mod">
          <ac:chgData name="TRAN TRI KHANG" userId="2b69f38f-e97b-4795-a559-774dc1ef1bed" providerId="ADAL" clId="{B0612CD5-57CF-43E5-AA09-82EC6C1D8897}" dt="2022-10-11T00:13:23.898" v="242" actId="1076"/>
          <ac:grpSpMkLst>
            <pc:docMk/>
            <pc:sldMk cId="0" sldId="269"/>
            <ac:grpSpMk id="28" creationId="{32B0ECFD-7AD7-528B-7D18-C8F6A21792E1}"/>
          </ac:grpSpMkLst>
        </pc:grpChg>
      </pc:sldChg>
      <pc:sldChg chg="addSp delSp modSp mod modTransition modAnim">
        <pc:chgData name="TRAN TRI KHANG" userId="2b69f38f-e97b-4795-a559-774dc1ef1bed" providerId="ADAL" clId="{B0612CD5-57CF-43E5-AA09-82EC6C1D8897}" dt="2022-10-11T00:13:30.094" v="245"/>
        <pc:sldMkLst>
          <pc:docMk/>
          <pc:sldMk cId="0" sldId="270"/>
        </pc:sldMkLst>
        <pc:spChg chg="del mod">
          <ac:chgData name="TRAN TRI KHANG" userId="2b69f38f-e97b-4795-a559-774dc1ef1bed" providerId="ADAL" clId="{B0612CD5-57CF-43E5-AA09-82EC6C1D8897}" dt="2022-10-11T00:13:29.025" v="243" actId="478"/>
          <ac:spMkLst>
            <pc:docMk/>
            <pc:sldMk cId="0" sldId="270"/>
            <ac:spMk id="20" creationId="{00000000-0000-0000-0000-000000000000}"/>
          </ac:spMkLst>
        </pc:spChg>
        <pc:spChg chg="mod">
          <ac:chgData name="TRAN TRI KHANG" userId="2b69f38f-e97b-4795-a559-774dc1ef1bed" providerId="ADAL" clId="{B0612CD5-57CF-43E5-AA09-82EC6C1D8897}" dt="2022-10-11T00:13:30.094" v="245"/>
          <ac:spMkLst>
            <pc:docMk/>
            <pc:sldMk cId="0" sldId="270"/>
            <ac:spMk id="23" creationId="{1DF2682A-1C32-959B-3D9F-6FB7124C5014}"/>
          </ac:spMkLst>
        </pc:spChg>
        <pc:spChg chg="mod">
          <ac:chgData name="TRAN TRI KHANG" userId="2b69f38f-e97b-4795-a559-774dc1ef1bed" providerId="ADAL" clId="{B0612CD5-57CF-43E5-AA09-82EC6C1D8897}" dt="2022-10-11T00:13:30.094" v="245"/>
          <ac:spMkLst>
            <pc:docMk/>
            <pc:sldMk cId="0" sldId="270"/>
            <ac:spMk id="24" creationId="{41152160-1A9F-B646-BA3B-F44E8422D916}"/>
          </ac:spMkLst>
        </pc:spChg>
        <pc:grpChg chg="del">
          <ac:chgData name="TRAN TRI KHANG" userId="2b69f38f-e97b-4795-a559-774dc1ef1bed" providerId="ADAL" clId="{B0612CD5-57CF-43E5-AA09-82EC6C1D8897}" dt="2022-10-11T00:13:29.409" v="244" actId="478"/>
          <ac:grpSpMkLst>
            <pc:docMk/>
            <pc:sldMk cId="0" sldId="270"/>
            <ac:grpSpMk id="3" creationId="{00000000-0000-0000-0000-000000000000}"/>
          </ac:grpSpMkLst>
        </pc:grpChg>
        <pc:grpChg chg="add mod">
          <ac:chgData name="TRAN TRI KHANG" userId="2b69f38f-e97b-4795-a559-774dc1ef1bed" providerId="ADAL" clId="{B0612CD5-57CF-43E5-AA09-82EC6C1D8897}" dt="2022-10-11T00:13:30.094" v="245"/>
          <ac:grpSpMkLst>
            <pc:docMk/>
            <pc:sldMk cId="0" sldId="270"/>
            <ac:grpSpMk id="22" creationId="{17561755-3A2A-DE82-1522-977E19197B93}"/>
          </ac:grpSpMkLst>
        </pc:grpChg>
      </pc:sldChg>
      <pc:sldChg chg="addSp delSp modSp mod modTransition modAnim">
        <pc:chgData name="TRAN TRI KHANG" userId="2b69f38f-e97b-4795-a559-774dc1ef1bed" providerId="ADAL" clId="{B0612CD5-57CF-43E5-AA09-82EC6C1D8897}" dt="2022-10-11T00:13:36.652" v="248"/>
        <pc:sldMkLst>
          <pc:docMk/>
          <pc:sldMk cId="0" sldId="271"/>
        </pc:sldMkLst>
        <pc:spChg chg="del">
          <ac:chgData name="TRAN TRI KHANG" userId="2b69f38f-e97b-4795-a559-774dc1ef1bed" providerId="ADAL" clId="{B0612CD5-57CF-43E5-AA09-82EC6C1D8897}" dt="2022-10-11T00:13:35.324" v="246" actId="478"/>
          <ac:spMkLst>
            <pc:docMk/>
            <pc:sldMk cId="0" sldId="271"/>
            <ac:spMk id="16" creationId="{00000000-0000-0000-0000-000000000000}"/>
          </ac:spMkLst>
        </pc:spChg>
        <pc:spChg chg="mod">
          <ac:chgData name="TRAN TRI KHANG" userId="2b69f38f-e97b-4795-a559-774dc1ef1bed" providerId="ADAL" clId="{B0612CD5-57CF-43E5-AA09-82EC6C1D8897}" dt="2022-10-11T00:13:36.652" v="248"/>
          <ac:spMkLst>
            <pc:docMk/>
            <pc:sldMk cId="0" sldId="271"/>
            <ac:spMk id="19" creationId="{238C656F-F7D9-2628-EFC9-7AA44AB72FF2}"/>
          </ac:spMkLst>
        </pc:spChg>
        <pc:spChg chg="mod">
          <ac:chgData name="TRAN TRI KHANG" userId="2b69f38f-e97b-4795-a559-774dc1ef1bed" providerId="ADAL" clId="{B0612CD5-57CF-43E5-AA09-82EC6C1D8897}" dt="2022-10-11T00:13:36.652" v="248"/>
          <ac:spMkLst>
            <pc:docMk/>
            <pc:sldMk cId="0" sldId="271"/>
            <ac:spMk id="20" creationId="{6783735D-0431-DF87-F3B2-73076D68E303}"/>
          </ac:spMkLst>
        </pc:spChg>
        <pc:grpChg chg="del">
          <ac:chgData name="TRAN TRI KHANG" userId="2b69f38f-e97b-4795-a559-774dc1ef1bed" providerId="ADAL" clId="{B0612CD5-57CF-43E5-AA09-82EC6C1D8897}" dt="2022-10-11T00:13:35.858" v="247" actId="478"/>
          <ac:grpSpMkLst>
            <pc:docMk/>
            <pc:sldMk cId="0" sldId="271"/>
            <ac:grpSpMk id="2" creationId="{00000000-0000-0000-0000-000000000000}"/>
          </ac:grpSpMkLst>
        </pc:grpChg>
        <pc:grpChg chg="add mod">
          <ac:chgData name="TRAN TRI KHANG" userId="2b69f38f-e97b-4795-a559-774dc1ef1bed" providerId="ADAL" clId="{B0612CD5-57CF-43E5-AA09-82EC6C1D8897}" dt="2022-10-11T00:13:36.652" v="248"/>
          <ac:grpSpMkLst>
            <pc:docMk/>
            <pc:sldMk cId="0" sldId="271"/>
            <ac:grpSpMk id="18" creationId="{BCD652F1-6A4B-8B3D-CB4E-DB33A1EA0B39}"/>
          </ac:grpSpMkLst>
        </pc:grpChg>
      </pc:sldChg>
      <pc:sldChg chg="addSp delSp modSp mod modTransition modAnim">
        <pc:chgData name="TRAN TRI KHANG" userId="2b69f38f-e97b-4795-a559-774dc1ef1bed" providerId="ADAL" clId="{B0612CD5-57CF-43E5-AA09-82EC6C1D8897}" dt="2022-10-11T00:13:41.524" v="251"/>
        <pc:sldMkLst>
          <pc:docMk/>
          <pc:sldMk cId="0" sldId="272"/>
        </pc:sldMkLst>
        <pc:spChg chg="del topLvl">
          <ac:chgData name="TRAN TRI KHANG" userId="2b69f38f-e97b-4795-a559-774dc1ef1bed" providerId="ADAL" clId="{B0612CD5-57CF-43E5-AA09-82EC6C1D8897}" dt="2022-10-11T00:13:40.404" v="249" actId="478"/>
          <ac:spMkLst>
            <pc:docMk/>
            <pc:sldMk cId="0" sldId="272"/>
            <ac:spMk id="19" creationId="{00000000-0000-0000-0000-000000000000}"/>
          </ac:spMkLst>
        </pc:spChg>
        <pc:spChg chg="mod">
          <ac:chgData name="TRAN TRI KHANG" userId="2b69f38f-e97b-4795-a559-774dc1ef1bed" providerId="ADAL" clId="{B0612CD5-57CF-43E5-AA09-82EC6C1D8897}" dt="2022-10-11T00:13:41.524" v="251"/>
          <ac:spMkLst>
            <pc:docMk/>
            <pc:sldMk cId="0" sldId="272"/>
            <ac:spMk id="22" creationId="{35D88FF7-3B9C-7EB9-1BF3-CD741285664E}"/>
          </ac:spMkLst>
        </pc:spChg>
        <pc:spChg chg="mod">
          <ac:chgData name="TRAN TRI KHANG" userId="2b69f38f-e97b-4795-a559-774dc1ef1bed" providerId="ADAL" clId="{B0612CD5-57CF-43E5-AA09-82EC6C1D8897}" dt="2022-10-11T00:13:41.524" v="251"/>
          <ac:spMkLst>
            <pc:docMk/>
            <pc:sldMk cId="0" sldId="272"/>
            <ac:spMk id="23" creationId="{ACAF76FD-326E-6083-3AE3-B9396338E62F}"/>
          </ac:spMkLst>
        </pc:spChg>
        <pc:grpChg chg="del">
          <ac:chgData name="TRAN TRI KHANG" userId="2b69f38f-e97b-4795-a559-774dc1ef1bed" providerId="ADAL" clId="{B0612CD5-57CF-43E5-AA09-82EC6C1D8897}" dt="2022-10-11T00:13:40.404" v="249" actId="478"/>
          <ac:grpSpMkLst>
            <pc:docMk/>
            <pc:sldMk cId="0" sldId="272"/>
            <ac:grpSpMk id="15" creationId="{00000000-0000-0000-0000-000000000000}"/>
          </ac:grpSpMkLst>
        </pc:grpChg>
        <pc:grpChg chg="del topLvl">
          <ac:chgData name="TRAN TRI KHANG" userId="2b69f38f-e97b-4795-a559-774dc1ef1bed" providerId="ADAL" clId="{B0612CD5-57CF-43E5-AA09-82EC6C1D8897}" dt="2022-10-11T00:13:40.849" v="250" actId="478"/>
          <ac:grpSpMkLst>
            <pc:docMk/>
            <pc:sldMk cId="0" sldId="272"/>
            <ac:grpSpMk id="16" creationId="{00000000-0000-0000-0000-000000000000}"/>
          </ac:grpSpMkLst>
        </pc:grpChg>
        <pc:grpChg chg="add mod">
          <ac:chgData name="TRAN TRI KHANG" userId="2b69f38f-e97b-4795-a559-774dc1ef1bed" providerId="ADAL" clId="{B0612CD5-57CF-43E5-AA09-82EC6C1D8897}" dt="2022-10-11T00:13:41.524" v="251"/>
          <ac:grpSpMkLst>
            <pc:docMk/>
            <pc:sldMk cId="0" sldId="272"/>
            <ac:grpSpMk id="21" creationId="{69595904-DE79-0260-E9FC-C3BD863212F2}"/>
          </ac:grpSpMkLst>
        </pc:grpChg>
      </pc:sldChg>
      <pc:sldChg chg="addSp delSp modSp mod modTransition">
        <pc:chgData name="TRAN TRI KHANG" userId="2b69f38f-e97b-4795-a559-774dc1ef1bed" providerId="ADAL" clId="{B0612CD5-57CF-43E5-AA09-82EC6C1D8897}" dt="2022-10-11T00:13:46.247" v="254"/>
        <pc:sldMkLst>
          <pc:docMk/>
          <pc:sldMk cId="0" sldId="273"/>
        </pc:sldMkLst>
        <pc:spChg chg="del mod topLvl">
          <ac:chgData name="TRAN TRI KHANG" userId="2b69f38f-e97b-4795-a559-774dc1ef1bed" providerId="ADAL" clId="{B0612CD5-57CF-43E5-AA09-82EC6C1D8897}" dt="2022-10-11T00:13:45.204" v="252" actId="478"/>
          <ac:spMkLst>
            <pc:docMk/>
            <pc:sldMk cId="0" sldId="273"/>
            <ac:spMk id="19" creationId="{00000000-0000-0000-0000-000000000000}"/>
          </ac:spMkLst>
        </pc:spChg>
        <pc:spChg chg="mod">
          <ac:chgData name="TRAN TRI KHANG" userId="2b69f38f-e97b-4795-a559-774dc1ef1bed" providerId="ADAL" clId="{B0612CD5-57CF-43E5-AA09-82EC6C1D8897}" dt="2022-10-11T00:13:46.247" v="254"/>
          <ac:spMkLst>
            <pc:docMk/>
            <pc:sldMk cId="0" sldId="273"/>
            <ac:spMk id="21" creationId="{795F4201-01D7-8223-74A4-02DD8DBAE807}"/>
          </ac:spMkLst>
        </pc:spChg>
        <pc:spChg chg="mod">
          <ac:chgData name="TRAN TRI KHANG" userId="2b69f38f-e97b-4795-a559-774dc1ef1bed" providerId="ADAL" clId="{B0612CD5-57CF-43E5-AA09-82EC6C1D8897}" dt="2022-10-11T00:13:46.247" v="254"/>
          <ac:spMkLst>
            <pc:docMk/>
            <pc:sldMk cId="0" sldId="273"/>
            <ac:spMk id="22" creationId="{EBF3B900-A83E-985B-0C47-74D801F9A0A2}"/>
          </ac:spMkLst>
        </pc:spChg>
        <pc:grpChg chg="del">
          <ac:chgData name="TRAN TRI KHANG" userId="2b69f38f-e97b-4795-a559-774dc1ef1bed" providerId="ADAL" clId="{B0612CD5-57CF-43E5-AA09-82EC6C1D8897}" dt="2022-10-11T00:13:45.204" v="252" actId="478"/>
          <ac:grpSpMkLst>
            <pc:docMk/>
            <pc:sldMk cId="0" sldId="273"/>
            <ac:grpSpMk id="15" creationId="{00000000-0000-0000-0000-000000000000}"/>
          </ac:grpSpMkLst>
        </pc:grpChg>
        <pc:grpChg chg="del topLvl">
          <ac:chgData name="TRAN TRI KHANG" userId="2b69f38f-e97b-4795-a559-774dc1ef1bed" providerId="ADAL" clId="{B0612CD5-57CF-43E5-AA09-82EC6C1D8897}" dt="2022-10-11T00:13:45.668" v="253" actId="478"/>
          <ac:grpSpMkLst>
            <pc:docMk/>
            <pc:sldMk cId="0" sldId="273"/>
            <ac:grpSpMk id="16" creationId="{00000000-0000-0000-0000-000000000000}"/>
          </ac:grpSpMkLst>
        </pc:grpChg>
        <pc:grpChg chg="add mod">
          <ac:chgData name="TRAN TRI KHANG" userId="2b69f38f-e97b-4795-a559-774dc1ef1bed" providerId="ADAL" clId="{B0612CD5-57CF-43E5-AA09-82EC6C1D8897}" dt="2022-10-11T00:13:46.247" v="254"/>
          <ac:grpSpMkLst>
            <pc:docMk/>
            <pc:sldMk cId="0" sldId="273"/>
            <ac:grpSpMk id="20" creationId="{8ABD8AF2-E537-E161-D528-B0BBA5FDC9C4}"/>
          </ac:grpSpMkLst>
        </pc:grpChg>
      </pc:sldChg>
      <pc:sldChg chg="addSp delSp modSp mod modTransition modAnim">
        <pc:chgData name="TRAN TRI KHANG" userId="2b69f38f-e97b-4795-a559-774dc1ef1bed" providerId="ADAL" clId="{B0612CD5-57CF-43E5-AA09-82EC6C1D8897}" dt="2022-10-11T00:13:53.366" v="257"/>
        <pc:sldMkLst>
          <pc:docMk/>
          <pc:sldMk cId="0" sldId="274"/>
        </pc:sldMkLst>
        <pc:spChg chg="del mod topLvl">
          <ac:chgData name="TRAN TRI KHANG" userId="2b69f38f-e97b-4795-a559-774dc1ef1bed" providerId="ADAL" clId="{B0612CD5-57CF-43E5-AA09-82EC6C1D8897}" dt="2022-10-11T00:13:51.164" v="255" actId="478"/>
          <ac:spMkLst>
            <pc:docMk/>
            <pc:sldMk cId="0" sldId="274"/>
            <ac:spMk id="21" creationId="{00000000-0000-0000-0000-000000000000}"/>
          </ac:spMkLst>
        </pc:spChg>
        <pc:spChg chg="mod">
          <ac:chgData name="TRAN TRI KHANG" userId="2b69f38f-e97b-4795-a559-774dc1ef1bed" providerId="ADAL" clId="{B0612CD5-57CF-43E5-AA09-82EC6C1D8897}" dt="2022-10-11T00:13:53.366" v="257"/>
          <ac:spMkLst>
            <pc:docMk/>
            <pc:sldMk cId="0" sldId="274"/>
            <ac:spMk id="23" creationId="{48CB1DF3-0516-F3A4-1694-CB1752654723}"/>
          </ac:spMkLst>
        </pc:spChg>
        <pc:spChg chg="mod">
          <ac:chgData name="TRAN TRI KHANG" userId="2b69f38f-e97b-4795-a559-774dc1ef1bed" providerId="ADAL" clId="{B0612CD5-57CF-43E5-AA09-82EC6C1D8897}" dt="2022-10-11T00:13:53.366" v="257"/>
          <ac:spMkLst>
            <pc:docMk/>
            <pc:sldMk cId="0" sldId="274"/>
            <ac:spMk id="24" creationId="{F41FA84F-62BF-C996-0FC5-61582638E402}"/>
          </ac:spMkLst>
        </pc:spChg>
        <pc:grpChg chg="del">
          <ac:chgData name="TRAN TRI KHANG" userId="2b69f38f-e97b-4795-a559-774dc1ef1bed" providerId="ADAL" clId="{B0612CD5-57CF-43E5-AA09-82EC6C1D8897}" dt="2022-10-11T00:13:51.164" v="255" actId="478"/>
          <ac:grpSpMkLst>
            <pc:docMk/>
            <pc:sldMk cId="0" sldId="274"/>
            <ac:grpSpMk id="17" creationId="{00000000-0000-0000-0000-000000000000}"/>
          </ac:grpSpMkLst>
        </pc:grpChg>
        <pc:grpChg chg="del topLvl">
          <ac:chgData name="TRAN TRI KHANG" userId="2b69f38f-e97b-4795-a559-774dc1ef1bed" providerId="ADAL" clId="{B0612CD5-57CF-43E5-AA09-82EC6C1D8897}" dt="2022-10-11T00:13:52.753" v="256" actId="478"/>
          <ac:grpSpMkLst>
            <pc:docMk/>
            <pc:sldMk cId="0" sldId="274"/>
            <ac:grpSpMk id="18" creationId="{00000000-0000-0000-0000-000000000000}"/>
          </ac:grpSpMkLst>
        </pc:grpChg>
        <pc:grpChg chg="add mod">
          <ac:chgData name="TRAN TRI KHANG" userId="2b69f38f-e97b-4795-a559-774dc1ef1bed" providerId="ADAL" clId="{B0612CD5-57CF-43E5-AA09-82EC6C1D8897}" dt="2022-10-11T00:13:53.366" v="257"/>
          <ac:grpSpMkLst>
            <pc:docMk/>
            <pc:sldMk cId="0" sldId="274"/>
            <ac:grpSpMk id="22" creationId="{F9F87842-CB58-A2BB-C321-F907C711C698}"/>
          </ac:grpSpMkLst>
        </pc:grpChg>
      </pc:sldChg>
      <pc:sldChg chg="addSp delSp modSp mod modTransition modAnim">
        <pc:chgData name="TRAN TRI KHANG" userId="2b69f38f-e97b-4795-a559-774dc1ef1bed" providerId="ADAL" clId="{B0612CD5-57CF-43E5-AA09-82EC6C1D8897}" dt="2022-10-11T00:14:14.849" v="265" actId="164"/>
        <pc:sldMkLst>
          <pc:docMk/>
          <pc:sldMk cId="0" sldId="275"/>
        </pc:sldMkLst>
        <pc:spChg chg="mod">
          <ac:chgData name="TRAN TRI KHANG" userId="2b69f38f-e97b-4795-a559-774dc1ef1bed" providerId="ADAL" clId="{B0612CD5-57CF-43E5-AA09-82EC6C1D8897}" dt="2022-10-11T00:14:14.849" v="265" actId="164"/>
          <ac:spMkLst>
            <pc:docMk/>
            <pc:sldMk cId="0" sldId="275"/>
            <ac:spMk id="19" creationId="{00000000-0000-0000-0000-000000000000}"/>
          </ac:spMkLst>
        </pc:spChg>
        <pc:spChg chg="mod ord topLvl">
          <ac:chgData name="TRAN TRI KHANG" userId="2b69f38f-e97b-4795-a559-774dc1ef1bed" providerId="ADAL" clId="{B0612CD5-57CF-43E5-AA09-82EC6C1D8897}" dt="2022-10-11T00:14:14.849" v="265" actId="164"/>
          <ac:spMkLst>
            <pc:docMk/>
            <pc:sldMk cId="0" sldId="275"/>
            <ac:spMk id="21" creationId="{1AFD5BD1-3588-1788-7AC7-40600F540606}"/>
          </ac:spMkLst>
        </pc:spChg>
        <pc:spChg chg="del mod topLvl">
          <ac:chgData name="TRAN TRI KHANG" userId="2b69f38f-e97b-4795-a559-774dc1ef1bed" providerId="ADAL" clId="{B0612CD5-57CF-43E5-AA09-82EC6C1D8897}" dt="2022-10-11T00:14:02.478" v="261" actId="478"/>
          <ac:spMkLst>
            <pc:docMk/>
            <pc:sldMk cId="0" sldId="275"/>
            <ac:spMk id="22" creationId="{1EFE6433-EE1F-06AA-681B-CD491583F598}"/>
          </ac:spMkLst>
        </pc:spChg>
        <pc:grpChg chg="del">
          <ac:chgData name="TRAN TRI KHANG" userId="2b69f38f-e97b-4795-a559-774dc1ef1bed" providerId="ADAL" clId="{B0612CD5-57CF-43E5-AA09-82EC6C1D8897}" dt="2022-10-11T00:13:59.650" v="259" actId="478"/>
          <ac:grpSpMkLst>
            <pc:docMk/>
            <pc:sldMk cId="0" sldId="275"/>
            <ac:grpSpMk id="16" creationId="{00000000-0000-0000-0000-000000000000}"/>
          </ac:grpSpMkLst>
        </pc:grpChg>
        <pc:grpChg chg="add del mod">
          <ac:chgData name="TRAN TRI KHANG" userId="2b69f38f-e97b-4795-a559-774dc1ef1bed" providerId="ADAL" clId="{B0612CD5-57CF-43E5-AA09-82EC6C1D8897}" dt="2022-10-11T00:14:02.478" v="261" actId="478"/>
          <ac:grpSpMkLst>
            <pc:docMk/>
            <pc:sldMk cId="0" sldId="275"/>
            <ac:grpSpMk id="20" creationId="{C37DA82E-04E8-F6A5-836C-94C2FB260045}"/>
          </ac:grpSpMkLst>
        </pc:grpChg>
        <pc:grpChg chg="add mod">
          <ac:chgData name="TRAN TRI KHANG" userId="2b69f38f-e97b-4795-a559-774dc1ef1bed" providerId="ADAL" clId="{B0612CD5-57CF-43E5-AA09-82EC6C1D8897}" dt="2022-10-11T00:14:14.849" v="265" actId="164"/>
          <ac:grpSpMkLst>
            <pc:docMk/>
            <pc:sldMk cId="0" sldId="275"/>
            <ac:grpSpMk id="23" creationId="{2F0D01A7-3C73-55B8-1A63-7E6D3A9C9763}"/>
          </ac:grpSpMkLst>
        </pc:grpChg>
      </pc:sldChg>
      <pc:sldChg chg="addSp delSp modSp mod modTransition modAnim">
        <pc:chgData name="TRAN TRI KHANG" userId="2b69f38f-e97b-4795-a559-774dc1ef1bed" providerId="ADAL" clId="{B0612CD5-57CF-43E5-AA09-82EC6C1D8897}" dt="2022-10-11T00:14:22.814" v="268"/>
        <pc:sldMkLst>
          <pc:docMk/>
          <pc:sldMk cId="0" sldId="276"/>
        </pc:sldMkLst>
        <pc:spChg chg="mod">
          <ac:chgData name="TRAN TRI KHANG" userId="2b69f38f-e97b-4795-a559-774dc1ef1bed" providerId="ADAL" clId="{B0612CD5-57CF-43E5-AA09-82EC6C1D8897}" dt="2022-10-10T01:02:10.269" v="78" actId="14100"/>
          <ac:spMkLst>
            <pc:docMk/>
            <pc:sldMk cId="0" sldId="276"/>
            <ac:spMk id="35" creationId="{00000000-0000-0000-0000-000000000000}"/>
          </ac:spMkLst>
        </pc:spChg>
        <pc:spChg chg="mod">
          <ac:chgData name="TRAN TRI KHANG" userId="2b69f38f-e97b-4795-a559-774dc1ef1bed" providerId="ADAL" clId="{B0612CD5-57CF-43E5-AA09-82EC6C1D8897}" dt="2022-10-10T01:02:46.152" v="90" actId="1076"/>
          <ac:spMkLst>
            <pc:docMk/>
            <pc:sldMk cId="0" sldId="276"/>
            <ac:spMk id="39" creationId="{00000000-0000-0000-0000-000000000000}"/>
          </ac:spMkLst>
        </pc:spChg>
        <pc:spChg chg="del">
          <ac:chgData name="TRAN TRI KHANG" userId="2b69f38f-e97b-4795-a559-774dc1ef1bed" providerId="ADAL" clId="{B0612CD5-57CF-43E5-AA09-82EC6C1D8897}" dt="2022-10-11T00:14:20.969" v="266" actId="478"/>
          <ac:spMkLst>
            <pc:docMk/>
            <pc:sldMk cId="0" sldId="276"/>
            <ac:spMk id="40" creationId="{00000000-0000-0000-0000-000000000000}"/>
          </ac:spMkLst>
        </pc:spChg>
        <pc:spChg chg="mod">
          <ac:chgData name="TRAN TRI KHANG" userId="2b69f38f-e97b-4795-a559-774dc1ef1bed" providerId="ADAL" clId="{B0612CD5-57CF-43E5-AA09-82EC6C1D8897}" dt="2022-10-11T00:14:22.814" v="268"/>
          <ac:spMkLst>
            <pc:docMk/>
            <pc:sldMk cId="0" sldId="276"/>
            <ac:spMk id="42" creationId="{1B205151-2490-90BB-F1DF-A8191F4EB982}"/>
          </ac:spMkLst>
        </pc:spChg>
        <pc:spChg chg="mod">
          <ac:chgData name="TRAN TRI KHANG" userId="2b69f38f-e97b-4795-a559-774dc1ef1bed" providerId="ADAL" clId="{B0612CD5-57CF-43E5-AA09-82EC6C1D8897}" dt="2022-10-11T00:14:22.814" v="268"/>
          <ac:spMkLst>
            <pc:docMk/>
            <pc:sldMk cId="0" sldId="276"/>
            <ac:spMk id="43" creationId="{F4AD4BBB-697E-4FC6-9E56-835D9651BDF2}"/>
          </ac:spMkLst>
        </pc:spChg>
        <pc:grpChg chg="del">
          <ac:chgData name="TRAN TRI KHANG" userId="2b69f38f-e97b-4795-a559-774dc1ef1bed" providerId="ADAL" clId="{B0612CD5-57CF-43E5-AA09-82EC6C1D8897}" dt="2022-10-11T00:14:22.359" v="267" actId="478"/>
          <ac:grpSpMkLst>
            <pc:docMk/>
            <pc:sldMk cId="0" sldId="276"/>
            <ac:grpSpMk id="2" creationId="{00000000-0000-0000-0000-000000000000}"/>
          </ac:grpSpMkLst>
        </pc:grpChg>
        <pc:grpChg chg="mod">
          <ac:chgData name="TRAN TRI KHANG" userId="2b69f38f-e97b-4795-a559-774dc1ef1bed" providerId="ADAL" clId="{B0612CD5-57CF-43E5-AA09-82EC6C1D8897}" dt="2022-10-10T01:02:21.698" v="80" actId="1076"/>
          <ac:grpSpMkLst>
            <pc:docMk/>
            <pc:sldMk cId="0" sldId="276"/>
            <ac:grpSpMk id="10" creationId="{00000000-0000-0000-0000-000000000000}"/>
          </ac:grpSpMkLst>
        </pc:grpChg>
        <pc:grpChg chg="mod">
          <ac:chgData name="TRAN TRI KHANG" userId="2b69f38f-e97b-4795-a559-774dc1ef1bed" providerId="ADAL" clId="{B0612CD5-57CF-43E5-AA09-82EC6C1D8897}" dt="2022-10-10T01:02:33.759" v="85" actId="1076"/>
          <ac:grpSpMkLst>
            <pc:docMk/>
            <pc:sldMk cId="0" sldId="276"/>
            <ac:grpSpMk id="16" creationId="{00000000-0000-0000-0000-000000000000}"/>
          </ac:grpSpMkLst>
        </pc:grpChg>
        <pc:grpChg chg="mod">
          <ac:chgData name="TRAN TRI KHANG" userId="2b69f38f-e97b-4795-a559-774dc1ef1bed" providerId="ADAL" clId="{B0612CD5-57CF-43E5-AA09-82EC6C1D8897}" dt="2022-10-10T01:02:25.354" v="81" actId="14100"/>
          <ac:grpSpMkLst>
            <pc:docMk/>
            <pc:sldMk cId="0" sldId="276"/>
            <ac:grpSpMk id="23" creationId="{00000000-0000-0000-0000-000000000000}"/>
          </ac:grpSpMkLst>
        </pc:grpChg>
        <pc:grpChg chg="mod">
          <ac:chgData name="TRAN TRI KHANG" userId="2b69f38f-e97b-4795-a559-774dc1ef1bed" providerId="ADAL" clId="{B0612CD5-57CF-43E5-AA09-82EC6C1D8897}" dt="2022-10-10T01:02:43.645" v="89" actId="1076"/>
          <ac:grpSpMkLst>
            <pc:docMk/>
            <pc:sldMk cId="0" sldId="276"/>
            <ac:grpSpMk id="29" creationId="{00000000-0000-0000-0000-000000000000}"/>
          </ac:grpSpMkLst>
        </pc:grpChg>
        <pc:grpChg chg="add mod">
          <ac:chgData name="TRAN TRI KHANG" userId="2b69f38f-e97b-4795-a559-774dc1ef1bed" providerId="ADAL" clId="{B0612CD5-57CF-43E5-AA09-82EC6C1D8897}" dt="2022-10-11T00:14:22.814" v="268"/>
          <ac:grpSpMkLst>
            <pc:docMk/>
            <pc:sldMk cId="0" sldId="276"/>
            <ac:grpSpMk id="41" creationId="{58040B5B-F621-5D48-708B-C0C0BDB9810F}"/>
          </ac:grpSpMkLst>
        </pc:grpChg>
      </pc:sldChg>
      <pc:sldChg chg="addSp delSp modSp mod modTransition modAnim">
        <pc:chgData name="TRAN TRI KHANG" userId="2b69f38f-e97b-4795-a559-774dc1ef1bed" providerId="ADAL" clId="{B0612CD5-57CF-43E5-AA09-82EC6C1D8897}" dt="2022-10-11T00:20:06.291" v="388" actId="164"/>
        <pc:sldMkLst>
          <pc:docMk/>
          <pc:sldMk cId="0" sldId="277"/>
        </pc:sldMkLst>
        <pc:spChg chg="del mod topLvl">
          <ac:chgData name="TRAN TRI KHANG" userId="2b69f38f-e97b-4795-a559-774dc1ef1bed" providerId="ADAL" clId="{B0612CD5-57CF-43E5-AA09-82EC6C1D8897}" dt="2022-10-11T00:19:16.279" v="370" actId="478"/>
          <ac:spMkLst>
            <pc:docMk/>
            <pc:sldMk cId="0" sldId="277"/>
            <ac:spMk id="12" creationId="{00000000-0000-0000-0000-000000000000}"/>
          </ac:spMkLst>
        </pc:spChg>
        <pc:spChg chg="mod topLvl">
          <ac:chgData name="TRAN TRI KHANG" userId="2b69f38f-e97b-4795-a559-774dc1ef1bed" providerId="ADAL" clId="{B0612CD5-57CF-43E5-AA09-82EC6C1D8897}" dt="2022-10-11T00:19:48.722" v="382" actId="164"/>
          <ac:spMkLst>
            <pc:docMk/>
            <pc:sldMk cId="0" sldId="277"/>
            <ac:spMk id="13" creationId="{00000000-0000-0000-0000-000000000000}"/>
          </ac:spMkLst>
        </pc:spChg>
        <pc:spChg chg="del mod topLvl">
          <ac:chgData name="TRAN TRI KHANG" userId="2b69f38f-e97b-4795-a559-774dc1ef1bed" providerId="ADAL" clId="{B0612CD5-57CF-43E5-AA09-82EC6C1D8897}" dt="2022-10-11T00:19:54.324" v="384" actId="478"/>
          <ac:spMkLst>
            <pc:docMk/>
            <pc:sldMk cId="0" sldId="277"/>
            <ac:spMk id="15" creationId="{00000000-0000-0000-0000-000000000000}"/>
          </ac:spMkLst>
        </pc:spChg>
        <pc:spChg chg="mod topLvl">
          <ac:chgData name="TRAN TRI KHANG" userId="2b69f38f-e97b-4795-a559-774dc1ef1bed" providerId="ADAL" clId="{B0612CD5-57CF-43E5-AA09-82EC6C1D8897}" dt="2022-10-11T00:20:06.291" v="388" actId="164"/>
          <ac:spMkLst>
            <pc:docMk/>
            <pc:sldMk cId="0" sldId="277"/>
            <ac:spMk id="16" creationId="{00000000-0000-0000-0000-000000000000}"/>
          </ac:spMkLst>
        </pc:spChg>
        <pc:spChg chg="del">
          <ac:chgData name="TRAN TRI KHANG" userId="2b69f38f-e97b-4795-a559-774dc1ef1bed" providerId="ADAL" clId="{B0612CD5-57CF-43E5-AA09-82EC6C1D8897}" dt="2022-10-11T00:14:29.328" v="270" actId="478"/>
          <ac:spMkLst>
            <pc:docMk/>
            <pc:sldMk cId="0" sldId="277"/>
            <ac:spMk id="20" creationId="{00000000-0000-0000-0000-000000000000}"/>
          </ac:spMkLst>
        </pc:spChg>
        <pc:spChg chg="mod">
          <ac:chgData name="TRAN TRI KHANG" userId="2b69f38f-e97b-4795-a559-774dc1ef1bed" providerId="ADAL" clId="{B0612CD5-57CF-43E5-AA09-82EC6C1D8897}" dt="2022-10-11T00:14:29.862" v="271"/>
          <ac:spMkLst>
            <pc:docMk/>
            <pc:sldMk cId="0" sldId="277"/>
            <ac:spMk id="22" creationId="{E813E88A-6B56-E690-C320-B38A84BA6CAE}"/>
          </ac:spMkLst>
        </pc:spChg>
        <pc:spChg chg="mod">
          <ac:chgData name="TRAN TRI KHANG" userId="2b69f38f-e97b-4795-a559-774dc1ef1bed" providerId="ADAL" clId="{B0612CD5-57CF-43E5-AA09-82EC6C1D8897}" dt="2022-10-11T00:14:29.862" v="271"/>
          <ac:spMkLst>
            <pc:docMk/>
            <pc:sldMk cId="0" sldId="277"/>
            <ac:spMk id="23" creationId="{B4BBD673-EC14-2FF8-D27B-12C5A0CA4948}"/>
          </ac:spMkLst>
        </pc:spChg>
        <pc:spChg chg="mod">
          <ac:chgData name="TRAN TRI KHANG" userId="2b69f38f-e97b-4795-a559-774dc1ef1bed" providerId="ADAL" clId="{B0612CD5-57CF-43E5-AA09-82EC6C1D8897}" dt="2022-10-11T00:19:18.146" v="371"/>
          <ac:spMkLst>
            <pc:docMk/>
            <pc:sldMk cId="0" sldId="277"/>
            <ac:spMk id="25" creationId="{14F0751E-CC73-4964-59BF-FF3BE08AEB1A}"/>
          </ac:spMkLst>
        </pc:spChg>
        <pc:spChg chg="mod">
          <ac:chgData name="TRAN TRI KHANG" userId="2b69f38f-e97b-4795-a559-774dc1ef1bed" providerId="ADAL" clId="{B0612CD5-57CF-43E5-AA09-82EC6C1D8897}" dt="2022-10-11T00:19:18.146" v="371"/>
          <ac:spMkLst>
            <pc:docMk/>
            <pc:sldMk cId="0" sldId="277"/>
            <ac:spMk id="26" creationId="{3900DAF7-7E97-2964-2BE9-9AF82BF268A5}"/>
          </ac:spMkLst>
        </pc:spChg>
        <pc:spChg chg="mod ord topLvl">
          <ac:chgData name="TRAN TRI KHANG" userId="2b69f38f-e97b-4795-a559-774dc1ef1bed" providerId="ADAL" clId="{B0612CD5-57CF-43E5-AA09-82EC6C1D8897}" dt="2022-10-11T00:19:48.722" v="382" actId="164"/>
          <ac:spMkLst>
            <pc:docMk/>
            <pc:sldMk cId="0" sldId="277"/>
            <ac:spMk id="28" creationId="{97C7B2A0-9B08-094A-7712-8F7CF937DDE6}"/>
          </ac:spMkLst>
        </pc:spChg>
        <pc:spChg chg="del mod topLvl">
          <ac:chgData name="TRAN TRI KHANG" userId="2b69f38f-e97b-4795-a559-774dc1ef1bed" providerId="ADAL" clId="{B0612CD5-57CF-43E5-AA09-82EC6C1D8897}" dt="2022-10-11T00:19:33.184" v="375" actId="478"/>
          <ac:spMkLst>
            <pc:docMk/>
            <pc:sldMk cId="0" sldId="277"/>
            <ac:spMk id="29" creationId="{3FA03098-E9BD-3ED1-6A0F-ADD4B5A334DD}"/>
          </ac:spMkLst>
        </pc:spChg>
        <pc:spChg chg="add mod ord">
          <ac:chgData name="TRAN TRI KHANG" userId="2b69f38f-e97b-4795-a559-774dc1ef1bed" providerId="ADAL" clId="{B0612CD5-57CF-43E5-AA09-82EC6C1D8897}" dt="2022-10-11T00:20:06.291" v="388" actId="164"/>
          <ac:spMkLst>
            <pc:docMk/>
            <pc:sldMk cId="0" sldId="277"/>
            <ac:spMk id="30" creationId="{D0A0CBA4-827C-D581-0C1C-D7E1829F9741}"/>
          </ac:spMkLst>
        </pc:spChg>
        <pc:grpChg chg="del mod">
          <ac:chgData name="TRAN TRI KHANG" userId="2b69f38f-e97b-4795-a559-774dc1ef1bed" providerId="ADAL" clId="{B0612CD5-57CF-43E5-AA09-82EC6C1D8897}" dt="2022-10-11T00:14:27.582" v="269" actId="478"/>
          <ac:grpSpMkLst>
            <pc:docMk/>
            <pc:sldMk cId="0" sldId="277"/>
            <ac:grpSpMk id="2" creationId="{00000000-0000-0000-0000-000000000000}"/>
          </ac:grpSpMkLst>
        </pc:grpChg>
        <pc:grpChg chg="del">
          <ac:chgData name="TRAN TRI KHANG" userId="2b69f38f-e97b-4795-a559-774dc1ef1bed" providerId="ADAL" clId="{B0612CD5-57CF-43E5-AA09-82EC6C1D8897}" dt="2022-10-11T00:19:13.249" v="369" actId="165"/>
          <ac:grpSpMkLst>
            <pc:docMk/>
            <pc:sldMk cId="0" sldId="277"/>
            <ac:grpSpMk id="11" creationId="{00000000-0000-0000-0000-000000000000}"/>
          </ac:grpSpMkLst>
        </pc:grpChg>
        <pc:grpChg chg="del">
          <ac:chgData name="TRAN TRI KHANG" userId="2b69f38f-e97b-4795-a559-774dc1ef1bed" providerId="ADAL" clId="{B0612CD5-57CF-43E5-AA09-82EC6C1D8897}" dt="2022-10-11T00:19:51.692" v="383" actId="165"/>
          <ac:grpSpMkLst>
            <pc:docMk/>
            <pc:sldMk cId="0" sldId="277"/>
            <ac:grpSpMk id="14" creationId="{00000000-0000-0000-0000-000000000000}"/>
          </ac:grpSpMkLst>
        </pc:grpChg>
        <pc:grpChg chg="add mod">
          <ac:chgData name="TRAN TRI KHANG" userId="2b69f38f-e97b-4795-a559-774dc1ef1bed" providerId="ADAL" clId="{B0612CD5-57CF-43E5-AA09-82EC6C1D8897}" dt="2022-10-11T00:14:37.075" v="273" actId="14100"/>
          <ac:grpSpMkLst>
            <pc:docMk/>
            <pc:sldMk cId="0" sldId="277"/>
            <ac:grpSpMk id="21" creationId="{8F4C2346-D4A3-B254-7C71-ACAFF76B25D3}"/>
          </ac:grpSpMkLst>
        </pc:grpChg>
        <pc:grpChg chg="add del mod">
          <ac:chgData name="TRAN TRI KHANG" userId="2b69f38f-e97b-4795-a559-774dc1ef1bed" providerId="ADAL" clId="{B0612CD5-57CF-43E5-AA09-82EC6C1D8897}" dt="2022-10-11T00:19:19.289" v="372"/>
          <ac:grpSpMkLst>
            <pc:docMk/>
            <pc:sldMk cId="0" sldId="277"/>
            <ac:grpSpMk id="24" creationId="{2B9FD328-9C57-A98E-73D6-B211947503EC}"/>
          </ac:grpSpMkLst>
        </pc:grpChg>
        <pc:grpChg chg="add del mod">
          <ac:chgData name="TRAN TRI KHANG" userId="2b69f38f-e97b-4795-a559-774dc1ef1bed" providerId="ADAL" clId="{B0612CD5-57CF-43E5-AA09-82EC6C1D8897}" dt="2022-10-11T00:19:33.184" v="375" actId="478"/>
          <ac:grpSpMkLst>
            <pc:docMk/>
            <pc:sldMk cId="0" sldId="277"/>
            <ac:grpSpMk id="27" creationId="{722FB3A9-E9FF-5B61-2160-921F702910B6}"/>
          </ac:grpSpMkLst>
        </pc:grpChg>
        <pc:grpChg chg="add mod">
          <ac:chgData name="TRAN TRI KHANG" userId="2b69f38f-e97b-4795-a559-774dc1ef1bed" providerId="ADAL" clId="{B0612CD5-57CF-43E5-AA09-82EC6C1D8897}" dt="2022-10-11T00:19:48.722" v="382" actId="164"/>
          <ac:grpSpMkLst>
            <pc:docMk/>
            <pc:sldMk cId="0" sldId="277"/>
            <ac:grpSpMk id="31" creationId="{C868A384-E76F-23BA-5DF1-2800CE3D3C3F}"/>
          </ac:grpSpMkLst>
        </pc:grpChg>
        <pc:grpChg chg="add mod">
          <ac:chgData name="TRAN TRI KHANG" userId="2b69f38f-e97b-4795-a559-774dc1ef1bed" providerId="ADAL" clId="{B0612CD5-57CF-43E5-AA09-82EC6C1D8897}" dt="2022-10-11T00:20:06.291" v="388" actId="164"/>
          <ac:grpSpMkLst>
            <pc:docMk/>
            <pc:sldMk cId="0" sldId="277"/>
            <ac:grpSpMk id="32" creationId="{07F29683-4996-DD27-C3EA-785BC1E75888}"/>
          </ac:grpSpMkLst>
        </pc:grpChg>
        <pc:picChg chg="mod">
          <ac:chgData name="TRAN TRI KHANG" userId="2b69f38f-e97b-4795-a559-774dc1ef1bed" providerId="ADAL" clId="{B0612CD5-57CF-43E5-AA09-82EC6C1D8897}" dt="2022-10-11T00:14:41.672" v="274" actId="1076"/>
          <ac:picMkLst>
            <pc:docMk/>
            <pc:sldMk cId="0" sldId="277"/>
            <ac:picMk id="10" creationId="{00000000-0000-0000-0000-000000000000}"/>
          </ac:picMkLst>
        </pc:picChg>
      </pc:sldChg>
      <pc:sldChg chg="addSp delSp modSp mod modTransition modAnim">
        <pc:chgData name="TRAN TRI KHANG" userId="2b69f38f-e97b-4795-a559-774dc1ef1bed" providerId="ADAL" clId="{B0612CD5-57CF-43E5-AA09-82EC6C1D8897}" dt="2022-10-11T00:19:00.188" v="368" actId="164"/>
        <pc:sldMkLst>
          <pc:docMk/>
          <pc:sldMk cId="0" sldId="278"/>
        </pc:sldMkLst>
        <pc:spChg chg="del mod topLvl">
          <ac:chgData name="TRAN TRI KHANG" userId="2b69f38f-e97b-4795-a559-774dc1ef1bed" providerId="ADAL" clId="{B0612CD5-57CF-43E5-AA09-82EC6C1D8897}" dt="2022-10-11T00:18:12.855" v="352" actId="478"/>
          <ac:spMkLst>
            <pc:docMk/>
            <pc:sldMk cId="0" sldId="278"/>
            <ac:spMk id="12" creationId="{00000000-0000-0000-0000-000000000000}"/>
          </ac:spMkLst>
        </pc:spChg>
        <pc:spChg chg="mod topLvl">
          <ac:chgData name="TRAN TRI KHANG" userId="2b69f38f-e97b-4795-a559-774dc1ef1bed" providerId="ADAL" clId="{B0612CD5-57CF-43E5-AA09-82EC6C1D8897}" dt="2022-10-11T00:18:51.061" v="367" actId="164"/>
          <ac:spMkLst>
            <pc:docMk/>
            <pc:sldMk cId="0" sldId="278"/>
            <ac:spMk id="13" creationId="{00000000-0000-0000-0000-000000000000}"/>
          </ac:spMkLst>
        </pc:spChg>
        <pc:spChg chg="del mod topLvl">
          <ac:chgData name="TRAN TRI KHANG" userId="2b69f38f-e97b-4795-a559-774dc1ef1bed" providerId="ADAL" clId="{B0612CD5-57CF-43E5-AA09-82EC6C1D8897}" dt="2022-10-11T00:18:25.913" v="358" actId="478"/>
          <ac:spMkLst>
            <pc:docMk/>
            <pc:sldMk cId="0" sldId="278"/>
            <ac:spMk id="15" creationId="{00000000-0000-0000-0000-000000000000}"/>
          </ac:spMkLst>
        </pc:spChg>
        <pc:spChg chg="mod topLvl">
          <ac:chgData name="TRAN TRI KHANG" userId="2b69f38f-e97b-4795-a559-774dc1ef1bed" providerId="ADAL" clId="{B0612CD5-57CF-43E5-AA09-82EC6C1D8897}" dt="2022-10-11T00:19:00.188" v="368" actId="164"/>
          <ac:spMkLst>
            <pc:docMk/>
            <pc:sldMk cId="0" sldId="278"/>
            <ac:spMk id="16" creationId="{00000000-0000-0000-0000-000000000000}"/>
          </ac:spMkLst>
        </pc:spChg>
        <pc:spChg chg="del mod">
          <ac:chgData name="TRAN TRI KHANG" userId="2b69f38f-e97b-4795-a559-774dc1ef1bed" providerId="ADAL" clId="{B0612CD5-57CF-43E5-AA09-82EC6C1D8897}" dt="2022-10-11T00:14:46.971" v="275" actId="478"/>
          <ac:spMkLst>
            <pc:docMk/>
            <pc:sldMk cId="0" sldId="278"/>
            <ac:spMk id="19" creationId="{00000000-0000-0000-0000-000000000000}"/>
          </ac:spMkLst>
        </pc:spChg>
        <pc:spChg chg="del mod topLvl">
          <ac:chgData name="TRAN TRI KHANG" userId="2b69f38f-e97b-4795-a559-774dc1ef1bed" providerId="ADAL" clId="{B0612CD5-57CF-43E5-AA09-82EC6C1D8897}" dt="2022-10-11T00:17:53.658" v="344" actId="478"/>
          <ac:spMkLst>
            <pc:docMk/>
            <pc:sldMk cId="0" sldId="278"/>
            <ac:spMk id="21" creationId="{00000000-0000-0000-0000-000000000000}"/>
          </ac:spMkLst>
        </pc:spChg>
        <pc:spChg chg="mod topLvl">
          <ac:chgData name="TRAN TRI KHANG" userId="2b69f38f-e97b-4795-a559-774dc1ef1bed" providerId="ADAL" clId="{B0612CD5-57CF-43E5-AA09-82EC6C1D8897}" dt="2022-10-11T00:18:47.578" v="366" actId="164"/>
          <ac:spMkLst>
            <pc:docMk/>
            <pc:sldMk cId="0" sldId="278"/>
            <ac:spMk id="22" creationId="{00000000-0000-0000-0000-000000000000}"/>
          </ac:spMkLst>
        </pc:spChg>
        <pc:spChg chg="mod">
          <ac:chgData name="TRAN TRI KHANG" userId="2b69f38f-e97b-4795-a559-774dc1ef1bed" providerId="ADAL" clId="{B0612CD5-57CF-43E5-AA09-82EC6C1D8897}" dt="2022-10-11T00:14:48.069" v="277"/>
          <ac:spMkLst>
            <pc:docMk/>
            <pc:sldMk cId="0" sldId="278"/>
            <ac:spMk id="24" creationId="{104D6A63-F988-8ABF-CC04-4BA2B8CB941D}"/>
          </ac:spMkLst>
        </pc:spChg>
        <pc:spChg chg="mod">
          <ac:chgData name="TRAN TRI KHANG" userId="2b69f38f-e97b-4795-a559-774dc1ef1bed" providerId="ADAL" clId="{B0612CD5-57CF-43E5-AA09-82EC6C1D8897}" dt="2022-10-11T00:14:57.699" v="281" actId="1076"/>
          <ac:spMkLst>
            <pc:docMk/>
            <pc:sldMk cId="0" sldId="278"/>
            <ac:spMk id="25" creationId="{CE3DC4BB-0E04-03FE-1F8D-2BB90599CAAA}"/>
          </ac:spMkLst>
        </pc:spChg>
        <pc:spChg chg="mod ord topLvl">
          <ac:chgData name="TRAN TRI KHANG" userId="2b69f38f-e97b-4795-a559-774dc1ef1bed" providerId="ADAL" clId="{B0612CD5-57CF-43E5-AA09-82EC6C1D8897}" dt="2022-10-11T00:18:47.578" v="366" actId="164"/>
          <ac:spMkLst>
            <pc:docMk/>
            <pc:sldMk cId="0" sldId="278"/>
            <ac:spMk id="27" creationId="{F4309F39-E135-6215-6D32-17F931690F35}"/>
          </ac:spMkLst>
        </pc:spChg>
        <pc:spChg chg="del mod topLvl">
          <ac:chgData name="TRAN TRI KHANG" userId="2b69f38f-e97b-4795-a559-774dc1ef1bed" providerId="ADAL" clId="{B0612CD5-57CF-43E5-AA09-82EC6C1D8897}" dt="2022-10-11T00:17:30.752" v="335" actId="478"/>
          <ac:spMkLst>
            <pc:docMk/>
            <pc:sldMk cId="0" sldId="278"/>
            <ac:spMk id="28" creationId="{9B0C162C-1E45-E8C7-B298-326F7451E069}"/>
          </ac:spMkLst>
        </pc:spChg>
        <pc:spChg chg="add mod ord">
          <ac:chgData name="TRAN TRI KHANG" userId="2b69f38f-e97b-4795-a559-774dc1ef1bed" providerId="ADAL" clId="{B0612CD5-57CF-43E5-AA09-82EC6C1D8897}" dt="2022-10-11T00:18:51.061" v="367" actId="164"/>
          <ac:spMkLst>
            <pc:docMk/>
            <pc:sldMk cId="0" sldId="278"/>
            <ac:spMk id="29" creationId="{C7CAC3EC-E9A3-C12D-35D3-1CB437EB4B2B}"/>
          </ac:spMkLst>
        </pc:spChg>
        <pc:spChg chg="add mod ord">
          <ac:chgData name="TRAN TRI KHANG" userId="2b69f38f-e97b-4795-a559-774dc1ef1bed" providerId="ADAL" clId="{B0612CD5-57CF-43E5-AA09-82EC6C1D8897}" dt="2022-10-11T00:19:00.188" v="368" actId="164"/>
          <ac:spMkLst>
            <pc:docMk/>
            <pc:sldMk cId="0" sldId="278"/>
            <ac:spMk id="30" creationId="{D1D7BA64-2E18-C1C0-B01E-191CE0067999}"/>
          </ac:spMkLst>
        </pc:spChg>
        <pc:spChg chg="add del mod">
          <ac:chgData name="TRAN TRI KHANG" userId="2b69f38f-e97b-4795-a559-774dc1ef1bed" providerId="ADAL" clId="{B0612CD5-57CF-43E5-AA09-82EC6C1D8897}" dt="2022-10-11T00:18:43.497" v="365" actId="478"/>
          <ac:spMkLst>
            <pc:docMk/>
            <pc:sldMk cId="0" sldId="278"/>
            <ac:spMk id="31" creationId="{487DE100-1AD4-7B3A-145D-E6F618D723B5}"/>
          </ac:spMkLst>
        </pc:spChg>
        <pc:grpChg chg="del mod">
          <ac:chgData name="TRAN TRI KHANG" userId="2b69f38f-e97b-4795-a559-774dc1ef1bed" providerId="ADAL" clId="{B0612CD5-57CF-43E5-AA09-82EC6C1D8897}" dt="2022-10-11T00:14:47.567" v="276" actId="478"/>
          <ac:grpSpMkLst>
            <pc:docMk/>
            <pc:sldMk cId="0" sldId="278"/>
            <ac:grpSpMk id="2" creationId="{00000000-0000-0000-0000-000000000000}"/>
          </ac:grpSpMkLst>
        </pc:grpChg>
        <pc:grpChg chg="del">
          <ac:chgData name="TRAN TRI KHANG" userId="2b69f38f-e97b-4795-a559-774dc1ef1bed" providerId="ADAL" clId="{B0612CD5-57CF-43E5-AA09-82EC6C1D8897}" dt="2022-10-11T00:18:10.433" v="351" actId="165"/>
          <ac:grpSpMkLst>
            <pc:docMk/>
            <pc:sldMk cId="0" sldId="278"/>
            <ac:grpSpMk id="11" creationId="{00000000-0000-0000-0000-000000000000}"/>
          </ac:grpSpMkLst>
        </pc:grpChg>
        <pc:grpChg chg="del">
          <ac:chgData name="TRAN TRI KHANG" userId="2b69f38f-e97b-4795-a559-774dc1ef1bed" providerId="ADAL" clId="{B0612CD5-57CF-43E5-AA09-82EC6C1D8897}" dt="2022-10-11T00:18:24.234" v="357" actId="165"/>
          <ac:grpSpMkLst>
            <pc:docMk/>
            <pc:sldMk cId="0" sldId="278"/>
            <ac:grpSpMk id="14" creationId="{00000000-0000-0000-0000-000000000000}"/>
          </ac:grpSpMkLst>
        </pc:grpChg>
        <pc:grpChg chg="del mod">
          <ac:chgData name="TRAN TRI KHANG" userId="2b69f38f-e97b-4795-a559-774dc1ef1bed" providerId="ADAL" clId="{B0612CD5-57CF-43E5-AA09-82EC6C1D8897}" dt="2022-10-11T00:17:51.048" v="342" actId="165"/>
          <ac:grpSpMkLst>
            <pc:docMk/>
            <pc:sldMk cId="0" sldId="278"/>
            <ac:grpSpMk id="20" creationId="{00000000-0000-0000-0000-000000000000}"/>
          </ac:grpSpMkLst>
        </pc:grpChg>
        <pc:grpChg chg="add mod">
          <ac:chgData name="TRAN TRI KHANG" userId="2b69f38f-e97b-4795-a559-774dc1ef1bed" providerId="ADAL" clId="{B0612CD5-57CF-43E5-AA09-82EC6C1D8897}" dt="2022-10-11T00:14:52.257" v="279" actId="14100"/>
          <ac:grpSpMkLst>
            <pc:docMk/>
            <pc:sldMk cId="0" sldId="278"/>
            <ac:grpSpMk id="23" creationId="{DC959A11-C8BE-87C4-E954-69A89F5BB681}"/>
          </ac:grpSpMkLst>
        </pc:grpChg>
        <pc:grpChg chg="add del mod">
          <ac:chgData name="TRAN TRI KHANG" userId="2b69f38f-e97b-4795-a559-774dc1ef1bed" providerId="ADAL" clId="{B0612CD5-57CF-43E5-AA09-82EC6C1D8897}" dt="2022-10-11T00:17:30.752" v="335" actId="478"/>
          <ac:grpSpMkLst>
            <pc:docMk/>
            <pc:sldMk cId="0" sldId="278"/>
            <ac:grpSpMk id="26" creationId="{FB51C20A-4DD3-FEBF-8C23-D83C891B7591}"/>
          </ac:grpSpMkLst>
        </pc:grpChg>
        <pc:grpChg chg="add mod">
          <ac:chgData name="TRAN TRI KHANG" userId="2b69f38f-e97b-4795-a559-774dc1ef1bed" providerId="ADAL" clId="{B0612CD5-57CF-43E5-AA09-82EC6C1D8897}" dt="2022-10-11T00:18:47.578" v="366" actId="164"/>
          <ac:grpSpMkLst>
            <pc:docMk/>
            <pc:sldMk cId="0" sldId="278"/>
            <ac:grpSpMk id="32" creationId="{97CC66FA-6E8A-11EA-15E8-A4177DAA9E9E}"/>
          </ac:grpSpMkLst>
        </pc:grpChg>
        <pc:grpChg chg="add mod">
          <ac:chgData name="TRAN TRI KHANG" userId="2b69f38f-e97b-4795-a559-774dc1ef1bed" providerId="ADAL" clId="{B0612CD5-57CF-43E5-AA09-82EC6C1D8897}" dt="2022-10-11T00:18:51.061" v="367" actId="164"/>
          <ac:grpSpMkLst>
            <pc:docMk/>
            <pc:sldMk cId="0" sldId="278"/>
            <ac:grpSpMk id="33" creationId="{13B1B516-E90F-8538-8E9F-1BA5E89BAC15}"/>
          </ac:grpSpMkLst>
        </pc:grpChg>
        <pc:grpChg chg="add mod">
          <ac:chgData name="TRAN TRI KHANG" userId="2b69f38f-e97b-4795-a559-774dc1ef1bed" providerId="ADAL" clId="{B0612CD5-57CF-43E5-AA09-82EC6C1D8897}" dt="2022-10-11T00:19:00.188" v="368" actId="164"/>
          <ac:grpSpMkLst>
            <pc:docMk/>
            <pc:sldMk cId="0" sldId="278"/>
            <ac:grpSpMk id="34" creationId="{48AFFD66-BA17-3AF6-F67D-6E6C77F4C9E0}"/>
          </ac:grpSpMkLst>
        </pc:grpChg>
      </pc:sldChg>
      <pc:sldChg chg="addSp delSp modSp mod modTransition modAnim">
        <pc:chgData name="TRAN TRI KHANG" userId="2b69f38f-e97b-4795-a559-774dc1ef1bed" providerId="ADAL" clId="{B0612CD5-57CF-43E5-AA09-82EC6C1D8897}" dt="2022-10-11T00:15:41.919" v="293" actId="164"/>
        <pc:sldMkLst>
          <pc:docMk/>
          <pc:sldMk cId="0" sldId="279"/>
        </pc:sldMkLst>
        <pc:spChg chg="del mod">
          <ac:chgData name="TRAN TRI KHANG" userId="2b69f38f-e97b-4795-a559-774dc1ef1bed" providerId="ADAL" clId="{B0612CD5-57CF-43E5-AA09-82EC6C1D8897}" dt="2022-10-11T00:15:03.177" v="283" actId="478"/>
          <ac:spMkLst>
            <pc:docMk/>
            <pc:sldMk cId="0" sldId="279"/>
            <ac:spMk id="13" creationId="{00000000-0000-0000-0000-000000000000}"/>
          </ac:spMkLst>
        </pc:spChg>
        <pc:spChg chg="add del mod">
          <ac:chgData name="TRAN TRI KHANG" userId="2b69f38f-e97b-4795-a559-774dc1ef1bed" providerId="ADAL" clId="{B0612CD5-57CF-43E5-AA09-82EC6C1D8897}" dt="2022-10-11T00:15:06.866" v="286"/>
          <ac:spMkLst>
            <pc:docMk/>
            <pc:sldMk cId="0" sldId="279"/>
            <ac:spMk id="14" creationId="{1AE3C951-1A74-5878-6C8A-BE240396EC13}"/>
          </ac:spMkLst>
        </pc:spChg>
        <pc:spChg chg="add mod">
          <ac:chgData name="TRAN TRI KHANG" userId="2b69f38f-e97b-4795-a559-774dc1ef1bed" providerId="ADAL" clId="{B0612CD5-57CF-43E5-AA09-82EC6C1D8897}" dt="2022-10-11T00:15:41.919" v="293" actId="164"/>
          <ac:spMkLst>
            <pc:docMk/>
            <pc:sldMk cId="0" sldId="279"/>
            <ac:spMk id="15" creationId="{67B4553F-093E-C859-AE8F-0B847A13DB7B}"/>
          </ac:spMkLst>
        </pc:spChg>
        <pc:spChg chg="add mod">
          <ac:chgData name="TRAN TRI KHANG" userId="2b69f38f-e97b-4795-a559-774dc1ef1bed" providerId="ADAL" clId="{B0612CD5-57CF-43E5-AA09-82EC6C1D8897}" dt="2022-10-11T00:15:41.919" v="293" actId="164"/>
          <ac:spMkLst>
            <pc:docMk/>
            <pc:sldMk cId="0" sldId="279"/>
            <ac:spMk id="16" creationId="{6B3EB57B-7904-8486-A62D-6D874B532CE0}"/>
          </ac:spMkLst>
        </pc:spChg>
        <pc:grpChg chg="del">
          <ac:chgData name="TRAN TRI KHANG" userId="2b69f38f-e97b-4795-a559-774dc1ef1bed" providerId="ADAL" clId="{B0612CD5-57CF-43E5-AA09-82EC6C1D8897}" dt="2022-10-11T00:15:03.994" v="284" actId="478"/>
          <ac:grpSpMkLst>
            <pc:docMk/>
            <pc:sldMk cId="0" sldId="279"/>
            <ac:grpSpMk id="2" creationId="{00000000-0000-0000-0000-000000000000}"/>
          </ac:grpSpMkLst>
        </pc:grpChg>
        <pc:grpChg chg="add mod">
          <ac:chgData name="TRAN TRI KHANG" userId="2b69f38f-e97b-4795-a559-774dc1ef1bed" providerId="ADAL" clId="{B0612CD5-57CF-43E5-AA09-82EC6C1D8897}" dt="2022-10-11T00:15:41.919" v="293" actId="164"/>
          <ac:grpSpMkLst>
            <pc:docMk/>
            <pc:sldMk cId="0" sldId="279"/>
            <ac:grpSpMk id="17" creationId="{59C6D978-E2AC-5549-76CA-FEBD4DF3DAEF}"/>
          </ac:grpSpMkLst>
        </pc:grpChg>
      </pc:sldChg>
      <pc:sldChg chg="addSp delSp modSp mod modTransition modAnim">
        <pc:chgData name="TRAN TRI KHANG" userId="2b69f38f-e97b-4795-a559-774dc1ef1bed" providerId="ADAL" clId="{B0612CD5-57CF-43E5-AA09-82EC6C1D8897}" dt="2022-10-11T00:15:47.327" v="296"/>
        <pc:sldMkLst>
          <pc:docMk/>
          <pc:sldMk cId="0" sldId="280"/>
        </pc:sldMkLst>
        <pc:spChg chg="mod">
          <ac:chgData name="TRAN TRI KHANG" userId="2b69f38f-e97b-4795-a559-774dc1ef1bed" providerId="ADAL" clId="{B0612CD5-57CF-43E5-AA09-82EC6C1D8897}" dt="2022-10-10T01:04:43.314" v="121" actId="1076"/>
          <ac:spMkLst>
            <pc:docMk/>
            <pc:sldMk cId="0" sldId="280"/>
            <ac:spMk id="14" creationId="{00000000-0000-0000-0000-000000000000}"/>
          </ac:spMkLst>
        </pc:spChg>
        <pc:spChg chg="del">
          <ac:chgData name="TRAN TRI KHANG" userId="2b69f38f-e97b-4795-a559-774dc1ef1bed" providerId="ADAL" clId="{B0612CD5-57CF-43E5-AA09-82EC6C1D8897}" dt="2022-10-11T00:15:46.308" v="294" actId="478"/>
          <ac:spMkLst>
            <pc:docMk/>
            <pc:sldMk cId="0" sldId="280"/>
            <ac:spMk id="19" creationId="{00000000-0000-0000-0000-000000000000}"/>
          </ac:spMkLst>
        </pc:spChg>
        <pc:spChg chg="mod">
          <ac:chgData name="TRAN TRI KHANG" userId="2b69f38f-e97b-4795-a559-774dc1ef1bed" providerId="ADAL" clId="{B0612CD5-57CF-43E5-AA09-82EC6C1D8897}" dt="2022-10-11T00:15:47.327" v="296"/>
          <ac:spMkLst>
            <pc:docMk/>
            <pc:sldMk cId="0" sldId="280"/>
            <ac:spMk id="21" creationId="{A46B5DA0-714D-C116-7E72-CBEDCB24D025}"/>
          </ac:spMkLst>
        </pc:spChg>
        <pc:spChg chg="mod">
          <ac:chgData name="TRAN TRI KHANG" userId="2b69f38f-e97b-4795-a559-774dc1ef1bed" providerId="ADAL" clId="{B0612CD5-57CF-43E5-AA09-82EC6C1D8897}" dt="2022-10-11T00:15:47.327" v="296"/>
          <ac:spMkLst>
            <pc:docMk/>
            <pc:sldMk cId="0" sldId="280"/>
            <ac:spMk id="22" creationId="{6544E7A0-2A33-4F29-370A-F595D386EEEA}"/>
          </ac:spMkLst>
        </pc:spChg>
        <pc:grpChg chg="del mod">
          <ac:chgData name="TRAN TRI KHANG" userId="2b69f38f-e97b-4795-a559-774dc1ef1bed" providerId="ADAL" clId="{B0612CD5-57CF-43E5-AA09-82EC6C1D8897}" dt="2022-10-11T00:15:46.671" v="295" actId="478"/>
          <ac:grpSpMkLst>
            <pc:docMk/>
            <pc:sldMk cId="0" sldId="280"/>
            <ac:grpSpMk id="2" creationId="{00000000-0000-0000-0000-000000000000}"/>
          </ac:grpSpMkLst>
        </pc:grpChg>
        <pc:grpChg chg="mod">
          <ac:chgData name="TRAN TRI KHANG" userId="2b69f38f-e97b-4795-a559-774dc1ef1bed" providerId="ADAL" clId="{B0612CD5-57CF-43E5-AA09-82EC6C1D8897}" dt="2022-10-10T01:04:40.630" v="120" actId="1076"/>
          <ac:grpSpMkLst>
            <pc:docMk/>
            <pc:sldMk cId="0" sldId="280"/>
            <ac:grpSpMk id="8" creationId="{00000000-0000-0000-0000-000000000000}"/>
          </ac:grpSpMkLst>
        </pc:grpChg>
        <pc:grpChg chg="add mod">
          <ac:chgData name="TRAN TRI KHANG" userId="2b69f38f-e97b-4795-a559-774dc1ef1bed" providerId="ADAL" clId="{B0612CD5-57CF-43E5-AA09-82EC6C1D8897}" dt="2022-10-11T00:15:47.327" v="296"/>
          <ac:grpSpMkLst>
            <pc:docMk/>
            <pc:sldMk cId="0" sldId="280"/>
            <ac:grpSpMk id="20" creationId="{EE4CED38-7A1C-0C36-5DE4-C624D2797360}"/>
          </ac:grpSpMkLst>
        </pc:grpChg>
      </pc:sldChg>
      <pc:sldChg chg="addSp delSp modSp mod modTransition modAnim">
        <pc:chgData name="TRAN TRI KHANG" userId="2b69f38f-e97b-4795-a559-774dc1ef1bed" providerId="ADAL" clId="{B0612CD5-57CF-43E5-AA09-82EC6C1D8897}" dt="2022-10-11T00:15:53.782" v="299"/>
        <pc:sldMkLst>
          <pc:docMk/>
          <pc:sldMk cId="0" sldId="281"/>
        </pc:sldMkLst>
        <pc:spChg chg="mod">
          <ac:chgData name="TRAN TRI KHANG" userId="2b69f38f-e97b-4795-a559-774dc1ef1bed" providerId="ADAL" clId="{B0612CD5-57CF-43E5-AA09-82EC6C1D8897}" dt="2022-10-10T01:05:08.371" v="127" actId="1076"/>
          <ac:spMkLst>
            <pc:docMk/>
            <pc:sldMk cId="0" sldId="281"/>
            <ac:spMk id="14" creationId="{00000000-0000-0000-0000-000000000000}"/>
          </ac:spMkLst>
        </pc:spChg>
        <pc:spChg chg="del">
          <ac:chgData name="TRAN TRI KHANG" userId="2b69f38f-e97b-4795-a559-774dc1ef1bed" providerId="ADAL" clId="{B0612CD5-57CF-43E5-AA09-82EC6C1D8897}" dt="2022-10-11T00:15:52.554" v="297" actId="478"/>
          <ac:spMkLst>
            <pc:docMk/>
            <pc:sldMk cId="0" sldId="281"/>
            <ac:spMk id="18" creationId="{00000000-0000-0000-0000-000000000000}"/>
          </ac:spMkLst>
        </pc:spChg>
        <pc:spChg chg="mod">
          <ac:chgData name="TRAN TRI KHANG" userId="2b69f38f-e97b-4795-a559-774dc1ef1bed" providerId="ADAL" clId="{B0612CD5-57CF-43E5-AA09-82EC6C1D8897}" dt="2022-10-11T00:15:53.782" v="299"/>
          <ac:spMkLst>
            <pc:docMk/>
            <pc:sldMk cId="0" sldId="281"/>
            <ac:spMk id="20" creationId="{0C44F0BB-1F7A-0DFE-7669-A653951BBA6E}"/>
          </ac:spMkLst>
        </pc:spChg>
        <pc:spChg chg="mod">
          <ac:chgData name="TRAN TRI KHANG" userId="2b69f38f-e97b-4795-a559-774dc1ef1bed" providerId="ADAL" clId="{B0612CD5-57CF-43E5-AA09-82EC6C1D8897}" dt="2022-10-11T00:15:53.782" v="299"/>
          <ac:spMkLst>
            <pc:docMk/>
            <pc:sldMk cId="0" sldId="281"/>
            <ac:spMk id="21" creationId="{75D4A7DE-B51C-5BCC-7EBE-97013F6616BA}"/>
          </ac:spMkLst>
        </pc:spChg>
        <pc:grpChg chg="del">
          <ac:chgData name="TRAN TRI KHANG" userId="2b69f38f-e97b-4795-a559-774dc1ef1bed" providerId="ADAL" clId="{B0612CD5-57CF-43E5-AA09-82EC6C1D8897}" dt="2022-10-11T00:15:53.044" v="298" actId="478"/>
          <ac:grpSpMkLst>
            <pc:docMk/>
            <pc:sldMk cId="0" sldId="281"/>
            <ac:grpSpMk id="2" creationId="{00000000-0000-0000-0000-000000000000}"/>
          </ac:grpSpMkLst>
        </pc:grpChg>
        <pc:grpChg chg="add mod">
          <ac:chgData name="TRAN TRI KHANG" userId="2b69f38f-e97b-4795-a559-774dc1ef1bed" providerId="ADAL" clId="{B0612CD5-57CF-43E5-AA09-82EC6C1D8897}" dt="2022-10-11T00:15:53.782" v="299"/>
          <ac:grpSpMkLst>
            <pc:docMk/>
            <pc:sldMk cId="0" sldId="281"/>
            <ac:grpSpMk id="19" creationId="{9D06089E-9433-BDD9-45E4-EDD2595F4080}"/>
          </ac:grpSpMkLst>
        </pc:grpChg>
      </pc:sldChg>
      <pc:sldChg chg="addSp delSp modSp mod modTransition modAnim">
        <pc:chgData name="TRAN TRI KHANG" userId="2b69f38f-e97b-4795-a559-774dc1ef1bed" providerId="ADAL" clId="{B0612CD5-57CF-43E5-AA09-82EC6C1D8897}" dt="2022-10-11T00:16:00.762" v="302"/>
        <pc:sldMkLst>
          <pc:docMk/>
          <pc:sldMk cId="0" sldId="282"/>
        </pc:sldMkLst>
        <pc:spChg chg="del topLvl">
          <ac:chgData name="TRAN TRI KHANG" userId="2b69f38f-e97b-4795-a559-774dc1ef1bed" providerId="ADAL" clId="{B0612CD5-57CF-43E5-AA09-82EC6C1D8897}" dt="2022-10-11T00:15:58.697" v="300" actId="478"/>
          <ac:spMkLst>
            <pc:docMk/>
            <pc:sldMk cId="0" sldId="282"/>
            <ac:spMk id="3" creationId="{00000000-0000-0000-0000-000000000000}"/>
          </ac:spMkLst>
        </pc:spChg>
        <pc:spChg chg="topLvl">
          <ac:chgData name="TRAN TRI KHANG" userId="2b69f38f-e97b-4795-a559-774dc1ef1bed" providerId="ADAL" clId="{B0612CD5-57CF-43E5-AA09-82EC6C1D8897}" dt="2022-10-11T00:15:58.697" v="300" actId="478"/>
          <ac:spMkLst>
            <pc:docMk/>
            <pc:sldMk cId="0" sldId="282"/>
            <ac:spMk id="4" creationId="{00000000-0000-0000-0000-000000000000}"/>
          </ac:spMkLst>
        </pc:spChg>
        <pc:spChg chg="del">
          <ac:chgData name="TRAN TRI KHANG" userId="2b69f38f-e97b-4795-a559-774dc1ef1bed" providerId="ADAL" clId="{B0612CD5-57CF-43E5-AA09-82EC6C1D8897}" dt="2022-10-11T00:16:00.159" v="301" actId="478"/>
          <ac:spMkLst>
            <pc:docMk/>
            <pc:sldMk cId="0" sldId="282"/>
            <ac:spMk id="11" creationId="{00000000-0000-0000-0000-000000000000}"/>
          </ac:spMkLst>
        </pc:spChg>
        <pc:spChg chg="mod">
          <ac:chgData name="TRAN TRI KHANG" userId="2b69f38f-e97b-4795-a559-774dc1ef1bed" providerId="ADAL" clId="{B0612CD5-57CF-43E5-AA09-82EC6C1D8897}" dt="2022-10-11T00:16:00.762" v="302"/>
          <ac:spMkLst>
            <pc:docMk/>
            <pc:sldMk cId="0" sldId="282"/>
            <ac:spMk id="16" creationId="{5171EC28-C973-7A27-7B63-ACE04EE0F4AE}"/>
          </ac:spMkLst>
        </pc:spChg>
        <pc:spChg chg="mod">
          <ac:chgData name="TRAN TRI KHANG" userId="2b69f38f-e97b-4795-a559-774dc1ef1bed" providerId="ADAL" clId="{B0612CD5-57CF-43E5-AA09-82EC6C1D8897}" dt="2022-10-11T00:16:00.762" v="302"/>
          <ac:spMkLst>
            <pc:docMk/>
            <pc:sldMk cId="0" sldId="282"/>
            <ac:spMk id="17" creationId="{63EBD0D9-3527-BF08-9705-697E05FE5FFF}"/>
          </ac:spMkLst>
        </pc:spChg>
        <pc:grpChg chg="del mod">
          <ac:chgData name="TRAN TRI KHANG" userId="2b69f38f-e97b-4795-a559-774dc1ef1bed" providerId="ADAL" clId="{B0612CD5-57CF-43E5-AA09-82EC6C1D8897}" dt="2022-10-11T00:15:58.697" v="300" actId="478"/>
          <ac:grpSpMkLst>
            <pc:docMk/>
            <pc:sldMk cId="0" sldId="282"/>
            <ac:grpSpMk id="2" creationId="{00000000-0000-0000-0000-000000000000}"/>
          </ac:grpSpMkLst>
        </pc:grpChg>
        <pc:grpChg chg="add mod">
          <ac:chgData name="TRAN TRI KHANG" userId="2b69f38f-e97b-4795-a559-774dc1ef1bed" providerId="ADAL" clId="{B0612CD5-57CF-43E5-AA09-82EC6C1D8897}" dt="2022-10-11T00:16:00.762" v="302"/>
          <ac:grpSpMkLst>
            <pc:docMk/>
            <pc:sldMk cId="0" sldId="282"/>
            <ac:grpSpMk id="15" creationId="{4E191428-BE72-CEFA-81CE-E857799990A6}"/>
          </ac:grpSpMkLst>
        </pc:grpChg>
      </pc:sldChg>
      <pc:sldChg chg="addSp delSp modSp mod modTransition">
        <pc:chgData name="TRAN TRI KHANG" userId="2b69f38f-e97b-4795-a559-774dc1ef1bed" providerId="ADAL" clId="{B0612CD5-57CF-43E5-AA09-82EC6C1D8897}" dt="2022-10-11T00:16:07.248" v="305"/>
        <pc:sldMkLst>
          <pc:docMk/>
          <pc:sldMk cId="0" sldId="283"/>
        </pc:sldMkLst>
        <pc:spChg chg="del">
          <ac:chgData name="TRAN TRI KHANG" userId="2b69f38f-e97b-4795-a559-774dc1ef1bed" providerId="ADAL" clId="{B0612CD5-57CF-43E5-AA09-82EC6C1D8897}" dt="2022-10-11T00:16:05.343" v="303" actId="478"/>
          <ac:spMkLst>
            <pc:docMk/>
            <pc:sldMk cId="0" sldId="283"/>
            <ac:spMk id="11" creationId="{00000000-0000-0000-0000-000000000000}"/>
          </ac:spMkLst>
        </pc:spChg>
        <pc:spChg chg="mod">
          <ac:chgData name="TRAN TRI KHANG" userId="2b69f38f-e97b-4795-a559-774dc1ef1bed" providerId="ADAL" clId="{B0612CD5-57CF-43E5-AA09-82EC6C1D8897}" dt="2022-10-11T00:16:07.248" v="305"/>
          <ac:spMkLst>
            <pc:docMk/>
            <pc:sldMk cId="0" sldId="283"/>
            <ac:spMk id="14" creationId="{BF18712E-B726-F312-D2FE-B8CD65F3819B}"/>
          </ac:spMkLst>
        </pc:spChg>
        <pc:spChg chg="mod">
          <ac:chgData name="TRAN TRI KHANG" userId="2b69f38f-e97b-4795-a559-774dc1ef1bed" providerId="ADAL" clId="{B0612CD5-57CF-43E5-AA09-82EC6C1D8897}" dt="2022-10-11T00:16:07.248" v="305"/>
          <ac:spMkLst>
            <pc:docMk/>
            <pc:sldMk cId="0" sldId="283"/>
            <ac:spMk id="15" creationId="{26E83C27-4B5E-E5B4-D343-9E2CE955AF3A}"/>
          </ac:spMkLst>
        </pc:spChg>
        <pc:grpChg chg="del mod">
          <ac:chgData name="TRAN TRI KHANG" userId="2b69f38f-e97b-4795-a559-774dc1ef1bed" providerId="ADAL" clId="{B0612CD5-57CF-43E5-AA09-82EC6C1D8897}" dt="2022-10-11T00:16:06.676" v="304" actId="478"/>
          <ac:grpSpMkLst>
            <pc:docMk/>
            <pc:sldMk cId="0" sldId="283"/>
            <ac:grpSpMk id="2" creationId="{00000000-0000-0000-0000-000000000000}"/>
          </ac:grpSpMkLst>
        </pc:grpChg>
        <pc:grpChg chg="add mod">
          <ac:chgData name="TRAN TRI KHANG" userId="2b69f38f-e97b-4795-a559-774dc1ef1bed" providerId="ADAL" clId="{B0612CD5-57CF-43E5-AA09-82EC6C1D8897}" dt="2022-10-11T00:16:07.248" v="305"/>
          <ac:grpSpMkLst>
            <pc:docMk/>
            <pc:sldMk cId="0" sldId="283"/>
            <ac:grpSpMk id="13" creationId="{F21B142C-BCD2-4F46-0F4E-99A13116805C}"/>
          </ac:grpSpMkLst>
        </pc:grpChg>
      </pc:sldChg>
      <pc:sldChg chg="addSp delSp modSp mod modTransition">
        <pc:chgData name="TRAN TRI KHANG" userId="2b69f38f-e97b-4795-a559-774dc1ef1bed" providerId="ADAL" clId="{B0612CD5-57CF-43E5-AA09-82EC6C1D8897}" dt="2022-10-11T00:16:13.958" v="308"/>
        <pc:sldMkLst>
          <pc:docMk/>
          <pc:sldMk cId="0" sldId="284"/>
        </pc:sldMkLst>
        <pc:spChg chg="del">
          <ac:chgData name="TRAN TRI KHANG" userId="2b69f38f-e97b-4795-a559-774dc1ef1bed" providerId="ADAL" clId="{B0612CD5-57CF-43E5-AA09-82EC6C1D8897}" dt="2022-10-11T00:16:12.700" v="306" actId="478"/>
          <ac:spMkLst>
            <pc:docMk/>
            <pc:sldMk cId="0" sldId="284"/>
            <ac:spMk id="11" creationId="{00000000-0000-0000-0000-000000000000}"/>
          </ac:spMkLst>
        </pc:spChg>
        <pc:spChg chg="mod">
          <ac:chgData name="TRAN TRI KHANG" userId="2b69f38f-e97b-4795-a559-774dc1ef1bed" providerId="ADAL" clId="{B0612CD5-57CF-43E5-AA09-82EC6C1D8897}" dt="2022-10-11T00:16:13.958" v="308"/>
          <ac:spMkLst>
            <pc:docMk/>
            <pc:sldMk cId="0" sldId="284"/>
            <ac:spMk id="14" creationId="{B0909DCC-79E6-E8FA-9689-1F338837A3AE}"/>
          </ac:spMkLst>
        </pc:spChg>
        <pc:spChg chg="mod">
          <ac:chgData name="TRAN TRI KHANG" userId="2b69f38f-e97b-4795-a559-774dc1ef1bed" providerId="ADAL" clId="{B0612CD5-57CF-43E5-AA09-82EC6C1D8897}" dt="2022-10-11T00:16:13.958" v="308"/>
          <ac:spMkLst>
            <pc:docMk/>
            <pc:sldMk cId="0" sldId="284"/>
            <ac:spMk id="15" creationId="{2BF0B2DA-E9C9-5500-EA92-516F03B4649D}"/>
          </ac:spMkLst>
        </pc:spChg>
        <pc:grpChg chg="del mod">
          <ac:chgData name="TRAN TRI KHANG" userId="2b69f38f-e97b-4795-a559-774dc1ef1bed" providerId="ADAL" clId="{B0612CD5-57CF-43E5-AA09-82EC6C1D8897}" dt="2022-10-11T00:16:13.054" v="307" actId="478"/>
          <ac:grpSpMkLst>
            <pc:docMk/>
            <pc:sldMk cId="0" sldId="284"/>
            <ac:grpSpMk id="2" creationId="{00000000-0000-0000-0000-000000000000}"/>
          </ac:grpSpMkLst>
        </pc:grpChg>
        <pc:grpChg chg="add mod">
          <ac:chgData name="TRAN TRI KHANG" userId="2b69f38f-e97b-4795-a559-774dc1ef1bed" providerId="ADAL" clId="{B0612CD5-57CF-43E5-AA09-82EC6C1D8897}" dt="2022-10-11T00:16:13.958" v="308"/>
          <ac:grpSpMkLst>
            <pc:docMk/>
            <pc:sldMk cId="0" sldId="284"/>
            <ac:grpSpMk id="13" creationId="{44C35654-0ABF-E962-0C08-EEC8269D7EEA}"/>
          </ac:grpSpMkLst>
        </pc:grpChg>
      </pc:sldChg>
      <pc:sldChg chg="addSp delSp modSp mod modTransition">
        <pc:chgData name="TRAN TRI KHANG" userId="2b69f38f-e97b-4795-a559-774dc1ef1bed" providerId="ADAL" clId="{B0612CD5-57CF-43E5-AA09-82EC6C1D8897}" dt="2022-10-11T00:16:36.419" v="317" actId="164"/>
        <pc:sldMkLst>
          <pc:docMk/>
          <pc:sldMk cId="0" sldId="285"/>
        </pc:sldMkLst>
        <pc:spChg chg="del mod">
          <ac:chgData name="TRAN TRI KHANG" userId="2b69f38f-e97b-4795-a559-774dc1ef1bed" providerId="ADAL" clId="{B0612CD5-57CF-43E5-AA09-82EC6C1D8897}" dt="2022-10-11T00:16:28.591" v="314" actId="21"/>
          <ac:spMkLst>
            <pc:docMk/>
            <pc:sldMk cId="0" sldId="285"/>
            <ac:spMk id="10" creationId="{00000000-0000-0000-0000-000000000000}"/>
          </ac:spMkLst>
        </pc:spChg>
        <pc:spChg chg="mod topLvl">
          <ac:chgData name="TRAN TRI KHANG" userId="2b69f38f-e97b-4795-a559-774dc1ef1bed" providerId="ADAL" clId="{B0612CD5-57CF-43E5-AA09-82EC6C1D8897}" dt="2022-10-11T00:16:36.419" v="317" actId="164"/>
          <ac:spMkLst>
            <pc:docMk/>
            <pc:sldMk cId="0" sldId="285"/>
            <ac:spMk id="14" creationId="{5AF2F460-B4E9-EB87-3F16-C804E6442C89}"/>
          </ac:spMkLst>
        </pc:spChg>
        <pc:spChg chg="del mod topLvl">
          <ac:chgData name="TRAN TRI KHANG" userId="2b69f38f-e97b-4795-a559-774dc1ef1bed" providerId="ADAL" clId="{B0612CD5-57CF-43E5-AA09-82EC6C1D8897}" dt="2022-10-11T00:16:25.620" v="312" actId="478"/>
          <ac:spMkLst>
            <pc:docMk/>
            <pc:sldMk cId="0" sldId="285"/>
            <ac:spMk id="15" creationId="{72043FA7-8DEA-9ACE-CC79-8229BD022E73}"/>
          </ac:spMkLst>
        </pc:spChg>
        <pc:spChg chg="add mod">
          <ac:chgData name="TRAN TRI KHANG" userId="2b69f38f-e97b-4795-a559-774dc1ef1bed" providerId="ADAL" clId="{B0612CD5-57CF-43E5-AA09-82EC6C1D8897}" dt="2022-10-11T00:16:36.419" v="317" actId="164"/>
          <ac:spMkLst>
            <pc:docMk/>
            <pc:sldMk cId="0" sldId="285"/>
            <ac:spMk id="16" creationId="{AAB7F86F-7221-9247-E104-A6AFDD9B9D8E}"/>
          </ac:spMkLst>
        </pc:spChg>
        <pc:grpChg chg="del">
          <ac:chgData name="TRAN TRI KHANG" userId="2b69f38f-e97b-4795-a559-774dc1ef1bed" providerId="ADAL" clId="{B0612CD5-57CF-43E5-AA09-82EC6C1D8897}" dt="2022-10-11T00:16:22.562" v="310" actId="478"/>
          <ac:grpSpMkLst>
            <pc:docMk/>
            <pc:sldMk cId="0" sldId="285"/>
            <ac:grpSpMk id="3" creationId="{00000000-0000-0000-0000-000000000000}"/>
          </ac:grpSpMkLst>
        </pc:grpChg>
        <pc:grpChg chg="add del mod">
          <ac:chgData name="TRAN TRI KHANG" userId="2b69f38f-e97b-4795-a559-774dc1ef1bed" providerId="ADAL" clId="{B0612CD5-57CF-43E5-AA09-82EC6C1D8897}" dt="2022-10-11T00:16:25.620" v="312" actId="478"/>
          <ac:grpSpMkLst>
            <pc:docMk/>
            <pc:sldMk cId="0" sldId="285"/>
            <ac:grpSpMk id="13" creationId="{647DDBB7-61C4-BBA7-E9AE-0DF85EA2252C}"/>
          </ac:grpSpMkLst>
        </pc:grpChg>
        <pc:grpChg chg="add mod">
          <ac:chgData name="TRAN TRI KHANG" userId="2b69f38f-e97b-4795-a559-774dc1ef1bed" providerId="ADAL" clId="{B0612CD5-57CF-43E5-AA09-82EC6C1D8897}" dt="2022-10-11T00:16:36.419" v="317" actId="164"/>
          <ac:grpSpMkLst>
            <pc:docMk/>
            <pc:sldMk cId="0" sldId="285"/>
            <ac:grpSpMk id="17" creationId="{BA46E5AC-3EEB-10E2-529D-F48E3DE45021}"/>
          </ac:grpSpMkLst>
        </pc:grpChg>
      </pc:sldChg>
      <pc:sldChg chg="addSp delSp modSp mod modTransition">
        <pc:chgData name="TRAN TRI KHANG" userId="2b69f38f-e97b-4795-a559-774dc1ef1bed" providerId="ADAL" clId="{B0612CD5-57CF-43E5-AA09-82EC6C1D8897}" dt="2022-10-11T00:16:45.995" v="321" actId="1076"/>
        <pc:sldMkLst>
          <pc:docMk/>
          <pc:sldMk cId="0" sldId="286"/>
        </pc:sldMkLst>
        <pc:spChg chg="del">
          <ac:chgData name="TRAN TRI KHANG" userId="2b69f38f-e97b-4795-a559-774dc1ef1bed" providerId="ADAL" clId="{B0612CD5-57CF-43E5-AA09-82EC6C1D8897}" dt="2022-10-11T00:16:39.762" v="318" actId="478"/>
          <ac:spMkLst>
            <pc:docMk/>
            <pc:sldMk cId="0" sldId="286"/>
            <ac:spMk id="10" creationId="{00000000-0000-0000-0000-000000000000}"/>
          </ac:spMkLst>
        </pc:spChg>
        <pc:spChg chg="mod">
          <ac:chgData name="TRAN TRI KHANG" userId="2b69f38f-e97b-4795-a559-774dc1ef1bed" providerId="ADAL" clId="{B0612CD5-57CF-43E5-AA09-82EC6C1D8897}" dt="2022-10-11T00:16:40.846" v="320"/>
          <ac:spMkLst>
            <pc:docMk/>
            <pc:sldMk cId="0" sldId="286"/>
            <ac:spMk id="14" creationId="{B4F47B0A-6A3D-60F1-39F1-F0C325B98528}"/>
          </ac:spMkLst>
        </pc:spChg>
        <pc:spChg chg="mod">
          <ac:chgData name="TRAN TRI KHANG" userId="2b69f38f-e97b-4795-a559-774dc1ef1bed" providerId="ADAL" clId="{B0612CD5-57CF-43E5-AA09-82EC6C1D8897}" dt="2022-10-11T00:16:45.995" v="321" actId="1076"/>
          <ac:spMkLst>
            <pc:docMk/>
            <pc:sldMk cId="0" sldId="286"/>
            <ac:spMk id="15" creationId="{2D2092F4-AC86-BAE6-AD39-1EA1C2654F9E}"/>
          </ac:spMkLst>
        </pc:spChg>
        <pc:grpChg chg="del">
          <ac:chgData name="TRAN TRI KHANG" userId="2b69f38f-e97b-4795-a559-774dc1ef1bed" providerId="ADAL" clId="{B0612CD5-57CF-43E5-AA09-82EC6C1D8897}" dt="2022-10-11T00:16:40.286" v="319" actId="478"/>
          <ac:grpSpMkLst>
            <pc:docMk/>
            <pc:sldMk cId="0" sldId="286"/>
            <ac:grpSpMk id="3" creationId="{00000000-0000-0000-0000-000000000000}"/>
          </ac:grpSpMkLst>
        </pc:grpChg>
        <pc:grpChg chg="add mod">
          <ac:chgData name="TRAN TRI KHANG" userId="2b69f38f-e97b-4795-a559-774dc1ef1bed" providerId="ADAL" clId="{B0612CD5-57CF-43E5-AA09-82EC6C1D8897}" dt="2022-10-11T00:16:40.846" v="320"/>
          <ac:grpSpMkLst>
            <pc:docMk/>
            <pc:sldMk cId="0" sldId="286"/>
            <ac:grpSpMk id="13" creationId="{60321828-A228-9D5E-5C44-7DA35248657F}"/>
          </ac:grpSpMkLst>
        </pc:grpChg>
      </pc:sldChg>
      <pc:sldChg chg="addSp delSp modSp mod modTransition">
        <pc:chgData name="TRAN TRI KHANG" userId="2b69f38f-e97b-4795-a559-774dc1ef1bed" providerId="ADAL" clId="{B0612CD5-57CF-43E5-AA09-82EC6C1D8897}" dt="2022-10-11T00:17:12.002" v="332" actId="14100"/>
        <pc:sldMkLst>
          <pc:docMk/>
          <pc:sldMk cId="0" sldId="287"/>
        </pc:sldMkLst>
        <pc:spChg chg="del mod">
          <ac:chgData name="TRAN TRI KHANG" userId="2b69f38f-e97b-4795-a559-774dc1ef1bed" providerId="ADAL" clId="{B0612CD5-57CF-43E5-AA09-82EC6C1D8897}" dt="2022-10-11T00:17:06.702" v="329" actId="21"/>
          <ac:spMkLst>
            <pc:docMk/>
            <pc:sldMk cId="0" sldId="287"/>
            <ac:spMk id="10" creationId="{00000000-0000-0000-0000-000000000000}"/>
          </ac:spMkLst>
        </pc:spChg>
        <pc:spChg chg="add del mod">
          <ac:chgData name="TRAN TRI KHANG" userId="2b69f38f-e97b-4795-a559-774dc1ef1bed" providerId="ADAL" clId="{B0612CD5-57CF-43E5-AA09-82EC6C1D8897}" dt="2022-10-11T00:16:55.254" v="325" actId="478"/>
          <ac:spMkLst>
            <pc:docMk/>
            <pc:sldMk cId="0" sldId="287"/>
            <ac:spMk id="13" creationId="{9E505B3C-6DDD-CCB7-F7E8-99AC97387FFE}"/>
          </ac:spMkLst>
        </pc:spChg>
        <pc:spChg chg="mod topLvl">
          <ac:chgData name="TRAN TRI KHANG" userId="2b69f38f-e97b-4795-a559-774dc1ef1bed" providerId="ADAL" clId="{B0612CD5-57CF-43E5-AA09-82EC6C1D8897}" dt="2022-10-11T00:17:12.002" v="332" actId="14100"/>
          <ac:spMkLst>
            <pc:docMk/>
            <pc:sldMk cId="0" sldId="287"/>
            <ac:spMk id="15" creationId="{522F9894-4851-403B-5FA9-476ABFDA176E}"/>
          </ac:spMkLst>
        </pc:spChg>
        <pc:spChg chg="del mod topLvl">
          <ac:chgData name="TRAN TRI KHANG" userId="2b69f38f-e97b-4795-a559-774dc1ef1bed" providerId="ADAL" clId="{B0612CD5-57CF-43E5-AA09-82EC6C1D8897}" dt="2022-10-11T00:17:03.645" v="327" actId="478"/>
          <ac:spMkLst>
            <pc:docMk/>
            <pc:sldMk cId="0" sldId="287"/>
            <ac:spMk id="16" creationId="{92809D8F-BCC3-7266-CF54-81CA114A7DA8}"/>
          </ac:spMkLst>
        </pc:spChg>
        <pc:spChg chg="add mod">
          <ac:chgData name="TRAN TRI KHANG" userId="2b69f38f-e97b-4795-a559-774dc1ef1bed" providerId="ADAL" clId="{B0612CD5-57CF-43E5-AA09-82EC6C1D8897}" dt="2022-10-11T00:17:08.797" v="331" actId="1076"/>
          <ac:spMkLst>
            <pc:docMk/>
            <pc:sldMk cId="0" sldId="287"/>
            <ac:spMk id="17" creationId="{FB8FDBD7-3606-7964-95CC-A041A0B59E62}"/>
          </ac:spMkLst>
        </pc:spChg>
        <pc:grpChg chg="del">
          <ac:chgData name="TRAN TRI KHANG" userId="2b69f38f-e97b-4795-a559-774dc1ef1bed" providerId="ADAL" clId="{B0612CD5-57CF-43E5-AA09-82EC6C1D8897}" dt="2022-10-11T00:16:52.634" v="323" actId="478"/>
          <ac:grpSpMkLst>
            <pc:docMk/>
            <pc:sldMk cId="0" sldId="287"/>
            <ac:grpSpMk id="5" creationId="{00000000-0000-0000-0000-000000000000}"/>
          </ac:grpSpMkLst>
        </pc:grpChg>
        <pc:grpChg chg="add del mod">
          <ac:chgData name="TRAN TRI KHANG" userId="2b69f38f-e97b-4795-a559-774dc1ef1bed" providerId="ADAL" clId="{B0612CD5-57CF-43E5-AA09-82EC6C1D8897}" dt="2022-10-11T00:17:03.645" v="327" actId="478"/>
          <ac:grpSpMkLst>
            <pc:docMk/>
            <pc:sldMk cId="0" sldId="287"/>
            <ac:grpSpMk id="14" creationId="{14E301A8-A036-7933-5AB2-992334D1EFE4}"/>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gif"/><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10.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3.sv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3.svg"/><Relationship Id="rId7" Type="http://schemas.openxmlformats.org/officeDocument/2006/relationships/image" Target="../media/image9.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6.sv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75.sv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0.svg"/><Relationship Id="rId7" Type="http://schemas.openxmlformats.org/officeDocument/2006/relationships/image" Target="../media/image55.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94.svg"/><Relationship Id="rId5" Type="http://schemas.openxmlformats.org/officeDocument/2006/relationships/image" Target="../media/image92.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1.svg"/><Relationship Id="rId7" Type="http://schemas.openxmlformats.org/officeDocument/2006/relationships/image" Target="../media/image9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1.svg"/><Relationship Id="rId7" Type="http://schemas.openxmlformats.org/officeDocument/2006/relationships/image" Target="../media/image9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7.sv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1.svg"/><Relationship Id="rId7" Type="http://schemas.openxmlformats.org/officeDocument/2006/relationships/image" Target="../media/image9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7.sv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1.svg"/><Relationship Id="rId7" Type="http://schemas.openxmlformats.org/officeDocument/2006/relationships/image" Target="../media/image9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9.sv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1.svg"/><Relationship Id="rId7" Type="http://schemas.openxmlformats.org/officeDocument/2006/relationships/image" Target="../media/image11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113.svg"/></Relationships>
</file>

<file path=ppt/slides/_rels/slide24.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1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73.sv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71.svg"/><Relationship Id="rId7" Type="http://schemas.openxmlformats.org/officeDocument/2006/relationships/image" Target="../media/image11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115.sv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1.svg"/><Relationship Id="rId7" Type="http://schemas.openxmlformats.org/officeDocument/2006/relationships/image" Target="../media/image11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73.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1.svg"/><Relationship Id="rId7" Type="http://schemas.openxmlformats.org/officeDocument/2006/relationships/image" Target="../media/image11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73.sv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svg"/><Relationship Id="rId7" Type="http://schemas.openxmlformats.org/officeDocument/2006/relationships/image" Target="../media/image1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5.sv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23.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2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2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71768" y="8863739"/>
            <a:ext cx="1167808" cy="1112602"/>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55672" y="7155518"/>
            <a:ext cx="852901" cy="8125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200006" y="276663"/>
            <a:ext cx="1657388" cy="107636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61220" y="667106"/>
            <a:ext cx="1386631" cy="166339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48221" y="2502200"/>
            <a:ext cx="500217" cy="720208"/>
          </a:xfrm>
          <a:prstGeom prst="rect">
            <a:avLst/>
          </a:prstGeom>
        </p:spPr>
      </p:pic>
      <p:sp>
        <p:nvSpPr>
          <p:cNvPr id="7" name="TextBox 7"/>
          <p:cNvSpPr txBox="1"/>
          <p:nvPr/>
        </p:nvSpPr>
        <p:spPr>
          <a:xfrm>
            <a:off x="4120388" y="2435327"/>
            <a:ext cx="10550479" cy="1821812"/>
          </a:xfrm>
          <a:prstGeom prst="rect">
            <a:avLst/>
          </a:prstGeom>
        </p:spPr>
        <p:txBody>
          <a:bodyPr lIns="0" tIns="0" rIns="0" bIns="0" rtlCol="0" anchor="t">
            <a:spAutoFit/>
          </a:bodyPr>
          <a:lstStyle/>
          <a:p>
            <a:pPr algn="ctr">
              <a:lnSpc>
                <a:spcPts val="13602"/>
              </a:lnSpc>
            </a:pPr>
            <a:r>
              <a:rPr lang="en-US" sz="13602">
                <a:solidFill>
                  <a:srgbClr val="E5645E"/>
                </a:solidFill>
                <a:latin typeface="#9Slide06 SVNSlow Attack 2"/>
              </a:rPr>
              <a:t>những bảo bối thần kì</a:t>
            </a: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8036">
            <a:off x="6074267" y="388920"/>
            <a:ext cx="6642722" cy="218606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5198" flipH="1">
            <a:off x="5991808" y="4151641"/>
            <a:ext cx="7443186" cy="6007754"/>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33534" y="4257138"/>
            <a:ext cx="4222138" cy="6259235"/>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008474" y="225302"/>
            <a:ext cx="2853076" cy="2780452"/>
          </a:xfrm>
          <a:prstGeom prst="rect">
            <a:avLst/>
          </a:prstGeom>
        </p:spPr>
      </p:pic>
      <p:pic>
        <p:nvPicPr>
          <p:cNvPr id="12" name="Picture 12"/>
          <p:cNvPicPr>
            <a:picLocks noChangeAspect="1"/>
          </p:cNvPicPr>
          <p:nvPr/>
        </p:nvPicPr>
        <p:blipFill>
          <a:blip r:embed="rId18"/>
          <a:srcRect/>
          <a:stretch>
            <a:fillRect/>
          </a:stretch>
        </p:blipFill>
        <p:spPr>
          <a:xfrm>
            <a:off x="-1010390" y="2057400"/>
            <a:ext cx="7159752" cy="8229600"/>
          </a:xfrm>
          <a:prstGeom prst="rect">
            <a:avLst/>
          </a:prstGeom>
        </p:spPr>
      </p:pic>
      <p:sp>
        <p:nvSpPr>
          <p:cNvPr id="13" name="TextBox 13"/>
          <p:cNvSpPr txBox="1"/>
          <p:nvPr/>
        </p:nvSpPr>
        <p:spPr>
          <a:xfrm>
            <a:off x="6397012" y="753288"/>
            <a:ext cx="5997232" cy="1543506"/>
          </a:xfrm>
          <a:prstGeom prst="rect">
            <a:avLst/>
          </a:prstGeom>
        </p:spPr>
        <p:txBody>
          <a:bodyPr lIns="0" tIns="0" rIns="0" bIns="0" rtlCol="0" anchor="t">
            <a:spAutoFit/>
          </a:bodyPr>
          <a:lstStyle/>
          <a:p>
            <a:pPr algn="ctr">
              <a:lnSpc>
                <a:spcPts val="12568"/>
              </a:lnSpc>
            </a:pPr>
            <a:r>
              <a:rPr lang="en-US" sz="8977">
                <a:solidFill>
                  <a:srgbClr val="288C70"/>
                </a:solidFill>
                <a:latin typeface="#9Slide06 SVNHave Heart 2"/>
              </a:rPr>
              <a:t>A. Khởi động</a:t>
            </a:r>
          </a:p>
        </p:txBody>
      </p:sp>
      <p:sp>
        <p:nvSpPr>
          <p:cNvPr id="14" name="TextBox 14"/>
          <p:cNvSpPr txBox="1"/>
          <p:nvPr/>
        </p:nvSpPr>
        <p:spPr>
          <a:xfrm>
            <a:off x="6539846" y="5029200"/>
            <a:ext cx="6347110" cy="3723870"/>
          </a:xfrm>
          <a:prstGeom prst="rect">
            <a:avLst/>
          </a:prstGeom>
        </p:spPr>
        <p:txBody>
          <a:bodyPr lIns="0" tIns="0" rIns="0" bIns="0" rtlCol="0" anchor="t">
            <a:spAutoFit/>
          </a:bodyPr>
          <a:lstStyle/>
          <a:p>
            <a:pPr algn="just">
              <a:lnSpc>
                <a:spcPts val="5999"/>
              </a:lnSpc>
              <a:spcBef>
                <a:spcPct val="0"/>
              </a:spcBef>
            </a:pPr>
            <a:r>
              <a:rPr lang="en-US" sz="3999" dirty="0" err="1">
                <a:solidFill>
                  <a:srgbClr val="383838"/>
                </a:solidFill>
                <a:latin typeface="Roboto Condensed"/>
              </a:rPr>
              <a:t>Nếu</a:t>
            </a:r>
            <a:r>
              <a:rPr lang="en-US" sz="3999" dirty="0">
                <a:solidFill>
                  <a:srgbClr val="383838"/>
                </a:solidFill>
                <a:latin typeface="Roboto Condensed"/>
              </a:rPr>
              <a:t> </a:t>
            </a:r>
            <a:r>
              <a:rPr lang="en-US" sz="3999" dirty="0" err="1">
                <a:solidFill>
                  <a:srgbClr val="383838"/>
                </a:solidFill>
                <a:latin typeface="Roboto Condensed"/>
              </a:rPr>
              <a:t>là</a:t>
            </a:r>
            <a:r>
              <a:rPr lang="en-US" sz="3999" dirty="0">
                <a:solidFill>
                  <a:srgbClr val="383838"/>
                </a:solidFill>
                <a:latin typeface="Roboto Condensed"/>
              </a:rPr>
              <a:t> </a:t>
            </a:r>
            <a:r>
              <a:rPr lang="en-US" sz="3999" dirty="0" err="1">
                <a:solidFill>
                  <a:srgbClr val="383838"/>
                </a:solidFill>
                <a:latin typeface="Roboto Condensed"/>
              </a:rPr>
              <a:t>một</a:t>
            </a:r>
            <a:r>
              <a:rPr lang="en-US" sz="3999" dirty="0">
                <a:solidFill>
                  <a:srgbClr val="383838"/>
                </a:solidFill>
                <a:latin typeface="Roboto Condensed"/>
              </a:rPr>
              <a:t> </a:t>
            </a:r>
            <a:r>
              <a:rPr lang="en-US" sz="3999" dirty="0" err="1">
                <a:solidFill>
                  <a:srgbClr val="383838"/>
                </a:solidFill>
                <a:latin typeface="Roboto Condensed"/>
              </a:rPr>
              <a:t>nhà</a:t>
            </a:r>
            <a:r>
              <a:rPr lang="en-US" sz="3999" dirty="0">
                <a:solidFill>
                  <a:srgbClr val="383838"/>
                </a:solidFill>
                <a:latin typeface="Roboto Condensed"/>
              </a:rPr>
              <a:t> </a:t>
            </a:r>
            <a:r>
              <a:rPr lang="en-US" sz="3999" dirty="0" err="1">
                <a:solidFill>
                  <a:srgbClr val="383838"/>
                </a:solidFill>
                <a:latin typeface="Roboto Condensed"/>
              </a:rPr>
              <a:t>phát</a:t>
            </a:r>
            <a:r>
              <a:rPr lang="en-US" sz="3999" dirty="0">
                <a:solidFill>
                  <a:srgbClr val="383838"/>
                </a:solidFill>
                <a:latin typeface="Roboto Condensed"/>
              </a:rPr>
              <a:t> </a:t>
            </a:r>
            <a:r>
              <a:rPr lang="en-US" sz="3999" dirty="0" err="1">
                <a:solidFill>
                  <a:srgbClr val="383838"/>
                </a:solidFill>
                <a:latin typeface="Roboto Condensed"/>
              </a:rPr>
              <a:t>minh</a:t>
            </a:r>
            <a:r>
              <a:rPr lang="en-US" sz="3999" dirty="0">
                <a:solidFill>
                  <a:srgbClr val="383838"/>
                </a:solidFill>
                <a:latin typeface="Roboto Condensed"/>
              </a:rPr>
              <a:t>, </a:t>
            </a:r>
            <a:r>
              <a:rPr lang="en-US" sz="3999" dirty="0" err="1">
                <a:solidFill>
                  <a:srgbClr val="383838"/>
                </a:solidFill>
                <a:latin typeface="Roboto Condensed"/>
              </a:rPr>
              <a:t>em</a:t>
            </a:r>
            <a:r>
              <a:rPr lang="en-US" sz="3999" dirty="0">
                <a:solidFill>
                  <a:srgbClr val="383838"/>
                </a:solidFill>
                <a:latin typeface="Roboto Condensed"/>
              </a:rPr>
              <a:t> </a:t>
            </a:r>
            <a:r>
              <a:rPr lang="en-US" sz="3999" dirty="0" err="1">
                <a:solidFill>
                  <a:srgbClr val="383838"/>
                </a:solidFill>
                <a:latin typeface="Roboto Condensed"/>
              </a:rPr>
              <a:t>muốn</a:t>
            </a:r>
            <a:r>
              <a:rPr lang="en-US" sz="3999" dirty="0">
                <a:solidFill>
                  <a:srgbClr val="383838"/>
                </a:solidFill>
                <a:latin typeface="Roboto Condensed"/>
              </a:rPr>
              <a:t> </a:t>
            </a:r>
            <a:r>
              <a:rPr lang="en-US" sz="3999" dirty="0" err="1">
                <a:solidFill>
                  <a:srgbClr val="383838"/>
                </a:solidFill>
                <a:latin typeface="Roboto Condensed"/>
              </a:rPr>
              <a:t>chế</a:t>
            </a:r>
            <a:r>
              <a:rPr lang="en-US" sz="3999" dirty="0">
                <a:solidFill>
                  <a:srgbClr val="383838"/>
                </a:solidFill>
                <a:latin typeface="Roboto Condensed"/>
              </a:rPr>
              <a:t> </a:t>
            </a:r>
            <a:r>
              <a:rPr lang="en-US" sz="3999" dirty="0" err="1">
                <a:solidFill>
                  <a:srgbClr val="383838"/>
                </a:solidFill>
                <a:latin typeface="Roboto Condensed"/>
              </a:rPr>
              <a:t>tạo</a:t>
            </a:r>
            <a:r>
              <a:rPr lang="en-US" sz="3999" dirty="0">
                <a:solidFill>
                  <a:srgbClr val="383838"/>
                </a:solidFill>
                <a:latin typeface="Roboto Condensed"/>
              </a:rPr>
              <a:t> </a:t>
            </a:r>
            <a:r>
              <a:rPr lang="en-US" sz="3999" dirty="0" err="1">
                <a:solidFill>
                  <a:srgbClr val="383838"/>
                </a:solidFill>
                <a:latin typeface="Roboto Condensed"/>
              </a:rPr>
              <a:t>sản</a:t>
            </a:r>
            <a:r>
              <a:rPr lang="en-US" sz="3999" dirty="0">
                <a:solidFill>
                  <a:srgbClr val="383838"/>
                </a:solidFill>
                <a:latin typeface="Roboto Condensed"/>
              </a:rPr>
              <a:t> </a:t>
            </a:r>
            <a:r>
              <a:rPr lang="en-US" sz="3999" dirty="0" err="1">
                <a:solidFill>
                  <a:srgbClr val="383838"/>
                </a:solidFill>
                <a:latin typeface="Roboto Condensed"/>
              </a:rPr>
              <a:t>phẩm</a:t>
            </a:r>
            <a:r>
              <a:rPr lang="en-US" sz="3999" dirty="0">
                <a:solidFill>
                  <a:srgbClr val="383838"/>
                </a:solidFill>
                <a:latin typeface="Roboto Condensed"/>
              </a:rPr>
              <a:t> khoa </a:t>
            </a:r>
            <a:r>
              <a:rPr lang="en-US" sz="3999" dirty="0" err="1">
                <a:solidFill>
                  <a:srgbClr val="383838"/>
                </a:solidFill>
                <a:latin typeface="Roboto Condensed"/>
              </a:rPr>
              <a:t>học</a:t>
            </a:r>
            <a:r>
              <a:rPr lang="en-US" sz="3999" dirty="0">
                <a:solidFill>
                  <a:srgbClr val="383838"/>
                </a:solidFill>
                <a:latin typeface="Roboto Condensed"/>
              </a:rPr>
              <a:t> </a:t>
            </a:r>
            <a:r>
              <a:rPr lang="en-US" sz="3999" dirty="0" err="1">
                <a:solidFill>
                  <a:srgbClr val="383838"/>
                </a:solidFill>
                <a:latin typeface="Roboto Condensed"/>
              </a:rPr>
              <a:t>gì</a:t>
            </a:r>
            <a:r>
              <a:rPr lang="en-US" sz="3999" dirty="0">
                <a:solidFill>
                  <a:srgbClr val="383838"/>
                </a:solidFill>
                <a:latin typeface="Roboto Condensed"/>
              </a:rPr>
              <a:t> </a:t>
            </a:r>
            <a:r>
              <a:rPr lang="en-US" sz="3999" dirty="0" err="1">
                <a:solidFill>
                  <a:srgbClr val="383838"/>
                </a:solidFill>
                <a:latin typeface="Roboto Condensed"/>
              </a:rPr>
              <a:t>cho</a:t>
            </a:r>
            <a:r>
              <a:rPr lang="en-US" sz="3999" dirty="0">
                <a:solidFill>
                  <a:srgbClr val="383838"/>
                </a:solidFill>
                <a:latin typeface="Roboto Condensed"/>
              </a:rPr>
              <a:t> </a:t>
            </a:r>
            <a:r>
              <a:rPr lang="en-US" sz="3999" dirty="0" err="1">
                <a:solidFill>
                  <a:srgbClr val="383838"/>
                </a:solidFill>
                <a:latin typeface="Roboto Condensed"/>
              </a:rPr>
              <a:t>tương</a:t>
            </a:r>
            <a:r>
              <a:rPr lang="en-US" sz="3999" dirty="0">
                <a:solidFill>
                  <a:srgbClr val="383838"/>
                </a:solidFill>
                <a:latin typeface="Roboto Condensed"/>
              </a:rPr>
              <a:t> </a:t>
            </a:r>
            <a:r>
              <a:rPr lang="en-US" sz="3999" dirty="0" err="1">
                <a:solidFill>
                  <a:srgbClr val="383838"/>
                </a:solidFill>
                <a:latin typeface="Roboto Condensed"/>
              </a:rPr>
              <a:t>lai</a:t>
            </a:r>
            <a:r>
              <a:rPr lang="en-US" sz="3999" dirty="0">
                <a:solidFill>
                  <a:srgbClr val="383838"/>
                </a:solidFill>
                <a:latin typeface="Roboto Condensed"/>
              </a:rPr>
              <a:t>? </a:t>
            </a:r>
            <a:r>
              <a:rPr lang="en-US" sz="3999" dirty="0" err="1">
                <a:solidFill>
                  <a:srgbClr val="383838"/>
                </a:solidFill>
                <a:latin typeface="Roboto Condensed"/>
              </a:rPr>
              <a:t>Em</a:t>
            </a:r>
            <a:r>
              <a:rPr lang="en-US" sz="3999" dirty="0">
                <a:solidFill>
                  <a:srgbClr val="383838"/>
                </a:solidFill>
                <a:latin typeface="Roboto Condensed"/>
              </a:rPr>
              <a:t> </a:t>
            </a:r>
            <a:r>
              <a:rPr lang="en-US" sz="3999" dirty="0" err="1">
                <a:solidFill>
                  <a:srgbClr val="383838"/>
                </a:solidFill>
                <a:latin typeface="Roboto Condensed"/>
              </a:rPr>
              <a:t>có</a:t>
            </a:r>
            <a:r>
              <a:rPr lang="en-US" sz="3999" dirty="0">
                <a:solidFill>
                  <a:srgbClr val="383838"/>
                </a:solidFill>
                <a:latin typeface="Roboto Condensed"/>
              </a:rPr>
              <a:t> </a:t>
            </a:r>
            <a:r>
              <a:rPr lang="en-US" sz="3999" dirty="0" err="1">
                <a:solidFill>
                  <a:srgbClr val="383838"/>
                </a:solidFill>
                <a:latin typeface="Roboto Condensed"/>
              </a:rPr>
              <a:t>thể</a:t>
            </a:r>
            <a:r>
              <a:rPr lang="en-US" sz="3999" dirty="0">
                <a:solidFill>
                  <a:srgbClr val="383838"/>
                </a:solidFill>
                <a:latin typeface="Roboto Condensed"/>
              </a:rPr>
              <a:t> </a:t>
            </a:r>
            <a:r>
              <a:rPr lang="en-US" sz="3999" dirty="0" err="1">
                <a:solidFill>
                  <a:srgbClr val="383838"/>
                </a:solidFill>
                <a:latin typeface="Roboto Condensed"/>
              </a:rPr>
              <a:t>mô</a:t>
            </a:r>
            <a:r>
              <a:rPr lang="en-US" sz="3999" dirty="0">
                <a:solidFill>
                  <a:srgbClr val="383838"/>
                </a:solidFill>
                <a:latin typeface="Roboto Condensed"/>
              </a:rPr>
              <a:t> </a:t>
            </a:r>
            <a:r>
              <a:rPr lang="en-US" sz="3999" dirty="0" err="1">
                <a:solidFill>
                  <a:srgbClr val="383838"/>
                </a:solidFill>
                <a:latin typeface="Roboto Condensed"/>
              </a:rPr>
              <a:t>tả</a:t>
            </a:r>
            <a:r>
              <a:rPr lang="en-US" sz="3999" dirty="0">
                <a:solidFill>
                  <a:srgbClr val="383838"/>
                </a:solidFill>
                <a:latin typeface="Roboto Condensed"/>
              </a:rPr>
              <a:t> </a:t>
            </a:r>
            <a:r>
              <a:rPr lang="en-US" sz="3999" dirty="0" err="1">
                <a:solidFill>
                  <a:srgbClr val="383838"/>
                </a:solidFill>
                <a:latin typeface="Roboto Condensed"/>
              </a:rPr>
              <a:t>đôi</a:t>
            </a:r>
            <a:r>
              <a:rPr lang="en-US" sz="3999" dirty="0">
                <a:solidFill>
                  <a:srgbClr val="383838"/>
                </a:solidFill>
                <a:latin typeface="Roboto Condensed"/>
              </a:rPr>
              <a:t> </a:t>
            </a:r>
            <a:r>
              <a:rPr lang="en-US" sz="3999" dirty="0" err="1">
                <a:solidFill>
                  <a:srgbClr val="383838"/>
                </a:solidFill>
                <a:latin typeface="Roboto Condensed"/>
              </a:rPr>
              <a:t>nét</a:t>
            </a:r>
            <a:r>
              <a:rPr lang="en-US" sz="3999" dirty="0">
                <a:solidFill>
                  <a:srgbClr val="383838"/>
                </a:solidFill>
                <a:latin typeface="Roboto Condensed"/>
              </a:rPr>
              <a:t> </a:t>
            </a:r>
            <a:r>
              <a:rPr lang="en-US" sz="3999" dirty="0" err="1">
                <a:solidFill>
                  <a:srgbClr val="383838"/>
                </a:solidFill>
                <a:latin typeface="Roboto Condensed"/>
              </a:rPr>
              <a:t>về</a:t>
            </a:r>
            <a:r>
              <a:rPr lang="en-US" sz="3999" dirty="0">
                <a:solidFill>
                  <a:srgbClr val="383838"/>
                </a:solidFill>
                <a:latin typeface="Roboto Condensed"/>
              </a:rPr>
              <a:t> </a:t>
            </a:r>
            <a:r>
              <a:rPr lang="en-US" sz="3999" dirty="0" err="1">
                <a:solidFill>
                  <a:srgbClr val="383838"/>
                </a:solidFill>
                <a:latin typeface="Roboto Condensed"/>
              </a:rPr>
              <a:t>sản</a:t>
            </a:r>
            <a:r>
              <a:rPr lang="en-US" sz="3999" dirty="0">
                <a:solidFill>
                  <a:srgbClr val="383838"/>
                </a:solidFill>
                <a:latin typeface="Roboto Condensed"/>
              </a:rPr>
              <a:t> </a:t>
            </a:r>
            <a:r>
              <a:rPr lang="en-US" sz="3999" dirty="0" err="1">
                <a:solidFill>
                  <a:srgbClr val="383838"/>
                </a:solidFill>
                <a:latin typeface="Roboto Condensed"/>
              </a:rPr>
              <a:t>phẩm</a:t>
            </a:r>
            <a:r>
              <a:rPr lang="en-US" sz="3999" dirty="0">
                <a:solidFill>
                  <a:srgbClr val="383838"/>
                </a:solidFill>
                <a:latin typeface="Roboto Condensed"/>
              </a:rPr>
              <a:t> </a:t>
            </a:r>
            <a:r>
              <a:rPr lang="en-US" sz="3999" dirty="0" err="1">
                <a:solidFill>
                  <a:srgbClr val="383838"/>
                </a:solidFill>
                <a:latin typeface="Roboto Condensed"/>
              </a:rPr>
              <a:t>đó</a:t>
            </a:r>
            <a:r>
              <a:rPr lang="en-US" sz="3999" dirty="0">
                <a:solidFill>
                  <a:srgbClr val="383838"/>
                </a:solidFill>
                <a:latin typeface="Roboto Condensed"/>
              </a:rPr>
              <a:t> </a:t>
            </a:r>
            <a:r>
              <a:rPr lang="en-US" sz="3999" dirty="0" err="1">
                <a:solidFill>
                  <a:srgbClr val="383838"/>
                </a:solidFill>
                <a:latin typeface="Roboto Condensed"/>
              </a:rPr>
              <a:t>cho</a:t>
            </a:r>
            <a:r>
              <a:rPr lang="en-US" sz="3999" dirty="0">
                <a:solidFill>
                  <a:srgbClr val="383838"/>
                </a:solidFill>
                <a:latin typeface="Roboto Condensed"/>
              </a:rPr>
              <a:t> </a:t>
            </a:r>
            <a:r>
              <a:rPr lang="en-US" sz="3999" dirty="0" err="1">
                <a:solidFill>
                  <a:srgbClr val="383838"/>
                </a:solidFill>
                <a:latin typeface="Roboto Condensed"/>
              </a:rPr>
              <a:t>cả</a:t>
            </a:r>
            <a:r>
              <a:rPr lang="en-US" sz="3999" dirty="0">
                <a:solidFill>
                  <a:srgbClr val="383838"/>
                </a:solidFill>
                <a:latin typeface="Roboto Condensed"/>
              </a:rPr>
              <a:t> </a:t>
            </a:r>
            <a:r>
              <a:rPr lang="en-US" sz="3999" dirty="0" err="1">
                <a:solidFill>
                  <a:srgbClr val="383838"/>
                </a:solidFill>
                <a:latin typeface="Roboto Condensed"/>
              </a:rPr>
              <a:t>lớp</a:t>
            </a:r>
            <a:r>
              <a:rPr lang="en-US" sz="3999" dirty="0">
                <a:solidFill>
                  <a:srgbClr val="383838"/>
                </a:solidFill>
                <a:latin typeface="Roboto Condensed"/>
              </a:rPr>
              <a:t> </a:t>
            </a:r>
            <a:r>
              <a:rPr lang="en-US" sz="3999" dirty="0" err="1">
                <a:solidFill>
                  <a:srgbClr val="383838"/>
                </a:solidFill>
                <a:latin typeface="Roboto Condensed"/>
              </a:rPr>
              <a:t>cùng</a:t>
            </a:r>
            <a:r>
              <a:rPr lang="en-US" sz="3999" dirty="0">
                <a:solidFill>
                  <a:srgbClr val="383838"/>
                </a:solidFill>
                <a:latin typeface="Roboto Condensed"/>
              </a:rPr>
              <a:t> </a:t>
            </a:r>
            <a:r>
              <a:rPr lang="en-US" sz="3999" dirty="0" err="1">
                <a:solidFill>
                  <a:srgbClr val="383838"/>
                </a:solidFill>
                <a:latin typeface="Roboto Condensed"/>
              </a:rPr>
              <a:t>theo</a:t>
            </a:r>
            <a:r>
              <a:rPr lang="en-US" sz="3999" dirty="0">
                <a:solidFill>
                  <a:srgbClr val="383838"/>
                </a:solidFill>
                <a:latin typeface="Roboto Condensed"/>
              </a:rPr>
              <a:t> </a:t>
            </a:r>
            <a:r>
              <a:rPr lang="en-US" sz="3999" dirty="0" err="1">
                <a:solidFill>
                  <a:srgbClr val="383838"/>
                </a:solidFill>
                <a:latin typeface="Roboto Condensed"/>
              </a:rPr>
              <a:t>dõi</a:t>
            </a:r>
            <a:r>
              <a:rPr lang="en-US" sz="3999" dirty="0">
                <a:solidFill>
                  <a:srgbClr val="383838"/>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4592">
            <a:off x="15525891" y="-1193298"/>
            <a:ext cx="3394084" cy="377120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a:off x="-536565" y="2791042"/>
            <a:ext cx="2714718" cy="16415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flipV="1">
            <a:off x="16109847" y="2791042"/>
            <a:ext cx="2714718" cy="16415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94076" y="276650"/>
            <a:ext cx="1108612" cy="1219931"/>
          </a:xfrm>
          <a:prstGeom prst="rect">
            <a:avLst/>
          </a:prstGeom>
        </p:spPr>
      </p:pic>
      <p:grpSp>
        <p:nvGrpSpPr>
          <p:cNvPr id="9" name="Group 9"/>
          <p:cNvGrpSpPr/>
          <p:nvPr/>
        </p:nvGrpSpPr>
        <p:grpSpPr>
          <a:xfrm>
            <a:off x="0" y="8677384"/>
            <a:ext cx="9326880" cy="2566953"/>
            <a:chOff x="0" y="0"/>
            <a:chExt cx="4166870" cy="1146810"/>
          </a:xfrm>
        </p:grpSpPr>
        <p:sp>
          <p:nvSpPr>
            <p:cNvPr id="10" name="Freeform 10"/>
            <p:cNvSpPr/>
            <p:nvPr/>
          </p:nvSpPr>
          <p:spPr>
            <a:xfrm>
              <a:off x="0" y="0"/>
              <a:ext cx="4168140" cy="1146810"/>
            </a:xfrm>
            <a:custGeom>
              <a:avLst/>
              <a:gdLst/>
              <a:ahLst/>
              <a:cxnLst/>
              <a:rect l="l" t="t" r="r" b="b"/>
              <a:pathLst>
                <a:path w="4168140" h="114681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146810"/>
                  </a:lnTo>
                  <a:lnTo>
                    <a:pt x="4166870" y="1146810"/>
                  </a:lnTo>
                  <a:lnTo>
                    <a:pt x="4166870" y="441960"/>
                  </a:lnTo>
                  <a:lnTo>
                    <a:pt x="4168140" y="441960"/>
                  </a:lnTo>
                  <a:lnTo>
                    <a:pt x="4166870" y="193040"/>
                  </a:lnTo>
                  <a:lnTo>
                    <a:pt x="4166870" y="193040"/>
                  </a:lnTo>
                  <a:close/>
                </a:path>
              </a:pathLst>
            </a:custGeom>
            <a:solidFill>
              <a:srgbClr val="3066C2"/>
            </a:solidFill>
          </p:spPr>
          <p:txBody>
            <a:bodyPr/>
            <a:lstStyle/>
            <a:p>
              <a:endParaRPr lang="vi-VN"/>
            </a:p>
          </p:txBody>
        </p:sp>
      </p:grpSp>
      <p:grpSp>
        <p:nvGrpSpPr>
          <p:cNvPr id="11" name="Group 11"/>
          <p:cNvGrpSpPr/>
          <p:nvPr/>
        </p:nvGrpSpPr>
        <p:grpSpPr>
          <a:xfrm>
            <a:off x="9279255" y="8880084"/>
            <a:ext cx="9326880" cy="2364252"/>
            <a:chOff x="0" y="0"/>
            <a:chExt cx="4166870" cy="1056252"/>
          </a:xfrm>
        </p:grpSpPr>
        <p:sp>
          <p:nvSpPr>
            <p:cNvPr id="12" name="Freeform 12"/>
            <p:cNvSpPr/>
            <p:nvPr/>
          </p:nvSpPr>
          <p:spPr>
            <a:xfrm>
              <a:off x="0" y="0"/>
              <a:ext cx="4168140" cy="1056252"/>
            </a:xfrm>
            <a:custGeom>
              <a:avLst/>
              <a:gdLst/>
              <a:ahLst/>
              <a:cxnLst/>
              <a:rect l="l" t="t" r="r" b="b"/>
              <a:pathLst>
                <a:path w="4168140" h="1056252">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6252"/>
                  </a:lnTo>
                  <a:lnTo>
                    <a:pt x="4166870" y="1056252"/>
                  </a:lnTo>
                  <a:lnTo>
                    <a:pt x="4166870" y="441960"/>
                  </a:lnTo>
                  <a:lnTo>
                    <a:pt x="4168140" y="441960"/>
                  </a:lnTo>
                  <a:lnTo>
                    <a:pt x="4166870" y="193040"/>
                  </a:lnTo>
                  <a:lnTo>
                    <a:pt x="4166870" y="193040"/>
                  </a:lnTo>
                  <a:close/>
                </a:path>
              </a:pathLst>
            </a:custGeom>
            <a:solidFill>
              <a:srgbClr val="3066C2"/>
            </a:solidFill>
          </p:spPr>
          <p:txBody>
            <a:bodyPr/>
            <a:lstStyle/>
            <a:p>
              <a:endParaRPr lang="vi-VN"/>
            </a:p>
          </p:txBody>
        </p:sp>
      </p:grpSp>
      <p:pic>
        <p:nvPicPr>
          <p:cNvPr id="13" name="Picture 13"/>
          <p:cNvPicPr>
            <a:picLocks noChangeAspect="1"/>
          </p:cNvPicPr>
          <p:nvPr/>
        </p:nvPicPr>
        <p:blipFill>
          <a:blip r:embed="rId8"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4906633" y="8358844"/>
            <a:ext cx="4816010" cy="2255757"/>
          </a:xfrm>
          <a:prstGeom prst="rect">
            <a:avLst/>
          </a:prstGeom>
        </p:spPr>
      </p:pic>
      <p:pic>
        <p:nvPicPr>
          <p:cNvPr id="14" name="Picture 14"/>
          <p:cNvPicPr>
            <a:picLocks noChangeAspect="1"/>
          </p:cNvPicPr>
          <p:nvPr/>
        </p:nvPicPr>
        <p:blipFill>
          <a:blip r:embed="rId8"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839037" y="8934332"/>
            <a:ext cx="4816010" cy="225575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1073" y="2527784"/>
            <a:ext cx="757596" cy="657215"/>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49766" y="3120820"/>
            <a:ext cx="967871" cy="1784093"/>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28554" y="6439851"/>
            <a:ext cx="4172167" cy="4114800"/>
          </a:xfrm>
          <a:prstGeom prst="rect">
            <a:avLst/>
          </a:prstGeom>
        </p:spPr>
      </p:pic>
      <p:grpSp>
        <p:nvGrpSpPr>
          <p:cNvPr id="18" name="Group 18"/>
          <p:cNvGrpSpPr/>
          <p:nvPr/>
        </p:nvGrpSpPr>
        <p:grpSpPr>
          <a:xfrm>
            <a:off x="2063939" y="4990638"/>
            <a:ext cx="13398948" cy="3686746"/>
            <a:chOff x="0" y="0"/>
            <a:chExt cx="3528941" cy="970995"/>
          </a:xfrm>
        </p:grpSpPr>
        <p:sp>
          <p:nvSpPr>
            <p:cNvPr id="19" name="Freeform 19"/>
            <p:cNvSpPr/>
            <p:nvPr/>
          </p:nvSpPr>
          <p:spPr>
            <a:xfrm>
              <a:off x="0" y="0"/>
              <a:ext cx="3528941" cy="970995"/>
            </a:xfrm>
            <a:custGeom>
              <a:avLst/>
              <a:gdLst/>
              <a:ahLst/>
              <a:cxnLst/>
              <a:rect l="l" t="t" r="r" b="b"/>
              <a:pathLst>
                <a:path w="3528941" h="970995">
                  <a:moveTo>
                    <a:pt x="29468" y="0"/>
                  </a:moveTo>
                  <a:lnTo>
                    <a:pt x="3499473" y="0"/>
                  </a:lnTo>
                  <a:cubicBezTo>
                    <a:pt x="3507288" y="0"/>
                    <a:pt x="3514784" y="3105"/>
                    <a:pt x="3520310" y="8631"/>
                  </a:cubicBezTo>
                  <a:cubicBezTo>
                    <a:pt x="3525836" y="14157"/>
                    <a:pt x="3528941" y="21652"/>
                    <a:pt x="3528941" y="29468"/>
                  </a:cubicBezTo>
                  <a:lnTo>
                    <a:pt x="3528941" y="941527"/>
                  </a:lnTo>
                  <a:cubicBezTo>
                    <a:pt x="3528941" y="949342"/>
                    <a:pt x="3525836" y="956838"/>
                    <a:pt x="3520310" y="962364"/>
                  </a:cubicBezTo>
                  <a:cubicBezTo>
                    <a:pt x="3514784" y="967890"/>
                    <a:pt x="3507288" y="970995"/>
                    <a:pt x="3499473" y="970995"/>
                  </a:cubicBezTo>
                  <a:lnTo>
                    <a:pt x="29468" y="970995"/>
                  </a:lnTo>
                  <a:cubicBezTo>
                    <a:pt x="21652" y="970995"/>
                    <a:pt x="14157" y="967890"/>
                    <a:pt x="8631" y="962364"/>
                  </a:cubicBezTo>
                  <a:cubicBezTo>
                    <a:pt x="3105" y="956838"/>
                    <a:pt x="0" y="949342"/>
                    <a:pt x="0" y="941527"/>
                  </a:cubicBezTo>
                  <a:lnTo>
                    <a:pt x="0" y="29468"/>
                  </a:lnTo>
                  <a:cubicBezTo>
                    <a:pt x="0" y="21652"/>
                    <a:pt x="3105" y="14157"/>
                    <a:pt x="8631" y="8631"/>
                  </a:cubicBezTo>
                  <a:cubicBezTo>
                    <a:pt x="14157" y="3105"/>
                    <a:pt x="21652" y="0"/>
                    <a:pt x="29468" y="0"/>
                  </a:cubicBezTo>
                  <a:close/>
                </a:path>
              </a:pathLst>
            </a:custGeom>
            <a:solidFill>
              <a:srgbClr val="CAF4FF"/>
            </a:solidFill>
          </p:spPr>
          <p:txBody>
            <a:bodyPr/>
            <a:lstStyle/>
            <a:p>
              <a:endParaRPr lang="vi-VN"/>
            </a:p>
          </p:txBody>
        </p:sp>
        <p:sp>
          <p:nvSpPr>
            <p:cNvPr id="20" name="TextBox 20"/>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grpSp>
        <p:nvGrpSpPr>
          <p:cNvPr id="21" name="Group 21"/>
          <p:cNvGrpSpPr/>
          <p:nvPr/>
        </p:nvGrpSpPr>
        <p:grpSpPr>
          <a:xfrm>
            <a:off x="1028700" y="7427397"/>
            <a:ext cx="1703558" cy="1703558"/>
            <a:chOff x="0" y="0"/>
            <a:chExt cx="2271411" cy="2271411"/>
          </a:xfrm>
        </p:grpSpPr>
        <p:pic>
          <p:nvPicPr>
            <p:cNvPr id="22" name="Picture 2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2271411" cy="2271411"/>
            </a:xfrm>
            <a:prstGeom prst="rect">
              <a:avLst/>
            </a:prstGeom>
          </p:spPr>
        </p:pic>
        <p:pic>
          <p:nvPicPr>
            <p:cNvPr id="23" name="Picture 2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5072" y="408921"/>
              <a:ext cx="821267" cy="1453569"/>
            </a:xfrm>
            <a:prstGeom prst="rect">
              <a:avLst/>
            </a:prstGeom>
          </p:spPr>
        </p:pic>
      </p:grpSp>
      <p:sp>
        <p:nvSpPr>
          <p:cNvPr id="25" name="TextBox 25"/>
          <p:cNvSpPr txBox="1"/>
          <p:nvPr/>
        </p:nvSpPr>
        <p:spPr>
          <a:xfrm>
            <a:off x="820794" y="1770890"/>
            <a:ext cx="6447494" cy="1111805"/>
          </a:xfrm>
          <a:prstGeom prst="rect">
            <a:avLst/>
          </a:prstGeom>
        </p:spPr>
        <p:txBody>
          <a:bodyPr lIns="0" tIns="0" rIns="0" bIns="0" rtlCol="0" anchor="t">
            <a:spAutoFit/>
          </a:bodyPr>
          <a:lstStyle/>
          <a:p>
            <a:pPr marL="1398632" lvl="1" indent="-699316">
              <a:lnSpc>
                <a:spcPts val="9069"/>
              </a:lnSpc>
              <a:buFont typeface="Arial"/>
              <a:buChar char="•"/>
            </a:pPr>
            <a:r>
              <a:rPr lang="en-US" sz="6478">
                <a:solidFill>
                  <a:srgbClr val="FFDE59"/>
                </a:solidFill>
                <a:latin typeface="#9Slide07 SVNUT Triumph Press"/>
              </a:rPr>
              <a:t>Chuẩn bị đọc</a:t>
            </a:r>
          </a:p>
        </p:txBody>
      </p:sp>
      <p:sp>
        <p:nvSpPr>
          <p:cNvPr id="26" name="TextBox 26"/>
          <p:cNvSpPr txBox="1"/>
          <p:nvPr/>
        </p:nvSpPr>
        <p:spPr>
          <a:xfrm>
            <a:off x="4652579" y="3054043"/>
            <a:ext cx="8982842" cy="1717621"/>
          </a:xfrm>
          <a:prstGeom prst="rect">
            <a:avLst/>
          </a:prstGeom>
        </p:spPr>
        <p:txBody>
          <a:bodyPr lIns="0" tIns="0" rIns="0" bIns="0" rtlCol="0" anchor="t">
            <a:spAutoFit/>
          </a:bodyPr>
          <a:lstStyle/>
          <a:p>
            <a:pPr algn="ctr">
              <a:lnSpc>
                <a:spcPts val="13999"/>
              </a:lnSpc>
            </a:pPr>
            <a:r>
              <a:rPr lang="en-US" sz="9999" dirty="0" err="1">
                <a:solidFill>
                  <a:srgbClr val="FFD4D4"/>
                </a:solidFill>
                <a:latin typeface="#9Slide06 SVNSlow Attack 2"/>
              </a:rPr>
              <a:t>Khám</a:t>
            </a:r>
            <a:r>
              <a:rPr lang="en-US" sz="9999" dirty="0">
                <a:solidFill>
                  <a:srgbClr val="FFD4D4"/>
                </a:solidFill>
                <a:latin typeface="#9Slide06 SVNSlow Attack 2"/>
              </a:rPr>
              <a:t> </a:t>
            </a:r>
            <a:r>
              <a:rPr lang="en-US" sz="9999" dirty="0" err="1">
                <a:solidFill>
                  <a:srgbClr val="FFD4D4"/>
                </a:solidFill>
                <a:latin typeface="#9Slide06 SVNSlow Attack 2"/>
              </a:rPr>
              <a:t>phá</a:t>
            </a:r>
            <a:r>
              <a:rPr lang="en-US" sz="9999" dirty="0">
                <a:solidFill>
                  <a:srgbClr val="FFD4D4"/>
                </a:solidFill>
                <a:latin typeface="#9Slide06 SVNSlow Attack 2"/>
              </a:rPr>
              <a:t> </a:t>
            </a:r>
            <a:r>
              <a:rPr lang="en-US" sz="9999" dirty="0" err="1">
                <a:solidFill>
                  <a:srgbClr val="FFD4D4"/>
                </a:solidFill>
                <a:latin typeface="#9Slide06 SVNSlow Attack 2"/>
              </a:rPr>
              <a:t>đại</a:t>
            </a:r>
            <a:r>
              <a:rPr lang="en-US" sz="9999" dirty="0">
                <a:solidFill>
                  <a:srgbClr val="FFD4D4"/>
                </a:solidFill>
                <a:latin typeface="#9Slide06 SVNSlow Attack 2"/>
              </a:rPr>
              <a:t> </a:t>
            </a:r>
            <a:r>
              <a:rPr lang="en-US" sz="9999" dirty="0" err="1">
                <a:solidFill>
                  <a:srgbClr val="FFD4D4"/>
                </a:solidFill>
                <a:latin typeface="#9Slide06 SVNSlow Attack 2"/>
              </a:rPr>
              <a:t>dương</a:t>
            </a:r>
            <a:endParaRPr lang="en-US" sz="9999" dirty="0">
              <a:solidFill>
                <a:srgbClr val="FFD4D4"/>
              </a:solidFill>
              <a:latin typeface="#9Slide06 SVNSlow Attack 2"/>
            </a:endParaRPr>
          </a:p>
        </p:txBody>
      </p:sp>
      <p:sp>
        <p:nvSpPr>
          <p:cNvPr id="27" name="TextBox 27"/>
          <p:cNvSpPr txBox="1"/>
          <p:nvPr/>
        </p:nvSpPr>
        <p:spPr>
          <a:xfrm>
            <a:off x="2572633" y="5400213"/>
            <a:ext cx="12530054" cy="2543175"/>
          </a:xfrm>
          <a:prstGeom prst="rect">
            <a:avLst/>
          </a:prstGeom>
        </p:spPr>
        <p:txBody>
          <a:bodyPr lIns="0" tIns="0" rIns="0" bIns="0" rtlCol="0" anchor="t">
            <a:spAutoFit/>
          </a:bodyPr>
          <a:lstStyle/>
          <a:p>
            <a:pPr algn="just">
              <a:lnSpc>
                <a:spcPts val="6750"/>
              </a:lnSpc>
              <a:spcBef>
                <a:spcPct val="0"/>
              </a:spcBef>
            </a:pPr>
            <a:r>
              <a:rPr lang="en-US" sz="4500" dirty="0" err="1">
                <a:solidFill>
                  <a:srgbClr val="072D50"/>
                </a:solidFill>
                <a:latin typeface="Roboto Condensed"/>
              </a:rPr>
              <a:t>Các</a:t>
            </a:r>
            <a:r>
              <a:rPr lang="en-US" sz="4500" dirty="0">
                <a:solidFill>
                  <a:srgbClr val="072D50"/>
                </a:solidFill>
                <a:latin typeface="Roboto Condensed"/>
              </a:rPr>
              <a:t> </a:t>
            </a:r>
            <a:r>
              <a:rPr lang="en-US" sz="4500" dirty="0" err="1">
                <a:solidFill>
                  <a:srgbClr val="072D50"/>
                </a:solidFill>
                <a:latin typeface="Roboto Condensed"/>
              </a:rPr>
              <a:t>nhà</a:t>
            </a:r>
            <a:r>
              <a:rPr lang="en-US" sz="4500" dirty="0">
                <a:solidFill>
                  <a:srgbClr val="072D50"/>
                </a:solidFill>
                <a:latin typeface="Roboto Condensed"/>
              </a:rPr>
              <a:t> khoa </a:t>
            </a:r>
            <a:r>
              <a:rPr lang="en-US" sz="4500" dirty="0" err="1">
                <a:solidFill>
                  <a:srgbClr val="072D50"/>
                </a:solidFill>
                <a:latin typeface="Roboto Condensed"/>
              </a:rPr>
              <a:t>học</a:t>
            </a:r>
            <a:r>
              <a:rPr lang="en-US" sz="4500" dirty="0">
                <a:solidFill>
                  <a:srgbClr val="072D50"/>
                </a:solidFill>
                <a:latin typeface="Roboto Condensed"/>
              </a:rPr>
              <a:t> </a:t>
            </a:r>
            <a:r>
              <a:rPr lang="en-US" sz="4500" dirty="0" err="1">
                <a:solidFill>
                  <a:srgbClr val="072D50"/>
                </a:solidFill>
                <a:latin typeface="Roboto Condensed"/>
              </a:rPr>
              <a:t>nhận</a:t>
            </a:r>
            <a:r>
              <a:rPr lang="en-US" sz="4500" dirty="0">
                <a:solidFill>
                  <a:srgbClr val="072D50"/>
                </a:solidFill>
                <a:latin typeface="Roboto Condensed"/>
              </a:rPr>
              <a:t> </a:t>
            </a:r>
            <a:r>
              <a:rPr lang="en-US" sz="4500" dirty="0" err="1">
                <a:solidFill>
                  <a:srgbClr val="072D50"/>
                </a:solidFill>
                <a:latin typeface="Roboto Condensed"/>
              </a:rPr>
              <a:t>định</a:t>
            </a:r>
            <a:r>
              <a:rPr lang="en-US" sz="4500" dirty="0">
                <a:solidFill>
                  <a:srgbClr val="072D50"/>
                </a:solidFill>
                <a:latin typeface="Roboto Condensed"/>
              </a:rPr>
              <a:t> </a:t>
            </a:r>
            <a:r>
              <a:rPr lang="en-US" sz="4500" dirty="0" err="1">
                <a:solidFill>
                  <a:srgbClr val="072D50"/>
                </a:solidFill>
                <a:latin typeface="Roboto Condensed"/>
              </a:rPr>
              <a:t>rằng</a:t>
            </a:r>
            <a:r>
              <a:rPr lang="en-US" sz="4500" dirty="0">
                <a:solidFill>
                  <a:srgbClr val="072D50"/>
                </a:solidFill>
                <a:latin typeface="Roboto Condensed"/>
              </a:rPr>
              <a:t> </a:t>
            </a:r>
            <a:r>
              <a:rPr lang="en-US" sz="4500" dirty="0" err="1">
                <a:solidFill>
                  <a:srgbClr val="072D50"/>
                </a:solidFill>
                <a:latin typeface="Roboto Condensed"/>
              </a:rPr>
              <a:t>sự</a:t>
            </a:r>
            <a:r>
              <a:rPr lang="en-US" sz="4500" dirty="0">
                <a:solidFill>
                  <a:srgbClr val="072D50"/>
                </a:solidFill>
                <a:latin typeface="Roboto Condensed"/>
              </a:rPr>
              <a:t> </a:t>
            </a:r>
            <a:r>
              <a:rPr lang="en-US" sz="4500" dirty="0" err="1">
                <a:solidFill>
                  <a:srgbClr val="072D50"/>
                </a:solidFill>
                <a:latin typeface="Roboto Condensed"/>
              </a:rPr>
              <a:t>sống</a:t>
            </a:r>
            <a:r>
              <a:rPr lang="en-US" sz="4500" dirty="0">
                <a:solidFill>
                  <a:srgbClr val="072D50"/>
                </a:solidFill>
                <a:latin typeface="Roboto Condensed"/>
              </a:rPr>
              <a:t> </a:t>
            </a:r>
            <a:r>
              <a:rPr lang="en-US" sz="4500" dirty="0" err="1">
                <a:solidFill>
                  <a:srgbClr val="072D50"/>
                </a:solidFill>
                <a:latin typeface="Roboto Condensed"/>
              </a:rPr>
              <a:t>đầu</a:t>
            </a:r>
            <a:r>
              <a:rPr lang="en-US" sz="4500" dirty="0">
                <a:solidFill>
                  <a:srgbClr val="072D50"/>
                </a:solidFill>
                <a:latin typeface="Roboto Condensed"/>
              </a:rPr>
              <a:t> </a:t>
            </a:r>
            <a:r>
              <a:rPr lang="en-US" sz="4500" dirty="0" err="1">
                <a:solidFill>
                  <a:srgbClr val="072D50"/>
                </a:solidFill>
                <a:latin typeface="Roboto Condensed"/>
              </a:rPr>
              <a:t>tiên</a:t>
            </a:r>
            <a:r>
              <a:rPr lang="en-US" sz="4500" dirty="0">
                <a:solidFill>
                  <a:srgbClr val="072D50"/>
                </a:solidFill>
                <a:latin typeface="Roboto Condensed"/>
              </a:rPr>
              <a:t> </a:t>
            </a:r>
            <a:r>
              <a:rPr lang="en-US" sz="4500" dirty="0" err="1">
                <a:solidFill>
                  <a:srgbClr val="072D50"/>
                </a:solidFill>
                <a:latin typeface="Roboto Condensed"/>
              </a:rPr>
              <a:t>trên</a:t>
            </a:r>
            <a:r>
              <a:rPr lang="en-US" sz="4500" dirty="0">
                <a:solidFill>
                  <a:srgbClr val="072D50"/>
                </a:solidFill>
                <a:latin typeface="Roboto Condensed"/>
              </a:rPr>
              <a:t> </a:t>
            </a:r>
            <a:r>
              <a:rPr lang="en-US" sz="4500" dirty="0" err="1">
                <a:solidFill>
                  <a:srgbClr val="072D50"/>
                </a:solidFill>
                <a:latin typeface="Roboto Condensed"/>
              </a:rPr>
              <a:t>Trái</a:t>
            </a:r>
            <a:r>
              <a:rPr lang="en-US" sz="4500" dirty="0">
                <a:solidFill>
                  <a:srgbClr val="072D50"/>
                </a:solidFill>
                <a:latin typeface="Roboto Condensed"/>
              </a:rPr>
              <a:t> </a:t>
            </a:r>
            <a:r>
              <a:rPr lang="en-US" sz="4500" dirty="0" err="1">
                <a:solidFill>
                  <a:srgbClr val="072D50"/>
                </a:solidFill>
                <a:latin typeface="Roboto Condensed"/>
              </a:rPr>
              <a:t>Đất</a:t>
            </a:r>
            <a:r>
              <a:rPr lang="en-US" sz="4500" dirty="0">
                <a:solidFill>
                  <a:srgbClr val="072D50"/>
                </a:solidFill>
                <a:latin typeface="Roboto Condensed"/>
              </a:rPr>
              <a:t> </a:t>
            </a:r>
            <a:r>
              <a:rPr lang="en-US" sz="4500" dirty="0" err="1">
                <a:solidFill>
                  <a:srgbClr val="072D50"/>
                </a:solidFill>
                <a:latin typeface="Roboto Condensed"/>
              </a:rPr>
              <a:t>này</a:t>
            </a:r>
            <a:r>
              <a:rPr lang="en-US" sz="4500" dirty="0">
                <a:solidFill>
                  <a:srgbClr val="072D50"/>
                </a:solidFill>
                <a:latin typeface="Roboto Condensed"/>
              </a:rPr>
              <a:t> </a:t>
            </a:r>
            <a:r>
              <a:rPr lang="en-US" sz="4500" dirty="0" err="1">
                <a:solidFill>
                  <a:srgbClr val="072D50"/>
                </a:solidFill>
                <a:latin typeface="Roboto Condensed"/>
              </a:rPr>
              <a:t>sinh</a:t>
            </a:r>
            <a:r>
              <a:rPr lang="en-US" sz="4500" dirty="0">
                <a:solidFill>
                  <a:srgbClr val="072D50"/>
                </a:solidFill>
                <a:latin typeface="Roboto Condensed"/>
              </a:rPr>
              <a:t> </a:t>
            </a:r>
            <a:r>
              <a:rPr lang="en-US" sz="4500" dirty="0" err="1">
                <a:solidFill>
                  <a:srgbClr val="072D50"/>
                </a:solidFill>
                <a:latin typeface="Roboto Condensed"/>
              </a:rPr>
              <a:t>từ</a:t>
            </a:r>
            <a:r>
              <a:rPr lang="en-US" sz="4500" dirty="0">
                <a:solidFill>
                  <a:srgbClr val="072D50"/>
                </a:solidFill>
                <a:latin typeface="Roboto Condensed"/>
              </a:rPr>
              <a:t> </a:t>
            </a:r>
            <a:r>
              <a:rPr lang="en-US" sz="4500" dirty="0" err="1">
                <a:solidFill>
                  <a:srgbClr val="072D50"/>
                </a:solidFill>
                <a:latin typeface="Roboto Condensed"/>
              </a:rPr>
              <a:t>đại</a:t>
            </a:r>
            <a:r>
              <a:rPr lang="en-US" sz="4500" dirty="0">
                <a:solidFill>
                  <a:srgbClr val="072D50"/>
                </a:solidFill>
                <a:latin typeface="Roboto Condensed"/>
              </a:rPr>
              <a:t> </a:t>
            </a:r>
            <a:r>
              <a:rPr lang="en-US" sz="4500" dirty="0" err="1">
                <a:solidFill>
                  <a:srgbClr val="072D50"/>
                </a:solidFill>
                <a:latin typeface="Roboto Condensed"/>
              </a:rPr>
              <a:t>dương</a:t>
            </a:r>
            <a:r>
              <a:rPr lang="en-US" sz="4500" dirty="0">
                <a:solidFill>
                  <a:srgbClr val="072D50"/>
                </a:solidFill>
                <a:latin typeface="Roboto Condensed"/>
              </a:rPr>
              <a:t>. </a:t>
            </a:r>
            <a:r>
              <a:rPr lang="en-US" sz="4500" dirty="0" err="1">
                <a:solidFill>
                  <a:srgbClr val="072D50"/>
                </a:solidFill>
                <a:latin typeface="Roboto Condensed"/>
              </a:rPr>
              <a:t>Nhận</a:t>
            </a:r>
            <a:r>
              <a:rPr lang="en-US" sz="4500" dirty="0">
                <a:solidFill>
                  <a:srgbClr val="072D50"/>
                </a:solidFill>
                <a:latin typeface="Roboto Condensed"/>
              </a:rPr>
              <a:t> </a:t>
            </a:r>
            <a:r>
              <a:rPr lang="en-US" sz="4500" dirty="0" err="1">
                <a:solidFill>
                  <a:srgbClr val="072D50"/>
                </a:solidFill>
                <a:latin typeface="Roboto Condensed"/>
              </a:rPr>
              <a:t>định</a:t>
            </a:r>
            <a:r>
              <a:rPr lang="en-US" sz="4500" dirty="0">
                <a:solidFill>
                  <a:srgbClr val="072D50"/>
                </a:solidFill>
                <a:latin typeface="Roboto Condensed"/>
              </a:rPr>
              <a:t> </a:t>
            </a:r>
            <a:r>
              <a:rPr lang="en-US" sz="4500" dirty="0" err="1">
                <a:solidFill>
                  <a:srgbClr val="072D50"/>
                </a:solidFill>
                <a:latin typeface="Roboto Condensed"/>
              </a:rPr>
              <a:t>đó</a:t>
            </a:r>
            <a:r>
              <a:rPr lang="en-US" sz="4500" dirty="0">
                <a:solidFill>
                  <a:srgbClr val="072D50"/>
                </a:solidFill>
                <a:latin typeface="Roboto Condensed"/>
              </a:rPr>
              <a:t> </a:t>
            </a:r>
            <a:r>
              <a:rPr lang="en-US" sz="4500" dirty="0" err="1">
                <a:solidFill>
                  <a:srgbClr val="072D50"/>
                </a:solidFill>
                <a:latin typeface="Roboto Condensed"/>
              </a:rPr>
              <a:t>gợi</a:t>
            </a:r>
            <a:r>
              <a:rPr lang="en-US" sz="4500" dirty="0">
                <a:solidFill>
                  <a:srgbClr val="072D50"/>
                </a:solidFill>
                <a:latin typeface="Roboto Condensed"/>
              </a:rPr>
              <a:t> </a:t>
            </a:r>
            <a:r>
              <a:rPr lang="en-US" sz="4500" dirty="0" err="1">
                <a:solidFill>
                  <a:srgbClr val="072D50"/>
                </a:solidFill>
                <a:latin typeface="Roboto Condensed"/>
              </a:rPr>
              <a:t>cho</a:t>
            </a:r>
            <a:r>
              <a:rPr lang="en-US" sz="4500" dirty="0">
                <a:solidFill>
                  <a:srgbClr val="072D50"/>
                </a:solidFill>
                <a:latin typeface="Roboto Condensed"/>
              </a:rPr>
              <a:t> </a:t>
            </a:r>
            <a:r>
              <a:rPr lang="en-US" sz="4500" dirty="0" err="1">
                <a:solidFill>
                  <a:srgbClr val="072D50"/>
                </a:solidFill>
                <a:latin typeface="Roboto Condensed"/>
              </a:rPr>
              <a:t>em</a:t>
            </a:r>
            <a:r>
              <a:rPr lang="en-US" sz="4500" dirty="0">
                <a:solidFill>
                  <a:srgbClr val="072D50"/>
                </a:solidFill>
                <a:latin typeface="Roboto Condensed"/>
              </a:rPr>
              <a:t> </a:t>
            </a:r>
            <a:r>
              <a:rPr lang="en-US" sz="4500" dirty="0" err="1">
                <a:solidFill>
                  <a:srgbClr val="072D50"/>
                </a:solidFill>
                <a:latin typeface="Roboto Condensed"/>
              </a:rPr>
              <a:t>những</a:t>
            </a:r>
            <a:r>
              <a:rPr lang="en-US" sz="4500" dirty="0">
                <a:solidFill>
                  <a:srgbClr val="072D50"/>
                </a:solidFill>
                <a:latin typeface="Roboto Condensed"/>
              </a:rPr>
              <a:t> </a:t>
            </a:r>
            <a:r>
              <a:rPr lang="en-US" sz="4500" dirty="0" err="1">
                <a:solidFill>
                  <a:srgbClr val="072D50"/>
                </a:solidFill>
                <a:latin typeface="Roboto Condensed"/>
              </a:rPr>
              <a:t>suy</a:t>
            </a:r>
            <a:r>
              <a:rPr lang="en-US" sz="4500" dirty="0">
                <a:solidFill>
                  <a:srgbClr val="072D50"/>
                </a:solidFill>
                <a:latin typeface="Roboto Condensed"/>
              </a:rPr>
              <a:t> </a:t>
            </a:r>
            <a:r>
              <a:rPr lang="en-US" sz="4500" dirty="0" err="1">
                <a:solidFill>
                  <a:srgbClr val="072D50"/>
                </a:solidFill>
                <a:latin typeface="Roboto Condensed"/>
              </a:rPr>
              <a:t>nghĩ</a:t>
            </a:r>
            <a:r>
              <a:rPr lang="en-US" sz="4500" dirty="0">
                <a:solidFill>
                  <a:srgbClr val="072D50"/>
                </a:solidFill>
                <a:latin typeface="Roboto Condensed"/>
              </a:rPr>
              <a:t> </a:t>
            </a:r>
            <a:r>
              <a:rPr lang="en-US" sz="4500" dirty="0" err="1">
                <a:solidFill>
                  <a:srgbClr val="072D50"/>
                </a:solidFill>
                <a:latin typeface="Roboto Condensed"/>
              </a:rPr>
              <a:t>gì</a:t>
            </a:r>
            <a:r>
              <a:rPr lang="en-US" sz="4500" dirty="0">
                <a:solidFill>
                  <a:srgbClr val="072D50"/>
                </a:solidFill>
                <a:latin typeface="Roboto Condensed"/>
              </a:rPr>
              <a:t>?</a:t>
            </a:r>
          </a:p>
        </p:txBody>
      </p:sp>
      <p:grpSp>
        <p:nvGrpSpPr>
          <p:cNvPr id="28" name="Nhóm 27">
            <a:extLst>
              <a:ext uri="{FF2B5EF4-FFF2-40B4-BE49-F238E27FC236}">
                <a16:creationId xmlns:a16="http://schemas.microsoft.com/office/drawing/2014/main" id="{59DD9D74-727C-5071-F6E3-46B21AAE86AB}"/>
              </a:ext>
            </a:extLst>
          </p:cNvPr>
          <p:cNvGrpSpPr/>
          <p:nvPr/>
        </p:nvGrpSpPr>
        <p:grpSpPr>
          <a:xfrm>
            <a:off x="79749" y="323403"/>
            <a:ext cx="12420600" cy="2659611"/>
            <a:chOff x="624280" y="1207387"/>
            <a:chExt cx="13089770" cy="2901351"/>
          </a:xfrm>
        </p:grpSpPr>
        <p:sp>
          <p:nvSpPr>
            <p:cNvPr id="29" name="Lưu đồ: Điểm Kết Thúc 28">
              <a:extLst>
                <a:ext uri="{FF2B5EF4-FFF2-40B4-BE49-F238E27FC236}">
                  <a16:creationId xmlns:a16="http://schemas.microsoft.com/office/drawing/2014/main" id="{856B2C9D-B6B0-EEF2-E950-F8796080F40B}"/>
                </a:ext>
              </a:extLst>
            </p:cNvPr>
            <p:cNvSpPr/>
            <p:nvPr/>
          </p:nvSpPr>
          <p:spPr>
            <a:xfrm>
              <a:off x="624280" y="1207387"/>
              <a:ext cx="13089770" cy="2717117"/>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18">
              <a:extLst>
                <a:ext uri="{FF2B5EF4-FFF2-40B4-BE49-F238E27FC236}">
                  <a16:creationId xmlns:a16="http://schemas.microsoft.com/office/drawing/2014/main" id="{081EB708-9C48-7327-B37A-9CA13003DEFD}"/>
                </a:ext>
              </a:extLst>
            </p:cNvPr>
            <p:cNvSpPr txBox="1"/>
            <p:nvPr/>
          </p:nvSpPr>
          <p:spPr>
            <a:xfrm>
              <a:off x="1498469" y="1464697"/>
              <a:ext cx="10742368" cy="2644041"/>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B. KHÁM PHÁ VĂN BẢN”</a:t>
              </a:r>
              <a:r>
                <a:rPr lang="vi-VN" sz="7200" dirty="0">
                  <a:solidFill>
                    <a:srgbClr val="186AB4"/>
                  </a:solidFill>
                  <a:latin typeface="#9Slide06 SVNSlow Attack 2"/>
                </a:rPr>
                <a:t>Bạch tuộc”</a:t>
              </a:r>
            </a:p>
            <a:p>
              <a:pPr algn="just">
                <a:lnSpc>
                  <a:spcPts val="6331"/>
                </a:lnSpc>
              </a:pPr>
              <a:r>
                <a:rPr lang="vi-VN" sz="7200" dirty="0">
                  <a:solidFill>
                    <a:srgbClr val="186AB4"/>
                  </a:solidFill>
                  <a:latin typeface="#9Slide06 SVNSlow Attack 2"/>
                </a:rPr>
                <a:t>         ( </a:t>
              </a:r>
              <a:r>
                <a:rPr lang="vi-VN" sz="7200" dirty="0" err="1">
                  <a:solidFill>
                    <a:srgbClr val="186AB4"/>
                  </a:solidFill>
                  <a:latin typeface="#9Slide06 SVNSlow Attack 2"/>
                </a:rPr>
                <a:t>Giuyn</a:t>
              </a:r>
              <a:r>
                <a:rPr lang="vi-VN" sz="7200" dirty="0">
                  <a:solidFill>
                    <a:srgbClr val="186AB4"/>
                  </a:solidFill>
                  <a:latin typeface="#9Slide06 SVNSlow Attack 2"/>
                </a:rPr>
                <a:t> </a:t>
              </a:r>
              <a:r>
                <a:rPr lang="vi-VN" sz="7200" dirty="0" err="1">
                  <a:solidFill>
                    <a:srgbClr val="186AB4"/>
                  </a:solidFill>
                  <a:latin typeface="#9Slide06 SVNSlow Attack 2"/>
                </a:rPr>
                <a:t>Vec</a:t>
              </a:r>
              <a:r>
                <a:rPr lang="vi-VN" sz="7200" dirty="0">
                  <a:solidFill>
                    <a:srgbClr val="186AB4"/>
                  </a:solidFill>
                  <a:latin typeface="#9Slide06 SVNSlow Attack 2"/>
                </a:rPr>
                <a:t> –nơ)</a:t>
              </a:r>
            </a:p>
            <a:p>
              <a:pPr algn="just">
                <a:lnSpc>
                  <a:spcPts val="6331"/>
                </a:lnSpc>
              </a:pPr>
              <a:endParaRPr lang="en-US" sz="7200" dirty="0">
                <a:solidFill>
                  <a:srgbClr val="186AB4"/>
                </a:solidFill>
                <a:latin typeface="#9Slide06 SVNSlow Attack 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4592">
            <a:off x="15525891" y="-1193298"/>
            <a:ext cx="3394084" cy="377120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a:off x="-536565" y="2791042"/>
            <a:ext cx="2714718" cy="16415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flipV="1">
            <a:off x="16109847" y="2791042"/>
            <a:ext cx="2714718" cy="16415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94076" y="276650"/>
            <a:ext cx="1108612" cy="1219931"/>
          </a:xfrm>
          <a:prstGeom prst="rect">
            <a:avLst/>
          </a:prstGeom>
        </p:spPr>
      </p:pic>
      <p:grpSp>
        <p:nvGrpSpPr>
          <p:cNvPr id="9" name="Group 9"/>
          <p:cNvGrpSpPr/>
          <p:nvPr/>
        </p:nvGrpSpPr>
        <p:grpSpPr>
          <a:xfrm>
            <a:off x="0" y="8677384"/>
            <a:ext cx="9326880" cy="2566953"/>
            <a:chOff x="0" y="0"/>
            <a:chExt cx="4166870" cy="1146810"/>
          </a:xfrm>
        </p:grpSpPr>
        <p:sp>
          <p:nvSpPr>
            <p:cNvPr id="10" name="Freeform 10"/>
            <p:cNvSpPr/>
            <p:nvPr/>
          </p:nvSpPr>
          <p:spPr>
            <a:xfrm>
              <a:off x="0" y="0"/>
              <a:ext cx="4168140" cy="1146810"/>
            </a:xfrm>
            <a:custGeom>
              <a:avLst/>
              <a:gdLst/>
              <a:ahLst/>
              <a:cxnLst/>
              <a:rect l="l" t="t" r="r" b="b"/>
              <a:pathLst>
                <a:path w="4168140" h="114681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146810"/>
                  </a:lnTo>
                  <a:lnTo>
                    <a:pt x="4166870" y="1146810"/>
                  </a:lnTo>
                  <a:lnTo>
                    <a:pt x="4166870" y="441960"/>
                  </a:lnTo>
                  <a:lnTo>
                    <a:pt x="4168140" y="441960"/>
                  </a:lnTo>
                  <a:lnTo>
                    <a:pt x="4166870" y="193040"/>
                  </a:lnTo>
                  <a:lnTo>
                    <a:pt x="4166870" y="193040"/>
                  </a:lnTo>
                  <a:close/>
                </a:path>
              </a:pathLst>
            </a:custGeom>
            <a:solidFill>
              <a:srgbClr val="3066C2"/>
            </a:solidFill>
          </p:spPr>
          <p:txBody>
            <a:bodyPr/>
            <a:lstStyle/>
            <a:p>
              <a:endParaRPr lang="vi-VN"/>
            </a:p>
          </p:txBody>
        </p:sp>
      </p:grpSp>
      <p:grpSp>
        <p:nvGrpSpPr>
          <p:cNvPr id="11" name="Group 11"/>
          <p:cNvGrpSpPr/>
          <p:nvPr/>
        </p:nvGrpSpPr>
        <p:grpSpPr>
          <a:xfrm>
            <a:off x="9279255" y="8880084"/>
            <a:ext cx="9326880" cy="2364252"/>
            <a:chOff x="0" y="0"/>
            <a:chExt cx="4166870" cy="1056252"/>
          </a:xfrm>
        </p:grpSpPr>
        <p:sp>
          <p:nvSpPr>
            <p:cNvPr id="12" name="Freeform 12"/>
            <p:cNvSpPr/>
            <p:nvPr/>
          </p:nvSpPr>
          <p:spPr>
            <a:xfrm>
              <a:off x="0" y="0"/>
              <a:ext cx="4168140" cy="1056252"/>
            </a:xfrm>
            <a:custGeom>
              <a:avLst/>
              <a:gdLst/>
              <a:ahLst/>
              <a:cxnLst/>
              <a:rect l="l" t="t" r="r" b="b"/>
              <a:pathLst>
                <a:path w="4168140" h="1056252">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6252"/>
                  </a:lnTo>
                  <a:lnTo>
                    <a:pt x="4166870" y="1056252"/>
                  </a:lnTo>
                  <a:lnTo>
                    <a:pt x="4166870" y="441960"/>
                  </a:lnTo>
                  <a:lnTo>
                    <a:pt x="4168140" y="441960"/>
                  </a:lnTo>
                  <a:lnTo>
                    <a:pt x="4166870" y="193040"/>
                  </a:lnTo>
                  <a:lnTo>
                    <a:pt x="4166870" y="193040"/>
                  </a:lnTo>
                  <a:close/>
                </a:path>
              </a:pathLst>
            </a:custGeom>
            <a:solidFill>
              <a:srgbClr val="3066C2"/>
            </a:solidFill>
          </p:spPr>
          <p:txBody>
            <a:bodyPr/>
            <a:lstStyle/>
            <a:p>
              <a:endParaRPr lang="vi-VN"/>
            </a:p>
          </p:txBody>
        </p:sp>
      </p:grpSp>
      <p:pic>
        <p:nvPicPr>
          <p:cNvPr id="13" name="Picture 13"/>
          <p:cNvPicPr>
            <a:picLocks noChangeAspect="1"/>
          </p:cNvPicPr>
          <p:nvPr/>
        </p:nvPicPr>
        <p:blipFill>
          <a:blip r:embed="rId8"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4906633" y="8358844"/>
            <a:ext cx="4816010" cy="2255757"/>
          </a:xfrm>
          <a:prstGeom prst="rect">
            <a:avLst/>
          </a:prstGeom>
        </p:spPr>
      </p:pic>
      <p:pic>
        <p:nvPicPr>
          <p:cNvPr id="14" name="Picture 14"/>
          <p:cNvPicPr>
            <a:picLocks noChangeAspect="1"/>
          </p:cNvPicPr>
          <p:nvPr/>
        </p:nvPicPr>
        <p:blipFill>
          <a:blip r:embed="rId8"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839037" y="8934332"/>
            <a:ext cx="4816010" cy="225575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1073" y="2527784"/>
            <a:ext cx="757596" cy="657215"/>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49766" y="3120820"/>
            <a:ext cx="967871" cy="1784093"/>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28554" y="6439851"/>
            <a:ext cx="4172167" cy="4114800"/>
          </a:xfrm>
          <a:prstGeom prst="rect">
            <a:avLst/>
          </a:prstGeom>
        </p:spPr>
      </p:pic>
      <p:grpSp>
        <p:nvGrpSpPr>
          <p:cNvPr id="18" name="Group 18"/>
          <p:cNvGrpSpPr/>
          <p:nvPr/>
        </p:nvGrpSpPr>
        <p:grpSpPr>
          <a:xfrm>
            <a:off x="1641589" y="5143500"/>
            <a:ext cx="13973130" cy="3353751"/>
            <a:chOff x="0" y="0"/>
            <a:chExt cx="3680166" cy="883292"/>
          </a:xfrm>
        </p:grpSpPr>
        <p:sp>
          <p:nvSpPr>
            <p:cNvPr id="19" name="Freeform 19"/>
            <p:cNvSpPr/>
            <p:nvPr/>
          </p:nvSpPr>
          <p:spPr>
            <a:xfrm>
              <a:off x="0" y="0"/>
              <a:ext cx="3680166" cy="883292"/>
            </a:xfrm>
            <a:custGeom>
              <a:avLst/>
              <a:gdLst/>
              <a:ahLst/>
              <a:cxnLst/>
              <a:rect l="l" t="t" r="r" b="b"/>
              <a:pathLst>
                <a:path w="3680166" h="883292">
                  <a:moveTo>
                    <a:pt x="28257" y="0"/>
                  </a:moveTo>
                  <a:lnTo>
                    <a:pt x="3651909" y="0"/>
                  </a:lnTo>
                  <a:cubicBezTo>
                    <a:pt x="3667515" y="0"/>
                    <a:pt x="3680166" y="12651"/>
                    <a:pt x="3680166" y="28257"/>
                  </a:cubicBezTo>
                  <a:lnTo>
                    <a:pt x="3680166" y="855036"/>
                  </a:lnTo>
                  <a:cubicBezTo>
                    <a:pt x="3680166" y="870641"/>
                    <a:pt x="3667515" y="883292"/>
                    <a:pt x="3651909" y="883292"/>
                  </a:cubicBezTo>
                  <a:lnTo>
                    <a:pt x="28257" y="883292"/>
                  </a:lnTo>
                  <a:cubicBezTo>
                    <a:pt x="12651" y="883292"/>
                    <a:pt x="0" y="870641"/>
                    <a:pt x="0" y="855036"/>
                  </a:cubicBezTo>
                  <a:lnTo>
                    <a:pt x="0" y="28257"/>
                  </a:lnTo>
                  <a:cubicBezTo>
                    <a:pt x="0" y="12651"/>
                    <a:pt x="12651" y="0"/>
                    <a:pt x="28257" y="0"/>
                  </a:cubicBezTo>
                  <a:close/>
                </a:path>
              </a:pathLst>
            </a:custGeom>
            <a:solidFill>
              <a:srgbClr val="CAF4FF"/>
            </a:solidFill>
          </p:spPr>
          <p:txBody>
            <a:bodyPr/>
            <a:lstStyle/>
            <a:p>
              <a:endParaRPr lang="vi-VN"/>
            </a:p>
          </p:txBody>
        </p:sp>
        <p:sp>
          <p:nvSpPr>
            <p:cNvPr id="20" name="TextBox 20"/>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6173" y="4161699"/>
            <a:ext cx="1108612" cy="1219931"/>
          </a:xfrm>
          <a:prstGeom prst="rect">
            <a:avLst/>
          </a:prstGeom>
        </p:spPr>
      </p:pic>
      <p:grpSp>
        <p:nvGrpSpPr>
          <p:cNvPr id="22" name="Group 22"/>
          <p:cNvGrpSpPr/>
          <p:nvPr/>
        </p:nvGrpSpPr>
        <p:grpSpPr>
          <a:xfrm>
            <a:off x="1028700" y="6793693"/>
            <a:ext cx="1703558" cy="1703558"/>
            <a:chOff x="0" y="0"/>
            <a:chExt cx="2271411" cy="2271411"/>
          </a:xfrm>
        </p:grpSpPr>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2271411" cy="2271411"/>
            </a:xfrm>
            <a:prstGeom prst="rect">
              <a:avLst/>
            </a:prstGeom>
          </p:spPr>
        </p:pic>
        <p:pic>
          <p:nvPicPr>
            <p:cNvPr id="24"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5072" y="408921"/>
              <a:ext cx="821267" cy="1453569"/>
            </a:xfrm>
            <a:prstGeom prst="rect">
              <a:avLst/>
            </a:prstGeom>
          </p:spPr>
        </p:pic>
      </p:grpSp>
      <p:sp>
        <p:nvSpPr>
          <p:cNvPr id="26" name="TextBox 26"/>
          <p:cNvSpPr txBox="1"/>
          <p:nvPr/>
        </p:nvSpPr>
        <p:spPr>
          <a:xfrm>
            <a:off x="820794" y="1780415"/>
            <a:ext cx="8506086" cy="1102280"/>
          </a:xfrm>
          <a:prstGeom prst="rect">
            <a:avLst/>
          </a:prstGeom>
        </p:spPr>
        <p:txBody>
          <a:bodyPr lIns="0" tIns="0" rIns="0" bIns="0" rtlCol="0" anchor="t">
            <a:spAutoFit/>
          </a:bodyPr>
          <a:lstStyle/>
          <a:p>
            <a:pPr marL="699316" lvl="1">
              <a:lnSpc>
                <a:spcPts val="9069"/>
              </a:lnSpc>
            </a:pPr>
            <a:r>
              <a:rPr lang="en-US" sz="6478" u="sng" dirty="0">
                <a:solidFill>
                  <a:srgbClr val="FFDE59"/>
                </a:solidFill>
                <a:latin typeface="Fraunces Bold"/>
              </a:rPr>
              <a:t>1.CHUẨN BỊ ĐỌC</a:t>
            </a:r>
          </a:p>
        </p:txBody>
      </p:sp>
      <p:sp>
        <p:nvSpPr>
          <p:cNvPr id="27" name="TextBox 27"/>
          <p:cNvSpPr txBox="1"/>
          <p:nvPr/>
        </p:nvSpPr>
        <p:spPr>
          <a:xfrm>
            <a:off x="4652579" y="3054043"/>
            <a:ext cx="8982842" cy="1717621"/>
          </a:xfrm>
          <a:prstGeom prst="rect">
            <a:avLst/>
          </a:prstGeom>
        </p:spPr>
        <p:txBody>
          <a:bodyPr lIns="0" tIns="0" rIns="0" bIns="0" rtlCol="0" anchor="t">
            <a:spAutoFit/>
          </a:bodyPr>
          <a:lstStyle/>
          <a:p>
            <a:pPr algn="ctr">
              <a:lnSpc>
                <a:spcPts val="13999"/>
              </a:lnSpc>
            </a:pPr>
            <a:r>
              <a:rPr lang="en-US" sz="9999">
                <a:solidFill>
                  <a:srgbClr val="FFD4D4"/>
                </a:solidFill>
                <a:latin typeface="#9Slide06 SVNSlow Attack 2"/>
              </a:rPr>
              <a:t>Khám phá đại dương</a:t>
            </a:r>
          </a:p>
        </p:txBody>
      </p:sp>
      <p:sp>
        <p:nvSpPr>
          <p:cNvPr id="28" name="TextBox 28"/>
          <p:cNvSpPr txBox="1"/>
          <p:nvPr/>
        </p:nvSpPr>
        <p:spPr>
          <a:xfrm>
            <a:off x="3069215" y="5181138"/>
            <a:ext cx="11945700" cy="3174964"/>
          </a:xfrm>
          <a:prstGeom prst="rect">
            <a:avLst/>
          </a:prstGeom>
        </p:spPr>
        <p:txBody>
          <a:bodyPr lIns="0" tIns="0" rIns="0" bIns="0" rtlCol="0" anchor="t">
            <a:spAutoFit/>
          </a:bodyPr>
          <a:lstStyle/>
          <a:p>
            <a:pPr algn="just">
              <a:lnSpc>
                <a:spcPts val="6302"/>
              </a:lnSpc>
              <a:spcBef>
                <a:spcPct val="0"/>
              </a:spcBef>
            </a:pPr>
            <a:r>
              <a:rPr lang="en-US" sz="4201" dirty="0" err="1">
                <a:solidFill>
                  <a:srgbClr val="072D50"/>
                </a:solidFill>
                <a:latin typeface="Roboto Condensed"/>
              </a:rPr>
              <a:t>Thử</a:t>
            </a:r>
            <a:r>
              <a:rPr lang="en-US" sz="4201" dirty="0">
                <a:solidFill>
                  <a:srgbClr val="072D50"/>
                </a:solidFill>
                <a:latin typeface="Roboto Condensed"/>
              </a:rPr>
              <a:t> </a:t>
            </a:r>
            <a:r>
              <a:rPr lang="en-US" sz="4201" dirty="0" err="1">
                <a:solidFill>
                  <a:srgbClr val="072D50"/>
                </a:solidFill>
                <a:latin typeface="Roboto Condensed"/>
              </a:rPr>
              <a:t>nhắm</a:t>
            </a:r>
            <a:r>
              <a:rPr lang="en-US" sz="4201" dirty="0">
                <a:solidFill>
                  <a:srgbClr val="072D50"/>
                </a:solidFill>
                <a:latin typeface="Roboto Condensed"/>
              </a:rPr>
              <a:t> </a:t>
            </a:r>
            <a:r>
              <a:rPr lang="en-US" sz="4201" dirty="0" err="1">
                <a:solidFill>
                  <a:srgbClr val="072D50"/>
                </a:solidFill>
                <a:latin typeface="Roboto Condensed"/>
              </a:rPr>
              <a:t>mắt</a:t>
            </a:r>
            <a:r>
              <a:rPr lang="en-US" sz="4201" dirty="0">
                <a:solidFill>
                  <a:srgbClr val="072D50"/>
                </a:solidFill>
                <a:latin typeface="Roboto Condensed"/>
              </a:rPr>
              <a:t> </a:t>
            </a:r>
            <a:r>
              <a:rPr lang="en-US" sz="4201" dirty="0" err="1">
                <a:solidFill>
                  <a:srgbClr val="072D50"/>
                </a:solidFill>
                <a:latin typeface="Roboto Condensed"/>
              </a:rPr>
              <a:t>và</a:t>
            </a:r>
            <a:r>
              <a:rPr lang="en-US" sz="4201" dirty="0">
                <a:solidFill>
                  <a:srgbClr val="072D50"/>
                </a:solidFill>
                <a:latin typeface="Roboto Condensed"/>
              </a:rPr>
              <a:t> </a:t>
            </a:r>
            <a:r>
              <a:rPr lang="en-US" sz="4201" dirty="0" err="1">
                <a:solidFill>
                  <a:srgbClr val="072D50"/>
                </a:solidFill>
                <a:latin typeface="Roboto Condensed"/>
              </a:rPr>
              <a:t>tưởng</a:t>
            </a:r>
            <a:r>
              <a:rPr lang="en-US" sz="4201" dirty="0">
                <a:solidFill>
                  <a:srgbClr val="072D50"/>
                </a:solidFill>
                <a:latin typeface="Roboto Condensed"/>
              </a:rPr>
              <a:t> </a:t>
            </a:r>
            <a:r>
              <a:rPr lang="en-US" sz="4201" dirty="0" err="1">
                <a:solidFill>
                  <a:srgbClr val="072D50"/>
                </a:solidFill>
                <a:latin typeface="Roboto Condensed"/>
              </a:rPr>
              <a:t>tượng</a:t>
            </a:r>
            <a:r>
              <a:rPr lang="en-US" sz="4201" dirty="0">
                <a:solidFill>
                  <a:srgbClr val="072D50"/>
                </a:solidFill>
                <a:latin typeface="Roboto Condensed"/>
              </a:rPr>
              <a:t> </a:t>
            </a:r>
            <a:r>
              <a:rPr lang="en-US" sz="4201" dirty="0" err="1">
                <a:solidFill>
                  <a:srgbClr val="072D50"/>
                </a:solidFill>
                <a:latin typeface="Roboto Condensed"/>
              </a:rPr>
              <a:t>nếu</a:t>
            </a:r>
            <a:r>
              <a:rPr lang="en-US" sz="4201" dirty="0">
                <a:solidFill>
                  <a:srgbClr val="072D50"/>
                </a:solidFill>
                <a:latin typeface="Roboto Condensed"/>
              </a:rPr>
              <a:t> </a:t>
            </a:r>
            <a:r>
              <a:rPr lang="en-US" sz="4201" dirty="0" err="1">
                <a:solidFill>
                  <a:srgbClr val="072D50"/>
                </a:solidFill>
                <a:latin typeface="Roboto Condensed"/>
              </a:rPr>
              <a:t>em</a:t>
            </a:r>
            <a:r>
              <a:rPr lang="en-US" sz="4201" dirty="0">
                <a:solidFill>
                  <a:srgbClr val="072D50"/>
                </a:solidFill>
                <a:latin typeface="Roboto Condensed"/>
              </a:rPr>
              <a:t> </a:t>
            </a:r>
            <a:r>
              <a:rPr lang="en-US" sz="4201" dirty="0" err="1">
                <a:solidFill>
                  <a:srgbClr val="072D50"/>
                </a:solidFill>
                <a:latin typeface="Roboto Condensed"/>
              </a:rPr>
              <a:t>tham</a:t>
            </a:r>
            <a:r>
              <a:rPr lang="en-US" sz="4201" dirty="0">
                <a:solidFill>
                  <a:srgbClr val="072D50"/>
                </a:solidFill>
                <a:latin typeface="Roboto Condensed"/>
              </a:rPr>
              <a:t> </a:t>
            </a:r>
            <a:r>
              <a:rPr lang="en-US" sz="4201" dirty="0" err="1">
                <a:solidFill>
                  <a:srgbClr val="072D50"/>
                </a:solidFill>
                <a:latin typeface="Roboto Condensed"/>
              </a:rPr>
              <a:t>gia</a:t>
            </a:r>
            <a:r>
              <a:rPr lang="en-US" sz="4201" dirty="0">
                <a:solidFill>
                  <a:srgbClr val="072D50"/>
                </a:solidFill>
                <a:latin typeface="Roboto Condensed"/>
              </a:rPr>
              <a:t> </a:t>
            </a:r>
            <a:r>
              <a:rPr lang="en-US" sz="4201" dirty="0" err="1">
                <a:solidFill>
                  <a:srgbClr val="072D50"/>
                </a:solidFill>
                <a:latin typeface="Roboto Condensed"/>
              </a:rPr>
              <a:t>một</a:t>
            </a:r>
            <a:r>
              <a:rPr lang="en-US" sz="4201" dirty="0">
                <a:solidFill>
                  <a:srgbClr val="072D50"/>
                </a:solidFill>
                <a:latin typeface="Roboto Condensed"/>
              </a:rPr>
              <a:t> </a:t>
            </a:r>
            <a:r>
              <a:rPr lang="en-US" sz="4201" dirty="0" err="1">
                <a:solidFill>
                  <a:srgbClr val="072D50"/>
                </a:solidFill>
                <a:latin typeface="Roboto Condensed"/>
              </a:rPr>
              <a:t>chuyến</a:t>
            </a:r>
            <a:r>
              <a:rPr lang="en-US" sz="4201" dirty="0">
                <a:solidFill>
                  <a:srgbClr val="072D50"/>
                </a:solidFill>
                <a:latin typeface="Roboto Condensed"/>
              </a:rPr>
              <a:t> du </a:t>
            </a:r>
            <a:r>
              <a:rPr lang="en-US" sz="4201" dirty="0" err="1">
                <a:solidFill>
                  <a:srgbClr val="072D50"/>
                </a:solidFill>
                <a:latin typeface="Roboto Condensed"/>
              </a:rPr>
              <a:t>hành</a:t>
            </a:r>
            <a:r>
              <a:rPr lang="en-US" sz="4201" dirty="0">
                <a:solidFill>
                  <a:srgbClr val="072D50"/>
                </a:solidFill>
                <a:latin typeface="Roboto Condensed"/>
              </a:rPr>
              <a:t> </a:t>
            </a:r>
            <a:r>
              <a:rPr lang="en-US" sz="4201" dirty="0" err="1">
                <a:solidFill>
                  <a:srgbClr val="072D50"/>
                </a:solidFill>
                <a:latin typeface="Roboto Condensed"/>
              </a:rPr>
              <a:t>khám</a:t>
            </a:r>
            <a:r>
              <a:rPr lang="en-US" sz="4201" dirty="0">
                <a:solidFill>
                  <a:srgbClr val="072D50"/>
                </a:solidFill>
                <a:latin typeface="Roboto Condensed"/>
              </a:rPr>
              <a:t> </a:t>
            </a:r>
            <a:r>
              <a:rPr lang="en-US" sz="4201" dirty="0" err="1">
                <a:solidFill>
                  <a:srgbClr val="072D50"/>
                </a:solidFill>
                <a:latin typeface="Roboto Condensed"/>
              </a:rPr>
              <a:t>phá</a:t>
            </a:r>
            <a:r>
              <a:rPr lang="en-US" sz="4201" dirty="0">
                <a:solidFill>
                  <a:srgbClr val="072D50"/>
                </a:solidFill>
                <a:latin typeface="Roboto Condensed"/>
              </a:rPr>
              <a:t> </a:t>
            </a:r>
            <a:r>
              <a:rPr lang="en-US" sz="4201" dirty="0" err="1">
                <a:solidFill>
                  <a:srgbClr val="072D50"/>
                </a:solidFill>
                <a:latin typeface="Roboto Condensed"/>
              </a:rPr>
              <a:t>đại</a:t>
            </a:r>
            <a:r>
              <a:rPr lang="en-US" sz="4201" dirty="0">
                <a:solidFill>
                  <a:srgbClr val="072D50"/>
                </a:solidFill>
                <a:latin typeface="Roboto Condensed"/>
              </a:rPr>
              <a:t> </a:t>
            </a:r>
            <a:r>
              <a:rPr lang="en-US" sz="4201" dirty="0" err="1">
                <a:solidFill>
                  <a:srgbClr val="072D50"/>
                </a:solidFill>
                <a:latin typeface="Roboto Condensed"/>
              </a:rPr>
              <a:t>dương</a:t>
            </a:r>
            <a:r>
              <a:rPr lang="en-US" sz="4201" dirty="0">
                <a:solidFill>
                  <a:srgbClr val="072D50"/>
                </a:solidFill>
                <a:latin typeface="Roboto Condensed"/>
              </a:rPr>
              <a:t>, </a:t>
            </a:r>
            <a:r>
              <a:rPr lang="en-US" sz="4201" dirty="0" err="1">
                <a:solidFill>
                  <a:srgbClr val="072D50"/>
                </a:solidFill>
                <a:latin typeface="Roboto Condensed"/>
              </a:rPr>
              <a:t>em</a:t>
            </a:r>
            <a:r>
              <a:rPr lang="en-US" sz="4201" dirty="0">
                <a:solidFill>
                  <a:srgbClr val="072D50"/>
                </a:solidFill>
                <a:latin typeface="Roboto Condensed"/>
              </a:rPr>
              <a:t> </a:t>
            </a:r>
            <a:r>
              <a:rPr lang="en-US" sz="4201" dirty="0" err="1">
                <a:solidFill>
                  <a:srgbClr val="072D50"/>
                </a:solidFill>
                <a:latin typeface="Roboto Condensed"/>
              </a:rPr>
              <a:t>sẽ</a:t>
            </a:r>
            <a:r>
              <a:rPr lang="en-US" sz="4201" dirty="0">
                <a:solidFill>
                  <a:srgbClr val="072D50"/>
                </a:solidFill>
                <a:latin typeface="Roboto Condensed"/>
              </a:rPr>
              <a:t> </a:t>
            </a:r>
            <a:r>
              <a:rPr lang="en-US" sz="4201" dirty="0" err="1">
                <a:solidFill>
                  <a:srgbClr val="072D50"/>
                </a:solidFill>
                <a:latin typeface="Roboto Condensed"/>
              </a:rPr>
              <a:t>hình</a:t>
            </a:r>
            <a:r>
              <a:rPr lang="en-US" sz="4201" dirty="0">
                <a:solidFill>
                  <a:srgbClr val="072D50"/>
                </a:solidFill>
                <a:latin typeface="Roboto Condensed"/>
              </a:rPr>
              <a:t> dung </a:t>
            </a:r>
            <a:r>
              <a:rPr lang="en-US" sz="4201" dirty="0" err="1">
                <a:solidFill>
                  <a:srgbClr val="072D50"/>
                </a:solidFill>
                <a:latin typeface="Roboto Condensed"/>
              </a:rPr>
              <a:t>ra</a:t>
            </a:r>
            <a:r>
              <a:rPr lang="en-US" sz="4201" dirty="0">
                <a:solidFill>
                  <a:srgbClr val="072D50"/>
                </a:solidFill>
                <a:latin typeface="Roboto Condensed"/>
              </a:rPr>
              <a:t> </a:t>
            </a:r>
            <a:r>
              <a:rPr lang="en-US" sz="4201" dirty="0" err="1">
                <a:solidFill>
                  <a:srgbClr val="072D50"/>
                </a:solidFill>
                <a:latin typeface="Roboto Condensed"/>
              </a:rPr>
              <a:t>những</a:t>
            </a:r>
            <a:r>
              <a:rPr lang="en-US" sz="4201" dirty="0">
                <a:solidFill>
                  <a:srgbClr val="072D50"/>
                </a:solidFill>
                <a:latin typeface="Roboto Condensed"/>
              </a:rPr>
              <a:t> </a:t>
            </a:r>
            <a:r>
              <a:rPr lang="en-US" sz="4201" dirty="0" err="1">
                <a:solidFill>
                  <a:srgbClr val="072D50"/>
                </a:solidFill>
                <a:latin typeface="Roboto Condensed"/>
              </a:rPr>
              <a:t>hình</a:t>
            </a:r>
            <a:r>
              <a:rPr lang="en-US" sz="4201" dirty="0">
                <a:solidFill>
                  <a:srgbClr val="072D50"/>
                </a:solidFill>
                <a:latin typeface="Roboto Condensed"/>
              </a:rPr>
              <a:t> </a:t>
            </a:r>
            <a:r>
              <a:rPr lang="en-US" sz="4201" dirty="0" err="1">
                <a:solidFill>
                  <a:srgbClr val="072D50"/>
                </a:solidFill>
                <a:latin typeface="Roboto Condensed"/>
              </a:rPr>
              <a:t>ảnh</a:t>
            </a:r>
            <a:r>
              <a:rPr lang="en-US" sz="4201" dirty="0">
                <a:solidFill>
                  <a:srgbClr val="072D50"/>
                </a:solidFill>
                <a:latin typeface="Roboto Condensed"/>
              </a:rPr>
              <a:t> </a:t>
            </a:r>
            <a:r>
              <a:rPr lang="en-US" sz="4201" dirty="0" err="1">
                <a:solidFill>
                  <a:srgbClr val="072D50"/>
                </a:solidFill>
                <a:latin typeface="Roboto Condensed"/>
              </a:rPr>
              <a:t>nào</a:t>
            </a:r>
            <a:r>
              <a:rPr lang="en-US" sz="4201" dirty="0">
                <a:solidFill>
                  <a:srgbClr val="072D50"/>
                </a:solidFill>
                <a:latin typeface="Roboto Condensed"/>
              </a:rPr>
              <a:t>? </a:t>
            </a:r>
            <a:r>
              <a:rPr lang="en-US" sz="4201" dirty="0" err="1">
                <a:solidFill>
                  <a:srgbClr val="072D50"/>
                </a:solidFill>
                <a:latin typeface="Roboto Condensed"/>
              </a:rPr>
              <a:t>Hãy</a:t>
            </a:r>
            <a:r>
              <a:rPr lang="en-US" sz="4201" dirty="0">
                <a:solidFill>
                  <a:srgbClr val="072D50"/>
                </a:solidFill>
                <a:latin typeface="Roboto Condensed"/>
              </a:rPr>
              <a:t> chia </a:t>
            </a:r>
            <a:r>
              <a:rPr lang="en-US" sz="4201" dirty="0" err="1">
                <a:solidFill>
                  <a:srgbClr val="072D50"/>
                </a:solidFill>
                <a:latin typeface="Roboto Condensed"/>
              </a:rPr>
              <a:t>sẻ</a:t>
            </a:r>
            <a:r>
              <a:rPr lang="en-US" sz="4201" dirty="0">
                <a:solidFill>
                  <a:srgbClr val="072D50"/>
                </a:solidFill>
                <a:latin typeface="Roboto Condensed"/>
              </a:rPr>
              <a:t> </a:t>
            </a:r>
            <a:r>
              <a:rPr lang="en-US" sz="4201" dirty="0" err="1">
                <a:solidFill>
                  <a:srgbClr val="072D50"/>
                </a:solidFill>
                <a:latin typeface="Roboto Condensed"/>
              </a:rPr>
              <a:t>với</a:t>
            </a:r>
            <a:r>
              <a:rPr lang="en-US" sz="4201" dirty="0">
                <a:solidFill>
                  <a:srgbClr val="072D50"/>
                </a:solidFill>
                <a:latin typeface="Roboto Condensed"/>
              </a:rPr>
              <a:t> </a:t>
            </a:r>
            <a:r>
              <a:rPr lang="en-US" sz="4201" dirty="0" err="1">
                <a:solidFill>
                  <a:srgbClr val="072D50"/>
                </a:solidFill>
                <a:latin typeface="Roboto Condensed"/>
              </a:rPr>
              <a:t>các</a:t>
            </a:r>
            <a:r>
              <a:rPr lang="en-US" sz="4201" dirty="0">
                <a:solidFill>
                  <a:srgbClr val="072D50"/>
                </a:solidFill>
                <a:latin typeface="Roboto Condensed"/>
              </a:rPr>
              <a:t> </a:t>
            </a:r>
            <a:r>
              <a:rPr lang="en-US" sz="4201" dirty="0" err="1">
                <a:solidFill>
                  <a:srgbClr val="072D50"/>
                </a:solidFill>
                <a:latin typeface="Roboto Condensed"/>
              </a:rPr>
              <a:t>bạn</a:t>
            </a:r>
            <a:r>
              <a:rPr lang="en-US" sz="4201" dirty="0">
                <a:solidFill>
                  <a:srgbClr val="072D50"/>
                </a:solidFill>
                <a:latin typeface="Roboto Condensed"/>
              </a:rPr>
              <a:t> </a:t>
            </a:r>
            <a:r>
              <a:rPr lang="en-US" sz="4201" dirty="0" err="1">
                <a:solidFill>
                  <a:srgbClr val="072D50"/>
                </a:solidFill>
                <a:latin typeface="Roboto Condensed"/>
              </a:rPr>
              <a:t>hành</a:t>
            </a:r>
            <a:r>
              <a:rPr lang="en-US" sz="4201" dirty="0">
                <a:solidFill>
                  <a:srgbClr val="072D50"/>
                </a:solidFill>
                <a:latin typeface="Roboto Condensed"/>
              </a:rPr>
              <a:t> </a:t>
            </a:r>
            <a:r>
              <a:rPr lang="en-US" sz="4201" dirty="0" err="1">
                <a:solidFill>
                  <a:srgbClr val="072D50"/>
                </a:solidFill>
                <a:latin typeface="Roboto Condensed"/>
              </a:rPr>
              <a:t>trình</a:t>
            </a:r>
            <a:r>
              <a:rPr lang="en-US" sz="4201" dirty="0">
                <a:solidFill>
                  <a:srgbClr val="072D50"/>
                </a:solidFill>
                <a:latin typeface="Roboto Condensed"/>
              </a:rPr>
              <a:t> </a:t>
            </a:r>
            <a:r>
              <a:rPr lang="en-US" sz="4201" dirty="0" err="1">
                <a:solidFill>
                  <a:srgbClr val="072D50"/>
                </a:solidFill>
                <a:latin typeface="Roboto Condensed"/>
              </a:rPr>
              <a:t>trong</a:t>
            </a:r>
            <a:r>
              <a:rPr lang="en-US" sz="4201" dirty="0">
                <a:solidFill>
                  <a:srgbClr val="072D50"/>
                </a:solidFill>
                <a:latin typeface="Roboto Condensed"/>
              </a:rPr>
              <a:t> </a:t>
            </a:r>
            <a:r>
              <a:rPr lang="en-US" sz="4201" dirty="0" err="1">
                <a:solidFill>
                  <a:srgbClr val="072D50"/>
                </a:solidFill>
                <a:latin typeface="Roboto Condensed"/>
              </a:rPr>
              <a:t>tưởng</a:t>
            </a:r>
            <a:r>
              <a:rPr lang="en-US" sz="4201" dirty="0">
                <a:solidFill>
                  <a:srgbClr val="072D50"/>
                </a:solidFill>
                <a:latin typeface="Roboto Condensed"/>
              </a:rPr>
              <a:t> </a:t>
            </a:r>
            <a:r>
              <a:rPr lang="en-US" sz="4201" dirty="0" err="1">
                <a:solidFill>
                  <a:srgbClr val="072D50"/>
                </a:solidFill>
                <a:latin typeface="Roboto Condensed"/>
              </a:rPr>
              <a:t>tượng</a:t>
            </a:r>
            <a:r>
              <a:rPr lang="en-US" sz="4201" dirty="0">
                <a:solidFill>
                  <a:srgbClr val="072D50"/>
                </a:solidFill>
                <a:latin typeface="Roboto Condensed"/>
              </a:rPr>
              <a:t> </a:t>
            </a:r>
            <a:r>
              <a:rPr lang="en-US" sz="4201" dirty="0" err="1">
                <a:solidFill>
                  <a:srgbClr val="072D50"/>
                </a:solidFill>
                <a:latin typeface="Roboto Condensed"/>
              </a:rPr>
              <a:t>của</a:t>
            </a:r>
            <a:r>
              <a:rPr lang="en-US" sz="4201" dirty="0">
                <a:solidFill>
                  <a:srgbClr val="072D50"/>
                </a:solidFill>
                <a:latin typeface="Roboto Condensed"/>
              </a:rPr>
              <a:t> </a:t>
            </a:r>
            <a:r>
              <a:rPr lang="en-US" sz="4201" dirty="0" err="1">
                <a:solidFill>
                  <a:srgbClr val="072D50"/>
                </a:solidFill>
                <a:latin typeface="Roboto Condensed"/>
              </a:rPr>
              <a:t>mình</a:t>
            </a:r>
            <a:r>
              <a:rPr lang="en-US" sz="4201" dirty="0">
                <a:solidFill>
                  <a:srgbClr val="072D50"/>
                </a:solidFill>
                <a:latin typeface="Roboto Condensed"/>
              </a:rPr>
              <a:t>.</a:t>
            </a:r>
          </a:p>
        </p:txBody>
      </p:sp>
      <p:grpSp>
        <p:nvGrpSpPr>
          <p:cNvPr id="29" name="Nhóm 28">
            <a:extLst>
              <a:ext uri="{FF2B5EF4-FFF2-40B4-BE49-F238E27FC236}">
                <a16:creationId xmlns:a16="http://schemas.microsoft.com/office/drawing/2014/main" id="{F1CCA96D-3BDC-BB70-2A29-323B2349DDD2}"/>
              </a:ext>
            </a:extLst>
          </p:cNvPr>
          <p:cNvGrpSpPr/>
          <p:nvPr/>
        </p:nvGrpSpPr>
        <p:grpSpPr>
          <a:xfrm>
            <a:off x="-1545439" y="159011"/>
            <a:ext cx="12559434" cy="1494903"/>
            <a:chOff x="-63665" y="1265894"/>
            <a:chExt cx="13236084" cy="1630780"/>
          </a:xfrm>
        </p:grpSpPr>
        <p:sp>
          <p:nvSpPr>
            <p:cNvPr id="30" name="Lưu đồ: Điểm Kết Thúc 29">
              <a:extLst>
                <a:ext uri="{FF2B5EF4-FFF2-40B4-BE49-F238E27FC236}">
                  <a16:creationId xmlns:a16="http://schemas.microsoft.com/office/drawing/2014/main" id="{9064BE39-1C45-3A87-2503-B86C923567FC}"/>
                </a:ext>
              </a:extLst>
            </p:cNvPr>
            <p:cNvSpPr/>
            <p:nvPr/>
          </p:nvSpPr>
          <p:spPr>
            <a:xfrm>
              <a:off x="-63665" y="1265894"/>
              <a:ext cx="13089770" cy="1630780"/>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8">
              <a:extLst>
                <a:ext uri="{FF2B5EF4-FFF2-40B4-BE49-F238E27FC236}">
                  <a16:creationId xmlns:a16="http://schemas.microsoft.com/office/drawing/2014/main" id="{AAC89641-8473-EA59-27ED-C83D17B9CF88}"/>
                </a:ext>
              </a:extLst>
            </p:cNvPr>
            <p:cNvSpPr txBox="1"/>
            <p:nvPr/>
          </p:nvSpPr>
          <p:spPr>
            <a:xfrm>
              <a:off x="2430051" y="1528527"/>
              <a:ext cx="10742368" cy="881347"/>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C. KHÁM PHÁ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46569350"/>
              </p:ext>
            </p:extLst>
          </p:nvPr>
        </p:nvGraphicFramePr>
        <p:xfrm>
          <a:off x="1939317" y="3418326"/>
          <a:ext cx="15953797" cy="6638927"/>
        </p:xfrm>
        <a:graphic>
          <a:graphicData uri="http://schemas.openxmlformats.org/drawingml/2006/table">
            <a:tbl>
              <a:tblPr/>
              <a:tblGrid>
                <a:gridCol w="13155030">
                  <a:extLst>
                    <a:ext uri="{9D8B030D-6E8A-4147-A177-3AD203B41FA5}">
                      <a16:colId xmlns:a16="http://schemas.microsoft.com/office/drawing/2014/main" val="20000"/>
                    </a:ext>
                  </a:extLst>
                </a:gridCol>
                <a:gridCol w="1381944">
                  <a:extLst>
                    <a:ext uri="{9D8B030D-6E8A-4147-A177-3AD203B41FA5}">
                      <a16:colId xmlns:a16="http://schemas.microsoft.com/office/drawing/2014/main" val="20001"/>
                    </a:ext>
                  </a:extLst>
                </a:gridCol>
                <a:gridCol w="1416823">
                  <a:extLst>
                    <a:ext uri="{9D8B030D-6E8A-4147-A177-3AD203B41FA5}">
                      <a16:colId xmlns:a16="http://schemas.microsoft.com/office/drawing/2014/main" val="20002"/>
                    </a:ext>
                  </a:extLst>
                </a:gridCol>
              </a:tblGrid>
              <a:tr h="1186206">
                <a:tc>
                  <a:txBody>
                    <a:bodyPr/>
                    <a:lstStyle/>
                    <a:p>
                      <a:pPr algn="ctr">
                        <a:defRPr/>
                      </a:pPr>
                      <a:r>
                        <a:rPr lang="en-US" sz="3999" dirty="0" err="1">
                          <a:solidFill>
                            <a:srgbClr val="000000"/>
                          </a:solidFill>
                          <a:latin typeface="Roboto Condensed Bold"/>
                        </a:rPr>
                        <a:t>Tiêu</a:t>
                      </a:r>
                      <a:r>
                        <a:rPr lang="en-US" sz="3999" dirty="0">
                          <a:solidFill>
                            <a:srgbClr val="000000"/>
                          </a:solidFill>
                          <a:latin typeface="Roboto Condensed Bold"/>
                        </a:rPr>
                        <a:t> </a:t>
                      </a:r>
                      <a:r>
                        <a:rPr lang="en-US" sz="3999" dirty="0" err="1">
                          <a:solidFill>
                            <a:srgbClr val="000000"/>
                          </a:solidFill>
                          <a:latin typeface="Roboto Condensed Bold"/>
                        </a:rPr>
                        <a:t>chí</a:t>
                      </a:r>
                      <a:endParaRPr lang="en-US" sz="1100"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92D7FF"/>
                    </a:solidFill>
                  </a:tcPr>
                </a:tc>
                <a:tc>
                  <a:txBody>
                    <a:bodyPr/>
                    <a:lstStyle/>
                    <a:p>
                      <a:pPr algn="ctr">
                        <a:defRPr/>
                      </a:pPr>
                      <a:r>
                        <a:rPr lang="en-US" sz="3999" dirty="0" err="1">
                          <a:solidFill>
                            <a:srgbClr val="000000"/>
                          </a:solidFill>
                          <a:latin typeface="Roboto Condensed Bold"/>
                        </a:rPr>
                        <a:t>Đạt</a:t>
                      </a:r>
                      <a:endParaRPr lang="en-US" sz="1100"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92D7FF"/>
                    </a:solidFill>
                  </a:tcPr>
                </a:tc>
                <a:tc>
                  <a:txBody>
                    <a:bodyPr/>
                    <a:lstStyle/>
                    <a:p>
                      <a:pPr algn="ctr">
                        <a:defRPr/>
                      </a:pPr>
                      <a:r>
                        <a:rPr lang="en-US" sz="3999" dirty="0">
                          <a:solidFill>
                            <a:srgbClr val="000000"/>
                          </a:solidFill>
                          <a:latin typeface="Roboto Condensed Bold"/>
                        </a:rPr>
                        <a:t>KĐ</a:t>
                      </a:r>
                      <a:endParaRPr lang="en-US" sz="1100"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92D7FF"/>
                    </a:solidFill>
                  </a:tcPr>
                </a:tc>
                <a:extLst>
                  <a:ext uri="{0D108BD9-81ED-4DB2-BD59-A6C34878D82A}">
                    <a16:rowId xmlns:a16="http://schemas.microsoft.com/office/drawing/2014/main" val="10000"/>
                  </a:ext>
                </a:extLst>
              </a:tr>
              <a:tr h="1186206">
                <a:tc>
                  <a:txBody>
                    <a:bodyPr/>
                    <a:lstStyle/>
                    <a:p>
                      <a:pPr algn="l">
                        <a:defRPr/>
                      </a:pPr>
                      <a:r>
                        <a:rPr lang="en-US" sz="3999">
                          <a:solidFill>
                            <a:srgbClr val="000000"/>
                          </a:solidFill>
                          <a:latin typeface="Roboto Condensed"/>
                        </a:rPr>
                        <a:t>Đọc trôi chảy, không bỏ từ, thêm từ.</a:t>
                      </a:r>
                      <a:endParaRPr lang="en-US" sz="110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BAE6FF"/>
                    </a:solidFill>
                  </a:tcPr>
                </a:tc>
                <a:tc>
                  <a:txBody>
                    <a:bodyPr/>
                    <a:lstStyle/>
                    <a:p>
                      <a:endParaRPr lang="en-US"/>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tc>
                  <a:txBody>
                    <a:bodyPr/>
                    <a:lstStyle/>
                    <a:p>
                      <a:endParaRPr lang="en-US"/>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extLst>
                  <a:ext uri="{0D108BD9-81ED-4DB2-BD59-A6C34878D82A}">
                    <a16:rowId xmlns:a16="http://schemas.microsoft.com/office/drawing/2014/main" val="10001"/>
                  </a:ext>
                </a:extLst>
              </a:tr>
              <a:tr h="1186206">
                <a:tc>
                  <a:txBody>
                    <a:bodyPr/>
                    <a:lstStyle/>
                    <a:p>
                      <a:pPr algn="l">
                        <a:defRPr/>
                      </a:pPr>
                      <a:r>
                        <a:rPr lang="en-US" sz="3999">
                          <a:solidFill>
                            <a:srgbClr val="000000"/>
                          </a:solidFill>
                          <a:latin typeface="Roboto Condensed"/>
                        </a:rPr>
                        <a:t>Đọc to, rõ bảo đảm trong không gian lớp học, cả lớp nghe được.</a:t>
                      </a:r>
                      <a:endParaRPr lang="en-US" sz="110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BAE6FF"/>
                    </a:solidFill>
                  </a:tcPr>
                </a:tc>
                <a:tc>
                  <a:txBody>
                    <a:bodyPr/>
                    <a:lstStyle/>
                    <a:p>
                      <a:endParaRPr lang="en-US"/>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tc>
                  <a:txBody>
                    <a:bodyPr/>
                    <a:lstStyle/>
                    <a:p>
                      <a:endParaRPr lang="en-US"/>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extLst>
                  <a:ext uri="{0D108BD9-81ED-4DB2-BD59-A6C34878D82A}">
                    <a16:rowId xmlns:a16="http://schemas.microsoft.com/office/drawing/2014/main" val="10002"/>
                  </a:ext>
                </a:extLst>
              </a:tr>
              <a:tr h="1186206">
                <a:tc>
                  <a:txBody>
                    <a:bodyPr/>
                    <a:lstStyle/>
                    <a:p>
                      <a:pPr algn="l">
                        <a:defRPr/>
                      </a:pPr>
                      <a:r>
                        <a:rPr lang="en-US" sz="3999" dirty="0" err="1">
                          <a:solidFill>
                            <a:srgbClr val="000000"/>
                          </a:solidFill>
                          <a:latin typeface="Roboto Condensed"/>
                        </a:rPr>
                        <a:t>Tốc</a:t>
                      </a:r>
                      <a:r>
                        <a:rPr lang="en-US" sz="3999" dirty="0">
                          <a:solidFill>
                            <a:srgbClr val="000000"/>
                          </a:solidFill>
                          <a:latin typeface="Roboto Condensed"/>
                        </a:rPr>
                        <a:t> </a:t>
                      </a:r>
                      <a:r>
                        <a:rPr lang="en-US" sz="3999" dirty="0" err="1">
                          <a:solidFill>
                            <a:srgbClr val="000000"/>
                          </a:solidFill>
                          <a:latin typeface="Roboto Condensed"/>
                        </a:rPr>
                        <a:t>độ</a:t>
                      </a:r>
                      <a:r>
                        <a:rPr lang="en-US" sz="3999" dirty="0">
                          <a:solidFill>
                            <a:srgbClr val="000000"/>
                          </a:solidFill>
                          <a:latin typeface="Roboto Condensed"/>
                        </a:rPr>
                        <a:t> </a:t>
                      </a:r>
                      <a:r>
                        <a:rPr lang="en-US" sz="3999" dirty="0" err="1">
                          <a:solidFill>
                            <a:srgbClr val="000000"/>
                          </a:solidFill>
                          <a:latin typeface="Roboto Condensed"/>
                        </a:rPr>
                        <a:t>đọc</a:t>
                      </a:r>
                      <a:r>
                        <a:rPr lang="en-US" sz="3999" dirty="0">
                          <a:solidFill>
                            <a:srgbClr val="000000"/>
                          </a:solidFill>
                          <a:latin typeface="Roboto Condensed"/>
                        </a:rPr>
                        <a:t> </a:t>
                      </a:r>
                      <a:r>
                        <a:rPr lang="en-US" sz="3999" dirty="0" err="1">
                          <a:solidFill>
                            <a:srgbClr val="000000"/>
                          </a:solidFill>
                          <a:latin typeface="Roboto Condensed"/>
                        </a:rPr>
                        <a:t>phù</a:t>
                      </a:r>
                      <a:r>
                        <a:rPr lang="en-US" sz="3999" dirty="0">
                          <a:solidFill>
                            <a:srgbClr val="000000"/>
                          </a:solidFill>
                          <a:latin typeface="Roboto Condensed"/>
                        </a:rPr>
                        <a:t> </a:t>
                      </a:r>
                      <a:r>
                        <a:rPr lang="en-US" sz="3999" dirty="0" err="1">
                          <a:solidFill>
                            <a:srgbClr val="000000"/>
                          </a:solidFill>
                          <a:latin typeface="Roboto Condensed"/>
                        </a:rPr>
                        <a:t>hợp</a:t>
                      </a:r>
                      <a:r>
                        <a:rPr lang="en-US" sz="3999" dirty="0">
                          <a:solidFill>
                            <a:srgbClr val="000000"/>
                          </a:solidFill>
                          <a:latin typeface="Roboto Condensed"/>
                        </a:rPr>
                        <a:t>.</a:t>
                      </a:r>
                      <a:endParaRPr lang="en-US" sz="1100"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BAE6FF"/>
                    </a:solidFill>
                  </a:tcPr>
                </a:tc>
                <a:tc>
                  <a:txBody>
                    <a:bodyPr/>
                    <a:lstStyle/>
                    <a:p>
                      <a:endParaRPr lang="en-US"/>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tc>
                  <a:txBody>
                    <a:bodyPr/>
                    <a:lstStyle/>
                    <a:p>
                      <a:endParaRPr lang="en-US"/>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extLst>
                  <a:ext uri="{0D108BD9-81ED-4DB2-BD59-A6C34878D82A}">
                    <a16:rowId xmlns:a16="http://schemas.microsoft.com/office/drawing/2014/main" val="10003"/>
                  </a:ext>
                </a:extLst>
              </a:tr>
              <a:tr h="1894103">
                <a:tc>
                  <a:txBody>
                    <a:bodyPr/>
                    <a:lstStyle/>
                    <a:p>
                      <a:pPr algn="l">
                        <a:defRPr/>
                      </a:pPr>
                      <a:r>
                        <a:rPr lang="en-US" sz="3999" dirty="0" err="1">
                          <a:solidFill>
                            <a:srgbClr val="000000"/>
                          </a:solidFill>
                          <a:latin typeface="Roboto Condensed"/>
                        </a:rPr>
                        <a:t>Sử</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giọng</a:t>
                      </a:r>
                      <a:r>
                        <a:rPr lang="en-US" sz="3999" dirty="0">
                          <a:solidFill>
                            <a:srgbClr val="000000"/>
                          </a:solidFill>
                          <a:latin typeface="Roboto Condensed"/>
                        </a:rPr>
                        <a:t> </a:t>
                      </a:r>
                      <a:r>
                        <a:rPr lang="en-US" sz="3999" dirty="0" err="1">
                          <a:solidFill>
                            <a:srgbClr val="000000"/>
                          </a:solidFill>
                          <a:latin typeface="Roboto Condensed"/>
                        </a:rPr>
                        <a:t>điệu</a:t>
                      </a:r>
                      <a:r>
                        <a:rPr lang="en-US" sz="3999" dirty="0">
                          <a:solidFill>
                            <a:srgbClr val="000000"/>
                          </a:solidFill>
                          <a:latin typeface="Roboto Condensed"/>
                        </a:rPr>
                        <a:t> </a:t>
                      </a:r>
                      <a:r>
                        <a:rPr lang="en-US" sz="3999" dirty="0" err="1">
                          <a:solidFill>
                            <a:srgbClr val="000000"/>
                          </a:solidFill>
                          <a:latin typeface="Roboto Condensed"/>
                        </a:rPr>
                        <a:t>khác</a:t>
                      </a:r>
                      <a:r>
                        <a:rPr lang="en-US" sz="3999" dirty="0">
                          <a:solidFill>
                            <a:srgbClr val="000000"/>
                          </a:solidFill>
                          <a:latin typeface="Roboto Condensed"/>
                        </a:rPr>
                        <a:t> </a:t>
                      </a:r>
                      <a:r>
                        <a:rPr lang="en-US" sz="3999" dirty="0" err="1">
                          <a:solidFill>
                            <a:srgbClr val="000000"/>
                          </a:solidFill>
                          <a:latin typeface="Roboto Condensed"/>
                        </a:rPr>
                        <a:t>nhau</a:t>
                      </a:r>
                      <a:r>
                        <a:rPr lang="en-US" sz="3999" dirty="0">
                          <a:solidFill>
                            <a:srgbClr val="000000"/>
                          </a:solidFill>
                          <a:latin typeface="Roboto Condensed"/>
                        </a:rPr>
                        <a:t> </a:t>
                      </a:r>
                      <a:r>
                        <a:rPr lang="en-US" sz="3999" dirty="0" err="1">
                          <a:solidFill>
                            <a:srgbClr val="000000"/>
                          </a:solidFill>
                          <a:latin typeface="Roboto Condensed"/>
                        </a:rPr>
                        <a:t>để</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cảm</a:t>
                      </a:r>
                      <a:r>
                        <a:rPr lang="en-US" sz="3999" dirty="0">
                          <a:solidFill>
                            <a:srgbClr val="000000"/>
                          </a:solidFill>
                          <a:latin typeface="Roboto Condensed"/>
                        </a:rPr>
                        <a:t> </a:t>
                      </a:r>
                      <a:r>
                        <a:rPr lang="en-US" sz="3999" dirty="0" err="1">
                          <a:solidFill>
                            <a:srgbClr val="000000"/>
                          </a:solidFill>
                          <a:latin typeface="Roboto Condensed"/>
                        </a:rPr>
                        <a:t>xúc</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kể</a:t>
                      </a:r>
                      <a:r>
                        <a:rPr lang="en-US" sz="3999" dirty="0">
                          <a:solidFill>
                            <a:srgbClr val="000000"/>
                          </a:solidFill>
                          <a:latin typeface="Roboto Condensed"/>
                        </a:rPr>
                        <a:t> </a:t>
                      </a:r>
                      <a:r>
                        <a:rPr lang="en-US" sz="3999" dirty="0" err="1">
                          <a:solidFill>
                            <a:srgbClr val="000000"/>
                          </a:solidFill>
                          <a:latin typeface="Roboto Condensed"/>
                        </a:rPr>
                        <a:t>chuyện</a:t>
                      </a:r>
                      <a:r>
                        <a:rPr lang="en-US" sz="3999" dirty="0">
                          <a:solidFill>
                            <a:srgbClr val="000000"/>
                          </a:solidFill>
                          <a:latin typeface="Roboto Condensed"/>
                        </a:rPr>
                        <a:t> </a:t>
                      </a:r>
                      <a:r>
                        <a:rPr lang="en-US" sz="3999" dirty="0" err="1">
                          <a:solidFill>
                            <a:srgbClr val="000000"/>
                          </a:solidFill>
                          <a:latin typeface="Roboto Condensed"/>
                        </a:rPr>
                        <a:t>đối</a:t>
                      </a:r>
                      <a:r>
                        <a:rPr lang="en-US" sz="3999" dirty="0">
                          <a:solidFill>
                            <a:srgbClr val="000000"/>
                          </a:solidFill>
                          <a:latin typeface="Roboto Condensed"/>
                        </a:rPr>
                        <a:t> </a:t>
                      </a:r>
                      <a:r>
                        <a:rPr lang="en-US" sz="3999" dirty="0" err="1">
                          <a:solidFill>
                            <a:srgbClr val="000000"/>
                          </a:solidFill>
                          <a:latin typeface="Roboto Condensed"/>
                        </a:rPr>
                        <a:t>với</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sự</a:t>
                      </a:r>
                      <a:r>
                        <a:rPr lang="en-US" sz="3999" dirty="0">
                          <a:solidFill>
                            <a:srgbClr val="000000"/>
                          </a:solidFill>
                          <a:latin typeface="Roboto Condensed"/>
                        </a:rPr>
                        <a:t> </a:t>
                      </a:r>
                      <a:r>
                        <a:rPr lang="en-US" sz="3999" dirty="0" err="1">
                          <a:solidFill>
                            <a:srgbClr val="000000"/>
                          </a:solidFill>
                          <a:latin typeface="Roboto Condensed"/>
                        </a:rPr>
                        <a:t>việc</a:t>
                      </a:r>
                      <a:r>
                        <a:rPr lang="en-US" sz="3999" dirty="0">
                          <a:solidFill>
                            <a:srgbClr val="000000"/>
                          </a:solidFill>
                          <a:latin typeface="Roboto Condensed"/>
                        </a:rPr>
                        <a:t>.</a:t>
                      </a:r>
                      <a:endParaRPr lang="en-US" sz="1100"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BAE6FF"/>
                    </a:solidFill>
                  </a:tcPr>
                </a:tc>
                <a:tc>
                  <a:txBody>
                    <a:bodyPr/>
                    <a:lstStyle/>
                    <a:p>
                      <a:endParaRPr lang="en-US"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tc>
                  <a:txBody>
                    <a:bodyPr/>
                    <a:lstStyle/>
                    <a:p>
                      <a:endParaRPr lang="en-US" dirty="0"/>
                    </a:p>
                  </a:txBody>
                  <a:tcPr anchor="ctr">
                    <a:lnL w="28575" cap="flat" cmpd="sng" algn="ctr">
                      <a:solidFill>
                        <a:srgbClr val="4C72B9"/>
                      </a:solidFill>
                      <a:prstDash val="solid"/>
                      <a:round/>
                      <a:headEnd type="none" w="med" len="med"/>
                      <a:tailEnd type="none" w="med" len="med"/>
                    </a:lnL>
                    <a:lnR w="28575" cap="flat" cmpd="sng" algn="ctr">
                      <a:solidFill>
                        <a:srgbClr val="4C72B9"/>
                      </a:solidFill>
                      <a:prstDash val="solid"/>
                      <a:round/>
                      <a:headEnd type="none" w="med" len="med"/>
                      <a:tailEnd type="none" w="med" len="med"/>
                    </a:lnR>
                    <a:lnT w="28575" cap="flat" cmpd="sng" algn="ctr">
                      <a:solidFill>
                        <a:srgbClr val="4C72B9"/>
                      </a:solidFill>
                      <a:prstDash val="solid"/>
                      <a:round/>
                      <a:headEnd type="none" w="med" len="med"/>
                      <a:tailEnd type="none" w="med" len="med"/>
                    </a:lnT>
                    <a:lnB w="28575" cap="flat" cmpd="sng" algn="ctr">
                      <a:solidFill>
                        <a:srgbClr val="4C72B9"/>
                      </a:solidFill>
                      <a:prstDash val="solid"/>
                      <a:round/>
                      <a:headEnd type="none" w="med" len="med"/>
                      <a:tailEnd type="none" w="med" len="med"/>
                    </a:lnB>
                    <a:solidFill>
                      <a:srgbClr val="FFFDF7"/>
                    </a:solidFill>
                  </a:tcPr>
                </a:tc>
                <a:extLst>
                  <a:ext uri="{0D108BD9-81ED-4DB2-BD59-A6C34878D82A}">
                    <a16:rowId xmlns:a16="http://schemas.microsoft.com/office/drawing/2014/main" val="10004"/>
                  </a:ext>
                </a:extLst>
              </a:tr>
            </a:tbl>
          </a:graphicData>
        </a:graphic>
      </p:graphicFrame>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8383" flipH="1">
            <a:off x="-2725142" y="1878732"/>
            <a:ext cx="4798251" cy="3946561"/>
          </a:xfrm>
          <a:prstGeom prst="rect">
            <a:avLst/>
          </a:prstGeom>
        </p:spPr>
      </p:pic>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49621">
            <a:off x="16339318" y="8532211"/>
            <a:ext cx="2262655" cy="22145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95212">
            <a:off x="1993350" y="2339991"/>
            <a:ext cx="1032601" cy="1204199"/>
          </a:xfrm>
          <a:prstGeom prst="rect">
            <a:avLst/>
          </a:prstGeom>
        </p:spPr>
      </p:pic>
      <p:grpSp>
        <p:nvGrpSpPr>
          <p:cNvPr id="17" name="Nhóm 16">
            <a:extLst>
              <a:ext uri="{FF2B5EF4-FFF2-40B4-BE49-F238E27FC236}">
                <a16:creationId xmlns:a16="http://schemas.microsoft.com/office/drawing/2014/main" id="{DC72A55F-523A-E1ED-8DAF-FBB918126A73}"/>
              </a:ext>
            </a:extLst>
          </p:cNvPr>
          <p:cNvGrpSpPr/>
          <p:nvPr/>
        </p:nvGrpSpPr>
        <p:grpSpPr>
          <a:xfrm>
            <a:off x="-1219200" y="214711"/>
            <a:ext cx="12420600" cy="1494903"/>
            <a:chOff x="-1219200" y="214711"/>
            <a:chExt cx="12420600" cy="1494903"/>
          </a:xfrm>
        </p:grpSpPr>
        <p:sp>
          <p:nvSpPr>
            <p:cNvPr id="15" name="Lưu đồ: Điểm Kết Thúc 14">
              <a:extLst>
                <a:ext uri="{FF2B5EF4-FFF2-40B4-BE49-F238E27FC236}">
                  <a16:creationId xmlns:a16="http://schemas.microsoft.com/office/drawing/2014/main" id="{8F62BABB-568C-E50D-4EF4-C3F8E863412A}"/>
                </a:ext>
              </a:extLst>
            </p:cNvPr>
            <p:cNvSpPr/>
            <p:nvPr/>
          </p:nvSpPr>
          <p:spPr>
            <a:xfrm>
              <a:off x="-1219200" y="214711"/>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1"/>
            <p:cNvSpPr txBox="1"/>
            <p:nvPr/>
          </p:nvSpPr>
          <p:spPr>
            <a:xfrm>
              <a:off x="533400" y="426085"/>
              <a:ext cx="6447494" cy="937071"/>
            </a:xfrm>
            <a:prstGeom prst="rect">
              <a:avLst/>
            </a:prstGeom>
          </p:spPr>
          <p:txBody>
            <a:bodyPr lIns="0" tIns="0" rIns="0" bIns="0" rtlCol="0" anchor="t">
              <a:spAutoFit/>
            </a:bodyPr>
            <a:lstStyle/>
            <a:p>
              <a:pPr>
                <a:lnSpc>
                  <a:spcPts val="7669"/>
                </a:lnSpc>
              </a:pPr>
              <a:r>
                <a:rPr lang="en-US" sz="5478" dirty="0">
                  <a:solidFill>
                    <a:srgbClr val="186AB4"/>
                  </a:solidFill>
                  <a:latin typeface="Fraunces Bold"/>
                </a:rPr>
                <a:t>2. ĐỌC VĂN BẢN</a:t>
              </a:r>
            </a:p>
          </p:txBody>
        </p:sp>
      </p:grpSp>
      <p:sp>
        <p:nvSpPr>
          <p:cNvPr id="12" name="TextBox 12"/>
          <p:cNvSpPr txBox="1"/>
          <p:nvPr/>
        </p:nvSpPr>
        <p:spPr>
          <a:xfrm>
            <a:off x="3048000" y="1808222"/>
            <a:ext cx="12743015" cy="772007"/>
          </a:xfrm>
          <a:prstGeom prst="rect">
            <a:avLst/>
          </a:prstGeom>
        </p:spPr>
        <p:txBody>
          <a:bodyPr lIns="0" tIns="0" rIns="0" bIns="0" rtlCol="0" anchor="t">
            <a:spAutoFit/>
          </a:bodyPr>
          <a:lstStyle/>
          <a:p>
            <a:pPr algn="just">
              <a:lnSpc>
                <a:spcPts val="6271"/>
              </a:lnSpc>
            </a:pPr>
            <a:r>
              <a:rPr lang="en-US" sz="4479" dirty="0" err="1">
                <a:solidFill>
                  <a:srgbClr val="072D50"/>
                </a:solidFill>
                <a:latin typeface="Roboto Condensed Bold"/>
              </a:rPr>
              <a:t>Đọc</a:t>
            </a:r>
            <a:r>
              <a:rPr lang="en-US" sz="4479" dirty="0">
                <a:solidFill>
                  <a:srgbClr val="072D50"/>
                </a:solidFill>
                <a:latin typeface="Roboto Condensed Bold"/>
              </a:rPr>
              <a:t> </a:t>
            </a:r>
            <a:r>
              <a:rPr lang="en-US" sz="4479" dirty="0" err="1">
                <a:solidFill>
                  <a:srgbClr val="072D50"/>
                </a:solidFill>
                <a:latin typeface="Roboto Condensed Bold"/>
              </a:rPr>
              <a:t>diễn</a:t>
            </a:r>
            <a:r>
              <a:rPr lang="en-US" sz="4479" dirty="0">
                <a:solidFill>
                  <a:srgbClr val="072D50"/>
                </a:solidFill>
                <a:latin typeface="Roboto Condensed Bold"/>
              </a:rPr>
              <a:t> </a:t>
            </a:r>
            <a:r>
              <a:rPr lang="en-US" sz="4479" dirty="0" err="1">
                <a:solidFill>
                  <a:srgbClr val="072D50"/>
                </a:solidFill>
                <a:latin typeface="Roboto Condensed Bold"/>
              </a:rPr>
              <a:t>cảm</a:t>
            </a:r>
            <a:r>
              <a:rPr lang="en-US" sz="4479" dirty="0">
                <a:solidFill>
                  <a:srgbClr val="072D50"/>
                </a:solidFill>
                <a:latin typeface="Roboto Condensed Bold"/>
              </a:rPr>
              <a:t> </a:t>
            </a:r>
            <a:r>
              <a:rPr lang="en-US" sz="4479" dirty="0" err="1">
                <a:solidFill>
                  <a:srgbClr val="072D50"/>
                </a:solidFill>
                <a:latin typeface="Roboto Condensed Bold"/>
              </a:rPr>
              <a:t>phân</a:t>
            </a:r>
            <a:r>
              <a:rPr lang="en-US" sz="4479" dirty="0">
                <a:solidFill>
                  <a:srgbClr val="072D50"/>
                </a:solidFill>
                <a:latin typeface="Roboto Condensed Bold"/>
              </a:rPr>
              <a:t> </a:t>
            </a:r>
            <a:r>
              <a:rPr lang="en-US" sz="4479" dirty="0" err="1">
                <a:solidFill>
                  <a:srgbClr val="072D50"/>
                </a:solidFill>
                <a:latin typeface="Roboto Condensed Bold"/>
              </a:rPr>
              <a:t>vai</a:t>
            </a:r>
            <a:r>
              <a:rPr lang="en-US" sz="4479" dirty="0">
                <a:solidFill>
                  <a:srgbClr val="072D50"/>
                </a:solidFill>
                <a:latin typeface="Roboto Condensed Bold"/>
              </a:rPr>
              <a:t> </a:t>
            </a:r>
            <a:r>
              <a:rPr lang="en-US" sz="4479" dirty="0" err="1">
                <a:solidFill>
                  <a:srgbClr val="072D50"/>
                </a:solidFill>
                <a:latin typeface="Roboto Condensed Bold"/>
              </a:rPr>
              <a:t>văn</a:t>
            </a:r>
            <a:r>
              <a:rPr lang="en-US" sz="4479" dirty="0">
                <a:solidFill>
                  <a:srgbClr val="072D50"/>
                </a:solidFill>
                <a:latin typeface="Roboto Condensed Bold"/>
              </a:rPr>
              <a:t> </a:t>
            </a:r>
            <a:r>
              <a:rPr lang="en-US" sz="4479" dirty="0" err="1">
                <a:solidFill>
                  <a:srgbClr val="072D50"/>
                </a:solidFill>
                <a:latin typeface="Roboto Condensed Bold"/>
              </a:rPr>
              <a:t>bản</a:t>
            </a:r>
            <a:r>
              <a:rPr lang="en-US" sz="4479" dirty="0">
                <a:solidFill>
                  <a:srgbClr val="072D50"/>
                </a:solidFill>
                <a:latin typeface="Roboto Condensed Bold"/>
              </a:rPr>
              <a:t> </a:t>
            </a:r>
            <a:r>
              <a:rPr lang="en-US" sz="4479" dirty="0" err="1">
                <a:solidFill>
                  <a:srgbClr val="072D50"/>
                </a:solidFill>
                <a:latin typeface="Roboto Condensed Bold Italics"/>
              </a:rPr>
              <a:t>Bạch</a:t>
            </a:r>
            <a:r>
              <a:rPr lang="en-US" sz="4479" dirty="0">
                <a:solidFill>
                  <a:srgbClr val="072D50"/>
                </a:solidFill>
                <a:latin typeface="Roboto Condensed Bold Italics"/>
              </a:rPr>
              <a:t> </a:t>
            </a:r>
            <a:r>
              <a:rPr lang="en-US" sz="4479" dirty="0" err="1">
                <a:solidFill>
                  <a:srgbClr val="072D50"/>
                </a:solidFill>
                <a:latin typeface="Roboto Condensed Bold Italics"/>
              </a:rPr>
              <a:t>tuộc</a:t>
            </a:r>
            <a:endParaRPr lang="en-US" sz="4479" dirty="0">
              <a:solidFill>
                <a:srgbClr val="072D50"/>
              </a:solidFill>
              <a:latin typeface="Roboto Condensed Bold Italics"/>
            </a:endParaRPr>
          </a:p>
        </p:txBody>
      </p:sp>
      <p:sp>
        <p:nvSpPr>
          <p:cNvPr id="13" name="TextBox 13"/>
          <p:cNvSpPr txBox="1"/>
          <p:nvPr/>
        </p:nvSpPr>
        <p:spPr>
          <a:xfrm>
            <a:off x="2699762" y="2806240"/>
            <a:ext cx="15376483" cy="612086"/>
          </a:xfrm>
          <a:prstGeom prst="rect">
            <a:avLst/>
          </a:prstGeom>
        </p:spPr>
        <p:txBody>
          <a:bodyPr lIns="0" tIns="0" rIns="0" bIns="0" rtlCol="0" anchor="t">
            <a:spAutoFit/>
          </a:bodyPr>
          <a:lstStyle/>
          <a:p>
            <a:pPr algn="ctr">
              <a:lnSpc>
                <a:spcPts val="4599"/>
              </a:lnSpc>
            </a:pPr>
            <a:r>
              <a:rPr lang="en-US" sz="4599" spc="114">
                <a:solidFill>
                  <a:srgbClr val="072D50"/>
                </a:solidFill>
                <a:latin typeface="#9Slide07 SVNUT Triumph Press"/>
              </a:rPr>
              <a:t>Bảng kiểm kĩ năng đọc diễn cảm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9621">
            <a:off x="16472783" y="8406725"/>
            <a:ext cx="2262655" cy="2214574"/>
          </a:xfrm>
          <a:prstGeom prst="rect">
            <a:avLst/>
          </a:prstGeom>
        </p:spPr>
      </p:pic>
      <p:grpSp>
        <p:nvGrpSpPr>
          <p:cNvPr id="6" name="Group 6"/>
          <p:cNvGrpSpPr/>
          <p:nvPr/>
        </p:nvGrpSpPr>
        <p:grpSpPr>
          <a:xfrm>
            <a:off x="12742065" y="1028700"/>
            <a:ext cx="5318919" cy="6766175"/>
            <a:chOff x="0" y="0"/>
            <a:chExt cx="7091892" cy="9021567"/>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378" y="0"/>
              <a:ext cx="6978514" cy="827194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687689"/>
              <a:ext cx="7091892" cy="2333877"/>
            </a:xfrm>
            <a:prstGeom prst="rect">
              <a:avLst/>
            </a:prstGeom>
          </p:spPr>
        </p:pic>
        <p:pic>
          <p:nvPicPr>
            <p:cNvPr id="9" name="Picture 9"/>
            <p:cNvPicPr>
              <a:picLocks noChangeAspect="1"/>
            </p:cNvPicPr>
            <p:nvPr/>
          </p:nvPicPr>
          <p:blipFill>
            <a:blip r:embed="rId8"/>
            <a:srcRect b="23588"/>
            <a:stretch>
              <a:fillRect/>
            </a:stretch>
          </p:blipFill>
          <p:spPr>
            <a:xfrm rot="-168970">
              <a:off x="773977" y="1276917"/>
              <a:ext cx="4927258" cy="5410773"/>
            </a:xfrm>
            <a:prstGeom prst="rect">
              <a:avLst/>
            </a:prstGeom>
          </p:spPr>
        </p:pic>
        <p:pic>
          <p:nvPicPr>
            <p:cNvPr id="10" name="Picture 10"/>
            <p:cNvPicPr>
              <a:picLocks noChangeAspect="1"/>
            </p:cNvPicPr>
            <p:nvPr/>
          </p:nvPicPr>
          <p:blipFill>
            <a:blip r:embed="rId9"/>
            <a:srcRect/>
            <a:stretch>
              <a:fillRect/>
            </a:stretch>
          </p:blipFill>
          <p:spPr>
            <a:xfrm rot="-8184604">
              <a:off x="3959410" y="929710"/>
              <a:ext cx="3165074" cy="1171077"/>
            </a:xfrm>
            <a:prstGeom prst="rect">
              <a:avLst/>
            </a:prstGeom>
          </p:spPr>
        </p:pic>
        <p:sp>
          <p:nvSpPr>
            <p:cNvPr id="11" name="TextBox 11"/>
            <p:cNvSpPr txBox="1"/>
            <p:nvPr/>
          </p:nvSpPr>
          <p:spPr>
            <a:xfrm rot="-196271">
              <a:off x="465184" y="7319444"/>
              <a:ext cx="6152555" cy="904768"/>
            </a:xfrm>
            <a:prstGeom prst="rect">
              <a:avLst/>
            </a:prstGeom>
          </p:spPr>
          <p:txBody>
            <a:bodyPr lIns="0" tIns="0" rIns="0" bIns="0" rtlCol="0" anchor="t">
              <a:spAutoFit/>
            </a:bodyPr>
            <a:lstStyle/>
            <a:p>
              <a:pPr algn="ctr">
                <a:lnSpc>
                  <a:spcPts val="5999"/>
                </a:lnSpc>
                <a:spcBef>
                  <a:spcPct val="0"/>
                </a:spcBef>
              </a:pPr>
              <a:r>
                <a:rPr lang="en-US" sz="3999">
                  <a:solidFill>
                    <a:srgbClr val="000000"/>
                  </a:solidFill>
                  <a:latin typeface="#9Slide07 HLT Fall For You"/>
                </a:rPr>
                <a:t>Giuyn Véc-nơ (1828 – 1905)</a:t>
              </a:r>
            </a:p>
          </p:txBody>
        </p:sp>
      </p:grpSp>
      <p:sp>
        <p:nvSpPr>
          <p:cNvPr id="22" name="TextBox 22"/>
          <p:cNvSpPr txBox="1"/>
          <p:nvPr/>
        </p:nvSpPr>
        <p:spPr>
          <a:xfrm>
            <a:off x="585107" y="1810353"/>
            <a:ext cx="12156958" cy="987450"/>
          </a:xfrm>
          <a:prstGeom prst="rect">
            <a:avLst/>
          </a:prstGeom>
        </p:spPr>
        <p:txBody>
          <a:bodyPr lIns="0" tIns="0" rIns="0" bIns="0" rtlCol="0" anchor="t">
            <a:spAutoFit/>
          </a:bodyPr>
          <a:lstStyle/>
          <a:p>
            <a:pPr>
              <a:lnSpc>
                <a:spcPts val="7669"/>
              </a:lnSpc>
            </a:pPr>
            <a:r>
              <a:rPr lang="en-US" sz="5478" dirty="0">
                <a:solidFill>
                  <a:srgbClr val="3066C2"/>
                </a:solidFill>
                <a:latin typeface="#9Slide07 SVNUT Triumph Press"/>
              </a:rPr>
              <a:t>3.1. </a:t>
            </a:r>
            <a:r>
              <a:rPr lang="en-US" sz="5478" dirty="0" err="1">
                <a:solidFill>
                  <a:srgbClr val="3066C2"/>
                </a:solidFill>
                <a:latin typeface="#9Slide07 SVNUT Triumph Press"/>
              </a:rPr>
              <a:t>Giới</a:t>
            </a:r>
            <a:r>
              <a:rPr lang="en-US" sz="5478" dirty="0">
                <a:solidFill>
                  <a:srgbClr val="3066C2"/>
                </a:solidFill>
                <a:latin typeface="#9Slide07 SVNUT Triumph Press"/>
              </a:rPr>
              <a:t> </a:t>
            </a:r>
            <a:r>
              <a:rPr lang="en-US" sz="5478" dirty="0" err="1">
                <a:solidFill>
                  <a:srgbClr val="3066C2"/>
                </a:solidFill>
                <a:latin typeface="#9Slide07 SVNUT Triumph Press"/>
              </a:rPr>
              <a:t>thiệu</a:t>
            </a:r>
            <a:r>
              <a:rPr lang="en-US" sz="5478" dirty="0">
                <a:solidFill>
                  <a:srgbClr val="3066C2"/>
                </a:solidFill>
                <a:latin typeface="#9Slide07 SVNUT Triumph Press"/>
              </a:rPr>
              <a:t> </a:t>
            </a:r>
            <a:r>
              <a:rPr lang="en-US" sz="5478" dirty="0" err="1">
                <a:solidFill>
                  <a:srgbClr val="3066C2"/>
                </a:solidFill>
                <a:latin typeface="#9Slide07 SVNUT Triumph Press"/>
              </a:rPr>
              <a:t>tác</a:t>
            </a:r>
            <a:r>
              <a:rPr lang="en-US" sz="5478" dirty="0">
                <a:solidFill>
                  <a:srgbClr val="3066C2"/>
                </a:solidFill>
                <a:latin typeface="#9Slide07 SVNUT Triumph Press"/>
              </a:rPr>
              <a:t> </a:t>
            </a:r>
            <a:r>
              <a:rPr lang="en-US" sz="5478" dirty="0" err="1">
                <a:solidFill>
                  <a:srgbClr val="3066C2"/>
                </a:solidFill>
                <a:latin typeface="#9Slide07 SVNUT Triumph Press"/>
              </a:rPr>
              <a:t>giả</a:t>
            </a:r>
            <a:r>
              <a:rPr lang="en-US" sz="5478" dirty="0">
                <a:solidFill>
                  <a:srgbClr val="3066C2"/>
                </a:solidFill>
                <a:latin typeface="#9Slide07 SVNUT Triumph Press"/>
              </a:rPr>
              <a:t> </a:t>
            </a:r>
            <a:r>
              <a:rPr lang="en-US" sz="5478" dirty="0" err="1">
                <a:solidFill>
                  <a:srgbClr val="3066C2"/>
                </a:solidFill>
                <a:latin typeface="#9Slide07 SVNUT Triumph Press"/>
              </a:rPr>
              <a:t>và</a:t>
            </a:r>
            <a:r>
              <a:rPr lang="en-US" sz="5478" dirty="0">
                <a:solidFill>
                  <a:srgbClr val="3066C2"/>
                </a:solidFill>
                <a:latin typeface="#9Slide07 SVNUT Triumph Press"/>
              </a:rPr>
              <a:t> </a:t>
            </a:r>
            <a:r>
              <a:rPr lang="en-US" sz="5478" dirty="0" err="1">
                <a:solidFill>
                  <a:srgbClr val="3066C2"/>
                </a:solidFill>
                <a:latin typeface="#9Slide07 SVNUT Triumph Press"/>
              </a:rPr>
              <a:t>tác</a:t>
            </a:r>
            <a:r>
              <a:rPr lang="en-US" sz="5478" dirty="0">
                <a:solidFill>
                  <a:srgbClr val="3066C2"/>
                </a:solidFill>
                <a:latin typeface="#9Slide07 SVNUT Triumph Press"/>
              </a:rPr>
              <a:t> </a:t>
            </a:r>
            <a:r>
              <a:rPr lang="en-US" sz="5478" dirty="0" err="1">
                <a:solidFill>
                  <a:srgbClr val="3066C2"/>
                </a:solidFill>
                <a:latin typeface="#9Slide07 SVNUT Triumph Press"/>
              </a:rPr>
              <a:t>phẩm</a:t>
            </a:r>
            <a:endParaRPr lang="en-US" sz="5478" dirty="0">
              <a:solidFill>
                <a:srgbClr val="3066C2"/>
              </a:solidFill>
              <a:latin typeface="#9Slide07 SVNUT Triumph Press"/>
            </a:endParaRPr>
          </a:p>
        </p:txBody>
      </p:sp>
      <p:sp>
        <p:nvSpPr>
          <p:cNvPr id="23" name="TextBox 23"/>
          <p:cNvSpPr txBox="1"/>
          <p:nvPr/>
        </p:nvSpPr>
        <p:spPr>
          <a:xfrm>
            <a:off x="3637459" y="3067485"/>
            <a:ext cx="8448790" cy="1314450"/>
          </a:xfrm>
          <a:prstGeom prst="rect">
            <a:avLst/>
          </a:prstGeom>
        </p:spPr>
        <p:txBody>
          <a:bodyPr lIns="0" tIns="0" rIns="0" bIns="0" rtlCol="0" anchor="t">
            <a:spAutoFit/>
          </a:bodyPr>
          <a:lstStyle/>
          <a:p>
            <a:pPr algn="just">
              <a:lnSpc>
                <a:spcPts val="5250"/>
              </a:lnSpc>
              <a:spcBef>
                <a:spcPct val="0"/>
              </a:spcBef>
            </a:pPr>
            <a:r>
              <a:rPr lang="en-US" sz="3500" dirty="0" err="1">
                <a:solidFill>
                  <a:srgbClr val="000000"/>
                </a:solidFill>
                <a:latin typeface="Roboto Condensed"/>
              </a:rPr>
              <a:t>Sinh</a:t>
            </a:r>
            <a:r>
              <a:rPr lang="en-US" sz="3500" dirty="0">
                <a:solidFill>
                  <a:srgbClr val="000000"/>
                </a:solidFill>
                <a:latin typeface="Roboto Condensed"/>
              </a:rPr>
              <a:t> </a:t>
            </a:r>
            <a:r>
              <a:rPr lang="en-US" sz="3500" dirty="0" err="1">
                <a:solidFill>
                  <a:srgbClr val="000000"/>
                </a:solidFill>
                <a:latin typeface="Roboto Condensed"/>
              </a:rPr>
              <a:t>ra</a:t>
            </a:r>
            <a:r>
              <a:rPr lang="en-US" sz="3500" dirty="0">
                <a:solidFill>
                  <a:srgbClr val="000000"/>
                </a:solidFill>
                <a:latin typeface="Roboto Condensed"/>
              </a:rPr>
              <a:t> </a:t>
            </a:r>
            <a:r>
              <a:rPr lang="en-US" sz="3500" dirty="0" err="1">
                <a:solidFill>
                  <a:srgbClr val="000000"/>
                </a:solidFill>
                <a:latin typeface="Roboto Condensed"/>
              </a:rPr>
              <a:t>trong</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gia</a:t>
            </a:r>
            <a:r>
              <a:rPr lang="en-US" sz="3500" dirty="0">
                <a:solidFill>
                  <a:srgbClr val="000000"/>
                </a:solidFill>
                <a:latin typeface="Roboto Condensed"/>
              </a:rPr>
              <a:t> </a:t>
            </a:r>
            <a:r>
              <a:rPr lang="en-US" sz="3500" dirty="0" err="1">
                <a:solidFill>
                  <a:srgbClr val="000000"/>
                </a:solidFill>
                <a:latin typeface="Roboto Condensed"/>
              </a:rPr>
              <a:t>đình</a:t>
            </a:r>
            <a:r>
              <a:rPr lang="en-US" sz="3500" dirty="0">
                <a:solidFill>
                  <a:srgbClr val="000000"/>
                </a:solidFill>
                <a:latin typeface="Roboto Condensed"/>
              </a:rPr>
              <a:t> </a:t>
            </a:r>
            <a:r>
              <a:rPr lang="en-US" sz="3500" dirty="0" err="1">
                <a:solidFill>
                  <a:srgbClr val="000000"/>
                </a:solidFill>
                <a:latin typeface="Roboto Condensed"/>
              </a:rPr>
              <a:t>luật</a:t>
            </a:r>
            <a:r>
              <a:rPr lang="en-US" sz="3500" dirty="0">
                <a:solidFill>
                  <a:srgbClr val="000000"/>
                </a:solidFill>
                <a:latin typeface="Roboto Condensed"/>
              </a:rPr>
              <a:t> </a:t>
            </a:r>
            <a:r>
              <a:rPr lang="en-US" sz="3500" dirty="0" err="1">
                <a:solidFill>
                  <a:srgbClr val="000000"/>
                </a:solidFill>
                <a:latin typeface="Roboto Condensed"/>
              </a:rPr>
              <a:t>sư</a:t>
            </a:r>
            <a:r>
              <a:rPr lang="en-US" sz="3500" dirty="0">
                <a:solidFill>
                  <a:srgbClr val="000000"/>
                </a:solidFill>
                <a:latin typeface="Roboto Condensed"/>
              </a:rPr>
              <a:t> ở TP </a:t>
            </a:r>
            <a:r>
              <a:rPr lang="en-US" sz="3500" dirty="0" err="1">
                <a:solidFill>
                  <a:srgbClr val="000000"/>
                </a:solidFill>
                <a:latin typeface="Roboto Condensed"/>
              </a:rPr>
              <a:t>cảng</a:t>
            </a:r>
            <a:r>
              <a:rPr lang="en-US" sz="3500" dirty="0">
                <a:solidFill>
                  <a:srgbClr val="000000"/>
                </a:solidFill>
                <a:latin typeface="Roboto Condensed"/>
              </a:rPr>
              <a:t> Nantes </a:t>
            </a:r>
            <a:r>
              <a:rPr lang="en-US" sz="3500" dirty="0" err="1">
                <a:solidFill>
                  <a:srgbClr val="000000"/>
                </a:solidFill>
                <a:latin typeface="Roboto Condensed"/>
              </a:rPr>
              <a:t>phía</a:t>
            </a:r>
            <a:r>
              <a:rPr lang="en-US" sz="3500" dirty="0">
                <a:solidFill>
                  <a:srgbClr val="000000"/>
                </a:solidFill>
                <a:latin typeface="Roboto Condensed"/>
              </a:rPr>
              <a:t> </a:t>
            </a:r>
            <a:r>
              <a:rPr lang="en-US" sz="3500" dirty="0" err="1">
                <a:solidFill>
                  <a:srgbClr val="000000"/>
                </a:solidFill>
                <a:latin typeface="Roboto Condensed"/>
              </a:rPr>
              <a:t>tây</a:t>
            </a:r>
            <a:r>
              <a:rPr lang="en-US" sz="3500" dirty="0">
                <a:solidFill>
                  <a:srgbClr val="000000"/>
                </a:solidFill>
                <a:latin typeface="Roboto Condensed"/>
              </a:rPr>
              <a:t> </a:t>
            </a:r>
            <a:r>
              <a:rPr lang="en-US" sz="3500" dirty="0" err="1">
                <a:solidFill>
                  <a:srgbClr val="000000"/>
                </a:solidFill>
                <a:latin typeface="Roboto Condensed"/>
              </a:rPr>
              <a:t>nước</a:t>
            </a:r>
            <a:r>
              <a:rPr lang="en-US" sz="3500" dirty="0">
                <a:solidFill>
                  <a:srgbClr val="000000"/>
                </a:solidFill>
                <a:latin typeface="Roboto Condensed"/>
              </a:rPr>
              <a:t> </a:t>
            </a:r>
            <a:r>
              <a:rPr lang="en-US" sz="3500" dirty="0" err="1">
                <a:solidFill>
                  <a:srgbClr val="000000"/>
                </a:solidFill>
                <a:latin typeface="Roboto Condensed"/>
              </a:rPr>
              <a:t>Pháp</a:t>
            </a:r>
            <a:endParaRPr lang="en-US" sz="3500" dirty="0">
              <a:solidFill>
                <a:srgbClr val="000000"/>
              </a:solidFill>
              <a:latin typeface="Roboto Condensed"/>
            </a:endParaRPr>
          </a:p>
        </p:txBody>
      </p:sp>
      <p:sp>
        <p:nvSpPr>
          <p:cNvPr id="26" name="AutoShape 26"/>
          <p:cNvSpPr/>
          <p:nvPr/>
        </p:nvSpPr>
        <p:spPr>
          <a:xfrm rot="5400000">
            <a:off x="-671535" y="4631254"/>
            <a:ext cx="2116949" cy="0"/>
          </a:xfrm>
          <a:prstGeom prst="line">
            <a:avLst/>
          </a:prstGeom>
          <a:ln w="76200" cap="flat">
            <a:solidFill>
              <a:srgbClr val="AAC5E3"/>
            </a:solidFill>
            <a:prstDash val="solid"/>
            <a:headEnd type="oval" w="lg" len="lg"/>
            <a:tailEnd type="oval" w="lg" len="lg"/>
          </a:ln>
        </p:spPr>
        <p:txBody>
          <a:bodyPr/>
          <a:lstStyle/>
          <a:p>
            <a:endParaRPr lang="vi-VN"/>
          </a:p>
        </p:txBody>
      </p:sp>
      <p:sp>
        <p:nvSpPr>
          <p:cNvPr id="27" name="AutoShape 27"/>
          <p:cNvSpPr/>
          <p:nvPr/>
        </p:nvSpPr>
        <p:spPr>
          <a:xfrm rot="5400000">
            <a:off x="-1012440" y="6750723"/>
            <a:ext cx="2798759" cy="0"/>
          </a:xfrm>
          <a:prstGeom prst="line">
            <a:avLst/>
          </a:prstGeom>
          <a:ln w="76200" cap="flat">
            <a:solidFill>
              <a:srgbClr val="AAC5E3"/>
            </a:solidFill>
            <a:prstDash val="solid"/>
            <a:headEnd type="oval" w="lg" len="lg"/>
            <a:tailEnd type="oval" w="lg" len="lg"/>
          </a:ln>
        </p:spPr>
        <p:txBody>
          <a:bodyPr/>
          <a:lstStyle/>
          <a:p>
            <a:endParaRPr lang="vi-VN"/>
          </a:p>
        </p:txBody>
      </p:sp>
      <p:grpSp>
        <p:nvGrpSpPr>
          <p:cNvPr id="28" name="Nhóm 27">
            <a:extLst>
              <a:ext uri="{FF2B5EF4-FFF2-40B4-BE49-F238E27FC236}">
                <a16:creationId xmlns:a16="http://schemas.microsoft.com/office/drawing/2014/main" id="{32B0ECFD-7AD7-528B-7D18-C8F6A21792E1}"/>
              </a:ext>
            </a:extLst>
          </p:cNvPr>
          <p:cNvGrpSpPr/>
          <p:nvPr/>
        </p:nvGrpSpPr>
        <p:grpSpPr>
          <a:xfrm>
            <a:off x="-1219200" y="160182"/>
            <a:ext cx="12420600" cy="1494903"/>
            <a:chOff x="-1219200" y="214711"/>
            <a:chExt cx="12420600" cy="1494903"/>
          </a:xfrm>
        </p:grpSpPr>
        <p:sp>
          <p:nvSpPr>
            <p:cNvPr id="29" name="Lưu đồ: Điểm Kết Thúc 28">
              <a:extLst>
                <a:ext uri="{FF2B5EF4-FFF2-40B4-BE49-F238E27FC236}">
                  <a16:creationId xmlns:a16="http://schemas.microsoft.com/office/drawing/2014/main" id="{F8CD9EFF-7B09-9084-CC72-D7577B0B9AF5}"/>
                </a:ext>
              </a:extLst>
            </p:cNvPr>
            <p:cNvSpPr/>
            <p:nvPr/>
          </p:nvSpPr>
          <p:spPr>
            <a:xfrm>
              <a:off x="-1219200" y="214711"/>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11">
              <a:extLst>
                <a:ext uri="{FF2B5EF4-FFF2-40B4-BE49-F238E27FC236}">
                  <a16:creationId xmlns:a16="http://schemas.microsoft.com/office/drawing/2014/main" id="{C6E6AD72-C31D-D4EC-2DF8-AC33CB40A8ED}"/>
                </a:ext>
              </a:extLst>
            </p:cNvPr>
            <p:cNvSpPr txBox="1"/>
            <p:nvPr/>
          </p:nvSpPr>
          <p:spPr>
            <a:xfrm>
              <a:off x="533400" y="426085"/>
              <a:ext cx="8766914" cy="941091"/>
            </a:xfrm>
            <a:prstGeom prst="rect">
              <a:avLst/>
            </a:prstGeom>
          </p:spPr>
          <p:txBody>
            <a:bodyPr wrap="square" lIns="0" tIns="0" rIns="0" bIns="0" rtlCol="0" anchor="t">
              <a:spAutoFit/>
            </a:bodyPr>
            <a:lstStyle/>
            <a:p>
              <a:pPr algn="just">
                <a:lnSpc>
                  <a:spcPts val="8048"/>
                </a:lnSpc>
              </a:pPr>
              <a:r>
                <a:rPr lang="en-US" sz="5400" dirty="0">
                  <a:solidFill>
                    <a:srgbClr val="004AAD"/>
                  </a:solidFill>
                  <a:latin typeface="Fraunces Bold"/>
                </a:rPr>
                <a:t>3. ĐỌC HIỂU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grpSp>
        <p:nvGrpSpPr>
          <p:cNvPr id="5" name="Group 5"/>
          <p:cNvGrpSpPr/>
          <p:nvPr/>
        </p:nvGrpSpPr>
        <p:grpSpPr>
          <a:xfrm rot="-1620192">
            <a:off x="12577977" y="699738"/>
            <a:ext cx="6194321" cy="1440180"/>
            <a:chOff x="0" y="0"/>
            <a:chExt cx="8259095" cy="192024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3169428" y="-3169428"/>
              <a:ext cx="1920240" cy="8259095"/>
            </a:xfrm>
            <a:prstGeom prst="rect">
              <a:avLst/>
            </a:prstGeom>
          </p:spPr>
        </p:pic>
        <p:sp>
          <p:nvSpPr>
            <p:cNvPr id="7" name="TextBox 7"/>
            <p:cNvSpPr txBox="1"/>
            <p:nvPr/>
          </p:nvSpPr>
          <p:spPr>
            <a:xfrm>
              <a:off x="273546" y="226518"/>
              <a:ext cx="5454825" cy="1522310"/>
            </a:xfrm>
            <a:prstGeom prst="rect">
              <a:avLst/>
            </a:prstGeom>
          </p:spPr>
          <p:txBody>
            <a:bodyPr lIns="0" tIns="0" rIns="0" bIns="0" rtlCol="0" anchor="t">
              <a:spAutoFit/>
            </a:bodyPr>
            <a:lstStyle/>
            <a:p>
              <a:pPr algn="ctr">
                <a:lnSpc>
                  <a:spcPts val="4395"/>
                </a:lnSpc>
              </a:pPr>
              <a:r>
                <a:rPr lang="en-US" sz="4186">
                  <a:solidFill>
                    <a:srgbClr val="484C79"/>
                  </a:solidFill>
                  <a:latin typeface="Roboto Condensed Bold"/>
                </a:rPr>
                <a:t>Tác phẩm và vị trí đoạn trích</a:t>
              </a:r>
            </a:p>
          </p:txBody>
        </p:sp>
      </p:grpSp>
      <p:grpSp>
        <p:nvGrpSpPr>
          <p:cNvPr id="8" name="Group 8"/>
          <p:cNvGrpSpPr/>
          <p:nvPr/>
        </p:nvGrpSpPr>
        <p:grpSpPr>
          <a:xfrm>
            <a:off x="4753013" y="5143500"/>
            <a:ext cx="11891964" cy="3541898"/>
            <a:chOff x="0" y="0"/>
            <a:chExt cx="3132040" cy="932846"/>
          </a:xfrm>
        </p:grpSpPr>
        <p:sp>
          <p:nvSpPr>
            <p:cNvPr id="9" name="Freeform 9"/>
            <p:cNvSpPr/>
            <p:nvPr/>
          </p:nvSpPr>
          <p:spPr>
            <a:xfrm>
              <a:off x="0" y="0"/>
              <a:ext cx="3132040" cy="932846"/>
            </a:xfrm>
            <a:custGeom>
              <a:avLst/>
              <a:gdLst/>
              <a:ahLst/>
              <a:cxnLst/>
              <a:rect l="l" t="t" r="r" b="b"/>
              <a:pathLst>
                <a:path w="3132040" h="932846">
                  <a:moveTo>
                    <a:pt x="33202" y="0"/>
                  </a:moveTo>
                  <a:lnTo>
                    <a:pt x="3098838" y="0"/>
                  </a:lnTo>
                  <a:cubicBezTo>
                    <a:pt x="3117175" y="0"/>
                    <a:pt x="3132040" y="14865"/>
                    <a:pt x="3132040" y="33202"/>
                  </a:cubicBezTo>
                  <a:lnTo>
                    <a:pt x="3132040" y="899644"/>
                  </a:lnTo>
                  <a:cubicBezTo>
                    <a:pt x="3132040" y="908449"/>
                    <a:pt x="3128542" y="916894"/>
                    <a:pt x="3122315" y="923121"/>
                  </a:cubicBezTo>
                  <a:cubicBezTo>
                    <a:pt x="3116088" y="929348"/>
                    <a:pt x="3107643" y="932846"/>
                    <a:pt x="3098838" y="932846"/>
                  </a:cubicBezTo>
                  <a:lnTo>
                    <a:pt x="33202" y="932846"/>
                  </a:lnTo>
                  <a:cubicBezTo>
                    <a:pt x="14865" y="932846"/>
                    <a:pt x="0" y="917980"/>
                    <a:pt x="0" y="899644"/>
                  </a:cubicBezTo>
                  <a:lnTo>
                    <a:pt x="0" y="33202"/>
                  </a:lnTo>
                  <a:cubicBezTo>
                    <a:pt x="0" y="14865"/>
                    <a:pt x="14865" y="0"/>
                    <a:pt x="33202" y="0"/>
                  </a:cubicBezTo>
                  <a:close/>
                </a:path>
              </a:pathLst>
            </a:custGeom>
            <a:solidFill>
              <a:srgbClr val="FFFFFF"/>
            </a:solidFill>
          </p:spPr>
          <p:txBody>
            <a:bodyPr/>
            <a:lstStyle/>
            <a:p>
              <a:endParaRPr lang="vi-VN"/>
            </a:p>
          </p:txBody>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pic>
        <p:nvPicPr>
          <p:cNvPr id="11" name="Picture 11"/>
          <p:cNvPicPr>
            <a:picLocks noChangeAspect="1"/>
          </p:cNvPicPr>
          <p:nvPr/>
        </p:nvPicPr>
        <p:blipFill>
          <a:blip r:embed="rId4"/>
          <a:srcRect/>
          <a:stretch>
            <a:fillRect/>
          </a:stretch>
        </p:blipFill>
        <p:spPr>
          <a:xfrm>
            <a:off x="275350" y="3074539"/>
            <a:ext cx="4609967" cy="6850846"/>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335" y="8436146"/>
            <a:ext cx="5859252" cy="1928226"/>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7771">
            <a:off x="16286748" y="8121694"/>
            <a:ext cx="2592782" cy="2557131"/>
          </a:xfrm>
          <a:prstGeom prst="rect">
            <a:avLst/>
          </a:prstGeom>
        </p:spPr>
      </p:pic>
      <p:sp>
        <p:nvSpPr>
          <p:cNvPr id="14" name="TextBox 14"/>
          <p:cNvSpPr txBox="1"/>
          <p:nvPr/>
        </p:nvSpPr>
        <p:spPr>
          <a:xfrm rot="-196271">
            <a:off x="1098506" y="8938661"/>
            <a:ext cx="5262933" cy="837229"/>
          </a:xfrm>
          <a:prstGeom prst="rect">
            <a:avLst/>
          </a:prstGeom>
        </p:spPr>
        <p:txBody>
          <a:bodyPr lIns="0" tIns="0" rIns="0" bIns="0" rtlCol="0" anchor="t">
            <a:spAutoFit/>
          </a:bodyPr>
          <a:lstStyle/>
          <a:p>
            <a:pPr algn="ctr">
              <a:lnSpc>
                <a:spcPts val="6788"/>
              </a:lnSpc>
              <a:spcBef>
                <a:spcPct val="0"/>
              </a:spcBef>
            </a:pPr>
            <a:r>
              <a:rPr lang="en-US" sz="4525">
                <a:solidFill>
                  <a:srgbClr val="072D50"/>
                </a:solidFill>
                <a:latin typeface="#9Slide05 Brannboll Ny"/>
              </a:rPr>
              <a:t>Hai vạn dặm dưới biển</a:t>
            </a:r>
          </a:p>
        </p:txBody>
      </p:sp>
      <p:sp>
        <p:nvSpPr>
          <p:cNvPr id="15" name="TextBox 15"/>
          <p:cNvSpPr txBox="1"/>
          <p:nvPr/>
        </p:nvSpPr>
        <p:spPr>
          <a:xfrm>
            <a:off x="5249141" y="5392354"/>
            <a:ext cx="11085573" cy="2971475"/>
          </a:xfrm>
          <a:prstGeom prst="rect">
            <a:avLst/>
          </a:prstGeom>
        </p:spPr>
        <p:txBody>
          <a:bodyPr lIns="0" tIns="0" rIns="0" bIns="0" rtlCol="0" anchor="t">
            <a:spAutoFit/>
          </a:bodyPr>
          <a:lstStyle/>
          <a:p>
            <a:pPr algn="just">
              <a:lnSpc>
                <a:spcPts val="5999"/>
              </a:lnSpc>
              <a:spcBef>
                <a:spcPct val="0"/>
              </a:spcBef>
            </a:pPr>
            <a:r>
              <a:rPr lang="en-US" sz="3999" dirty="0">
                <a:solidFill>
                  <a:srgbClr val="000000"/>
                </a:solidFill>
                <a:latin typeface="Roboto Condensed"/>
              </a:rPr>
              <a:t>47 </a:t>
            </a:r>
            <a:r>
              <a:rPr lang="en-US" sz="3999" dirty="0" err="1">
                <a:solidFill>
                  <a:srgbClr val="000000"/>
                </a:solidFill>
                <a:latin typeface="Roboto Condensed"/>
              </a:rPr>
              <a:t>chương</a:t>
            </a:r>
            <a:r>
              <a:rPr lang="en-US" sz="3999" dirty="0">
                <a:solidFill>
                  <a:srgbClr val="000000"/>
                </a:solidFill>
                <a:latin typeface="Roboto Condensed"/>
              </a:rPr>
              <a:t>, </a:t>
            </a:r>
            <a:r>
              <a:rPr lang="en-US" sz="3999" dirty="0" err="1">
                <a:solidFill>
                  <a:srgbClr val="000000"/>
                </a:solidFill>
                <a:latin typeface="Roboto Condensed"/>
              </a:rPr>
              <a:t>kể</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chuyến</a:t>
            </a:r>
            <a:r>
              <a:rPr lang="en-US" sz="3999" dirty="0">
                <a:solidFill>
                  <a:srgbClr val="000000"/>
                </a:solidFill>
                <a:latin typeface="Roboto Condensed"/>
              </a:rPr>
              <a:t> </a:t>
            </a:r>
            <a:r>
              <a:rPr lang="en-US" sz="3999" dirty="0" err="1">
                <a:solidFill>
                  <a:srgbClr val="000000"/>
                </a:solidFill>
                <a:latin typeface="Roboto Condensed"/>
              </a:rPr>
              <a:t>phiêu</a:t>
            </a:r>
            <a:r>
              <a:rPr lang="en-US" sz="3999" dirty="0">
                <a:solidFill>
                  <a:srgbClr val="000000"/>
                </a:solidFill>
                <a:latin typeface="Roboto Condensed"/>
              </a:rPr>
              <a:t> </a:t>
            </a:r>
            <a:r>
              <a:rPr lang="en-US" sz="3999" dirty="0" err="1">
                <a:solidFill>
                  <a:srgbClr val="000000"/>
                </a:solidFill>
                <a:latin typeface="Roboto Condensed"/>
              </a:rPr>
              <a:t>lưu</a:t>
            </a:r>
            <a:r>
              <a:rPr lang="en-US" sz="3999" dirty="0">
                <a:solidFill>
                  <a:srgbClr val="000000"/>
                </a:solidFill>
                <a:latin typeface="Roboto Condensed"/>
              </a:rPr>
              <a:t> </a:t>
            </a:r>
            <a:r>
              <a:rPr lang="en-US" sz="3999" dirty="0" err="1">
                <a:solidFill>
                  <a:srgbClr val="000000"/>
                </a:solidFill>
                <a:latin typeface="Roboto Condensed"/>
              </a:rPr>
              <a:t>dưới</a:t>
            </a:r>
            <a:r>
              <a:rPr lang="en-US" sz="3999" dirty="0">
                <a:solidFill>
                  <a:srgbClr val="000000"/>
                </a:solidFill>
                <a:latin typeface="Roboto Condensed"/>
              </a:rPr>
              <a:t> </a:t>
            </a:r>
            <a:r>
              <a:rPr lang="en-US" sz="3999" dirty="0" err="1">
                <a:solidFill>
                  <a:srgbClr val="000000"/>
                </a:solidFill>
                <a:latin typeface="Roboto Condensed"/>
              </a:rPr>
              <a:t>đáy</a:t>
            </a:r>
            <a:r>
              <a:rPr lang="en-US" sz="3999" dirty="0">
                <a:solidFill>
                  <a:srgbClr val="000000"/>
                </a:solidFill>
                <a:latin typeface="Roboto Condensed"/>
              </a:rPr>
              <a:t> </a:t>
            </a:r>
            <a:r>
              <a:rPr lang="en-US" sz="3999" dirty="0" err="1">
                <a:solidFill>
                  <a:srgbClr val="000000"/>
                </a:solidFill>
                <a:latin typeface="Roboto Condensed"/>
              </a:rPr>
              <a:t>đại</a:t>
            </a:r>
            <a:r>
              <a:rPr lang="en-US" sz="3999" dirty="0">
                <a:solidFill>
                  <a:srgbClr val="000000"/>
                </a:solidFill>
                <a:latin typeface="Roboto Condensed"/>
              </a:rPr>
              <a:t> </a:t>
            </a:r>
            <a:r>
              <a:rPr lang="en-US" sz="3999" dirty="0" err="1">
                <a:solidFill>
                  <a:srgbClr val="000000"/>
                </a:solidFill>
                <a:latin typeface="Roboto Condensed"/>
              </a:rPr>
              <a:t>dương</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giáo</a:t>
            </a:r>
            <a:r>
              <a:rPr lang="en-US" sz="3999" dirty="0">
                <a:solidFill>
                  <a:srgbClr val="000000"/>
                </a:solidFill>
                <a:latin typeface="Roboto Condensed"/>
              </a:rPr>
              <a:t> </a:t>
            </a:r>
            <a:r>
              <a:rPr lang="en-US" sz="3999" dirty="0" err="1">
                <a:solidFill>
                  <a:srgbClr val="000000"/>
                </a:solidFill>
                <a:latin typeface="Roboto Condensed"/>
              </a:rPr>
              <a:t>sư</a:t>
            </a:r>
            <a:r>
              <a:rPr lang="en-US" sz="3999" dirty="0">
                <a:solidFill>
                  <a:srgbClr val="000000"/>
                </a:solidFill>
                <a:latin typeface="Roboto Condensed"/>
              </a:rPr>
              <a:t> Pi-e A-</a:t>
            </a:r>
            <a:r>
              <a:rPr lang="en-US" sz="3999" dirty="0" err="1">
                <a:solidFill>
                  <a:srgbClr val="000000"/>
                </a:solidFill>
                <a:latin typeface="Roboto Condensed"/>
              </a:rPr>
              <a:t>rôn</a:t>
            </a:r>
            <a:r>
              <a:rPr lang="en-US" sz="3999" dirty="0">
                <a:solidFill>
                  <a:srgbClr val="000000"/>
                </a:solidFill>
                <a:latin typeface="Roboto Condensed"/>
              </a:rPr>
              <a:t>-</a:t>
            </a:r>
            <a:r>
              <a:rPr lang="en-US" sz="3999" dirty="0" err="1">
                <a:solidFill>
                  <a:srgbClr val="000000"/>
                </a:solidFill>
                <a:latin typeface="Roboto Condensed"/>
              </a:rPr>
              <a:t>nác</a:t>
            </a:r>
            <a:r>
              <a:rPr lang="en-US" sz="3999" dirty="0">
                <a:solidFill>
                  <a:srgbClr val="000000"/>
                </a:solidFill>
                <a:latin typeface="Roboto Condensed"/>
              </a:rPr>
              <a:t>, </a:t>
            </a:r>
            <a:r>
              <a:rPr lang="en-US" sz="3999" dirty="0" err="1">
                <a:solidFill>
                  <a:srgbClr val="000000"/>
                </a:solidFill>
                <a:latin typeface="Roboto Condensed"/>
              </a:rPr>
              <a:t>chuyên</a:t>
            </a:r>
            <a:r>
              <a:rPr lang="en-US" sz="3999" dirty="0">
                <a:solidFill>
                  <a:srgbClr val="000000"/>
                </a:solidFill>
                <a:latin typeface="Roboto Condensed"/>
              </a:rPr>
              <a:t> </a:t>
            </a:r>
            <a:r>
              <a:rPr lang="en-US" sz="3999" dirty="0" err="1">
                <a:solidFill>
                  <a:srgbClr val="000000"/>
                </a:solidFill>
                <a:latin typeface="Roboto Condensed"/>
              </a:rPr>
              <a:t>gia</a:t>
            </a:r>
            <a:r>
              <a:rPr lang="en-US" sz="3999" dirty="0">
                <a:solidFill>
                  <a:srgbClr val="000000"/>
                </a:solidFill>
                <a:latin typeface="Roboto Condensed"/>
              </a:rPr>
              <a:t> </a:t>
            </a:r>
            <a:r>
              <a:rPr lang="en-US" sz="3999" dirty="0" err="1">
                <a:solidFill>
                  <a:srgbClr val="000000"/>
                </a:solidFill>
                <a:latin typeface="Roboto Condensed"/>
              </a:rPr>
              <a:t>nghiên</a:t>
            </a:r>
            <a:r>
              <a:rPr lang="en-US" sz="3999" dirty="0">
                <a:solidFill>
                  <a:srgbClr val="000000"/>
                </a:solidFill>
                <a:latin typeface="Roboto Condensed"/>
              </a:rPr>
              <a:t> </a:t>
            </a:r>
            <a:r>
              <a:rPr lang="en-US" sz="3999" dirty="0" err="1">
                <a:solidFill>
                  <a:srgbClr val="000000"/>
                </a:solidFill>
                <a:latin typeface="Roboto Condensed"/>
              </a:rPr>
              <a:t>cứu</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tự</a:t>
            </a:r>
            <a:r>
              <a:rPr lang="en-US" sz="3999" dirty="0">
                <a:solidFill>
                  <a:srgbClr val="000000"/>
                </a:solidFill>
                <a:latin typeface="Roboto Condensed"/>
              </a:rPr>
              <a:t> </a:t>
            </a:r>
            <a:r>
              <a:rPr lang="en-US" sz="3999" dirty="0" err="1">
                <a:solidFill>
                  <a:srgbClr val="000000"/>
                </a:solidFill>
                <a:latin typeface="Roboto Condensed"/>
              </a:rPr>
              <a:t>nhiên</a:t>
            </a:r>
            <a:r>
              <a:rPr lang="en-US" sz="3999" dirty="0">
                <a:solidFill>
                  <a:srgbClr val="000000"/>
                </a:solidFill>
                <a:latin typeface="Roboto Condensed"/>
              </a:rPr>
              <a:t> </a:t>
            </a:r>
            <a:r>
              <a:rPr lang="en-US" sz="3999" dirty="0" err="1">
                <a:solidFill>
                  <a:srgbClr val="000000"/>
                </a:solidFill>
                <a:latin typeface="Roboto Condensed"/>
              </a:rPr>
              <a:t>và</a:t>
            </a:r>
            <a:r>
              <a:rPr lang="en-US" sz="3999" dirty="0">
                <a:solidFill>
                  <a:srgbClr val="000000"/>
                </a:solidFill>
                <a:latin typeface="Roboto Condensed"/>
              </a:rPr>
              <a:t> </a:t>
            </a:r>
            <a:r>
              <a:rPr lang="en-US" sz="3999" dirty="0" err="1">
                <a:solidFill>
                  <a:srgbClr val="000000"/>
                </a:solidFill>
                <a:latin typeface="Roboto Condensed"/>
              </a:rPr>
              <a:t>hai</a:t>
            </a:r>
            <a:r>
              <a:rPr lang="en-US" sz="3999" dirty="0">
                <a:solidFill>
                  <a:srgbClr val="000000"/>
                </a:solidFill>
                <a:latin typeface="Roboto Condensed"/>
              </a:rPr>
              <a:t> </a:t>
            </a:r>
            <a:r>
              <a:rPr lang="en-US" sz="3999" dirty="0" err="1">
                <a:solidFill>
                  <a:srgbClr val="000000"/>
                </a:solidFill>
                <a:latin typeface="Roboto Condensed"/>
              </a:rPr>
              <a:t>cộng</a:t>
            </a:r>
            <a:r>
              <a:rPr lang="en-US" sz="3999" dirty="0">
                <a:solidFill>
                  <a:srgbClr val="000000"/>
                </a:solidFill>
                <a:latin typeface="Roboto Condensed"/>
              </a:rPr>
              <a:t> </a:t>
            </a:r>
            <a:r>
              <a:rPr lang="en-US" sz="3999" dirty="0" err="1">
                <a:solidFill>
                  <a:srgbClr val="000000"/>
                </a:solidFill>
                <a:latin typeface="Roboto Condensed"/>
              </a:rPr>
              <a:t>sự</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ông</a:t>
            </a:r>
            <a:r>
              <a:rPr lang="en-US" sz="3999" dirty="0">
                <a:solidFill>
                  <a:srgbClr val="000000"/>
                </a:solidFill>
                <a:latin typeface="Roboto Condensed"/>
              </a:rPr>
              <a:t> </a:t>
            </a:r>
            <a:r>
              <a:rPr lang="en-US" sz="3999" dirty="0" err="1">
                <a:solidFill>
                  <a:srgbClr val="000000"/>
                </a:solidFill>
                <a:latin typeface="Roboto Condensed"/>
              </a:rPr>
              <a:t>trên</a:t>
            </a:r>
            <a:r>
              <a:rPr lang="en-US" sz="3999" dirty="0">
                <a:solidFill>
                  <a:srgbClr val="000000"/>
                </a:solidFill>
                <a:latin typeface="Roboto Condensed"/>
              </a:rPr>
              <a:t> con </a:t>
            </a:r>
            <a:r>
              <a:rPr lang="en-US" sz="3999" dirty="0" err="1">
                <a:solidFill>
                  <a:srgbClr val="000000"/>
                </a:solidFill>
                <a:latin typeface="Roboto Condensed"/>
              </a:rPr>
              <a:t>tàu</a:t>
            </a:r>
            <a:r>
              <a:rPr lang="en-US" sz="3999" dirty="0">
                <a:solidFill>
                  <a:srgbClr val="000000"/>
                </a:solidFill>
                <a:latin typeface="Roboto Condensed"/>
              </a:rPr>
              <a:t> </a:t>
            </a:r>
            <a:r>
              <a:rPr lang="en-US" sz="3999" dirty="0" err="1">
                <a:solidFill>
                  <a:srgbClr val="000000"/>
                </a:solidFill>
                <a:latin typeface="Roboto Condensed"/>
              </a:rPr>
              <a:t>ngầm</a:t>
            </a:r>
            <a:r>
              <a:rPr lang="en-US" sz="3999" dirty="0">
                <a:solidFill>
                  <a:srgbClr val="000000"/>
                </a:solidFill>
                <a:latin typeface="Roboto Condensed"/>
              </a:rPr>
              <a:t> No-</a:t>
            </a:r>
            <a:r>
              <a:rPr lang="en-US" sz="3999" dirty="0" err="1">
                <a:solidFill>
                  <a:srgbClr val="000000"/>
                </a:solidFill>
                <a:latin typeface="Roboto Condensed"/>
              </a:rPr>
              <a:t>ti</a:t>
            </a:r>
            <a:r>
              <a:rPr lang="en-US" sz="3999" dirty="0">
                <a:solidFill>
                  <a:srgbClr val="000000"/>
                </a:solidFill>
                <a:latin typeface="Roboto Condensed"/>
              </a:rPr>
              <a:t>-</a:t>
            </a:r>
            <a:r>
              <a:rPr lang="en-US" sz="3999" dirty="0" err="1">
                <a:solidFill>
                  <a:srgbClr val="000000"/>
                </a:solidFill>
                <a:latin typeface="Roboto Condensed"/>
              </a:rPr>
              <a:t>lớt</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thuyền</a:t>
            </a:r>
            <a:r>
              <a:rPr lang="en-US" sz="3999" dirty="0">
                <a:solidFill>
                  <a:srgbClr val="000000"/>
                </a:solidFill>
                <a:latin typeface="Roboto Condensed"/>
              </a:rPr>
              <a:t> </a:t>
            </a:r>
            <a:r>
              <a:rPr lang="en-US" sz="3999" dirty="0" err="1">
                <a:solidFill>
                  <a:srgbClr val="000000"/>
                </a:solidFill>
                <a:latin typeface="Roboto Condensed"/>
              </a:rPr>
              <a:t>trưởng</a:t>
            </a:r>
            <a:r>
              <a:rPr lang="en-US" sz="3999" dirty="0">
                <a:solidFill>
                  <a:srgbClr val="000000"/>
                </a:solidFill>
                <a:latin typeface="Roboto Condensed"/>
              </a:rPr>
              <a:t> </a:t>
            </a:r>
            <a:r>
              <a:rPr lang="en-US" sz="3999" dirty="0" err="1">
                <a:solidFill>
                  <a:srgbClr val="000000"/>
                </a:solidFill>
                <a:latin typeface="Roboto Condensed"/>
              </a:rPr>
              <a:t>Nê-mô</a:t>
            </a:r>
            <a:r>
              <a:rPr lang="en-US" sz="3999" dirty="0">
                <a:solidFill>
                  <a:srgbClr val="000000"/>
                </a:solidFill>
                <a:latin typeface="Roboto Condensed"/>
              </a:rPr>
              <a:t>. </a:t>
            </a:r>
          </a:p>
        </p:txBody>
      </p:sp>
      <p:sp>
        <p:nvSpPr>
          <p:cNvPr id="17" name="TextBox 17"/>
          <p:cNvSpPr txBox="1"/>
          <p:nvPr/>
        </p:nvSpPr>
        <p:spPr>
          <a:xfrm>
            <a:off x="585107" y="1810353"/>
            <a:ext cx="12156958" cy="946596"/>
          </a:xfrm>
          <a:prstGeom prst="rect">
            <a:avLst/>
          </a:prstGeom>
        </p:spPr>
        <p:txBody>
          <a:bodyPr lIns="0" tIns="0" rIns="0" bIns="0" rtlCol="0" anchor="t">
            <a:spAutoFit/>
          </a:bodyPr>
          <a:lstStyle/>
          <a:p>
            <a:pPr>
              <a:lnSpc>
                <a:spcPts val="7669"/>
              </a:lnSpc>
            </a:pPr>
            <a:r>
              <a:rPr lang="en-US" sz="5478" dirty="0">
                <a:solidFill>
                  <a:srgbClr val="3066C2"/>
                </a:solidFill>
                <a:latin typeface="#9Slide07 SVNUT Triumph Press"/>
              </a:rPr>
              <a:t>3.1. </a:t>
            </a:r>
            <a:r>
              <a:rPr lang="en-US" sz="5478" dirty="0" err="1">
                <a:solidFill>
                  <a:srgbClr val="3066C2"/>
                </a:solidFill>
                <a:latin typeface="#9Slide07 SVNUT Triumph Press"/>
              </a:rPr>
              <a:t>Giới</a:t>
            </a:r>
            <a:r>
              <a:rPr lang="en-US" sz="5478" dirty="0">
                <a:solidFill>
                  <a:srgbClr val="3066C2"/>
                </a:solidFill>
                <a:latin typeface="#9Slide07 SVNUT Triumph Press"/>
              </a:rPr>
              <a:t> </a:t>
            </a:r>
            <a:r>
              <a:rPr lang="en-US" sz="5478" dirty="0" err="1">
                <a:solidFill>
                  <a:srgbClr val="3066C2"/>
                </a:solidFill>
                <a:latin typeface="#9Slide07 SVNUT Triumph Press"/>
              </a:rPr>
              <a:t>thiệu</a:t>
            </a:r>
            <a:r>
              <a:rPr lang="en-US" sz="5478" dirty="0">
                <a:solidFill>
                  <a:srgbClr val="3066C2"/>
                </a:solidFill>
                <a:latin typeface="#9Slide07 SVNUT Triumph Press"/>
              </a:rPr>
              <a:t> </a:t>
            </a:r>
            <a:r>
              <a:rPr lang="en-US" sz="5478" dirty="0" err="1">
                <a:solidFill>
                  <a:srgbClr val="3066C2"/>
                </a:solidFill>
                <a:latin typeface="#9Slide07 SVNUT Triumph Press"/>
              </a:rPr>
              <a:t>tác</a:t>
            </a:r>
            <a:r>
              <a:rPr lang="en-US" sz="5478" dirty="0">
                <a:solidFill>
                  <a:srgbClr val="3066C2"/>
                </a:solidFill>
                <a:latin typeface="#9Slide07 SVNUT Triumph Press"/>
              </a:rPr>
              <a:t> </a:t>
            </a:r>
            <a:r>
              <a:rPr lang="en-US" sz="5478" dirty="0" err="1">
                <a:solidFill>
                  <a:srgbClr val="3066C2"/>
                </a:solidFill>
                <a:latin typeface="#9Slide07 SVNUT Triumph Press"/>
              </a:rPr>
              <a:t>giả</a:t>
            </a:r>
            <a:r>
              <a:rPr lang="en-US" sz="5478" dirty="0">
                <a:solidFill>
                  <a:srgbClr val="3066C2"/>
                </a:solidFill>
                <a:latin typeface="#9Slide07 SVNUT Triumph Press"/>
              </a:rPr>
              <a:t> </a:t>
            </a:r>
            <a:r>
              <a:rPr lang="en-US" sz="5478" dirty="0" err="1">
                <a:solidFill>
                  <a:srgbClr val="3066C2"/>
                </a:solidFill>
                <a:latin typeface="#9Slide07 SVNUT Triumph Press"/>
              </a:rPr>
              <a:t>và</a:t>
            </a:r>
            <a:r>
              <a:rPr lang="en-US" sz="5478" dirty="0">
                <a:solidFill>
                  <a:srgbClr val="3066C2"/>
                </a:solidFill>
                <a:latin typeface="#9Slide07 SVNUT Triumph Press"/>
              </a:rPr>
              <a:t> </a:t>
            </a:r>
            <a:r>
              <a:rPr lang="en-US" sz="5478" dirty="0" err="1">
                <a:solidFill>
                  <a:srgbClr val="3066C2"/>
                </a:solidFill>
                <a:latin typeface="#9Slide07 SVNUT Triumph Press"/>
              </a:rPr>
              <a:t>tác</a:t>
            </a:r>
            <a:r>
              <a:rPr lang="en-US" sz="5478" dirty="0">
                <a:solidFill>
                  <a:srgbClr val="3066C2"/>
                </a:solidFill>
                <a:latin typeface="#9Slide07 SVNUT Triumph Press"/>
              </a:rPr>
              <a:t> </a:t>
            </a:r>
            <a:r>
              <a:rPr lang="en-US" sz="5478" dirty="0" err="1">
                <a:solidFill>
                  <a:srgbClr val="3066C2"/>
                </a:solidFill>
                <a:latin typeface="#9Slide07 SVNUT Triumph Press"/>
              </a:rPr>
              <a:t>phẩm</a:t>
            </a:r>
            <a:endParaRPr lang="en-US" sz="5478" dirty="0">
              <a:solidFill>
                <a:srgbClr val="3066C2"/>
              </a:solidFill>
              <a:latin typeface="#9Slide07 SVNUT Triumph Press"/>
            </a:endParaRPr>
          </a:p>
        </p:txBody>
      </p:sp>
      <p:grpSp>
        <p:nvGrpSpPr>
          <p:cNvPr id="18" name="Nhóm 17">
            <a:extLst>
              <a:ext uri="{FF2B5EF4-FFF2-40B4-BE49-F238E27FC236}">
                <a16:creationId xmlns:a16="http://schemas.microsoft.com/office/drawing/2014/main" id="{BCD652F1-6A4B-8B3D-CB4E-DB33A1EA0B39}"/>
              </a:ext>
            </a:extLst>
          </p:cNvPr>
          <p:cNvGrpSpPr/>
          <p:nvPr/>
        </p:nvGrpSpPr>
        <p:grpSpPr>
          <a:xfrm>
            <a:off x="-1219200" y="160182"/>
            <a:ext cx="12420600" cy="1494903"/>
            <a:chOff x="-1219200" y="214711"/>
            <a:chExt cx="12420600" cy="1494903"/>
          </a:xfrm>
        </p:grpSpPr>
        <p:sp>
          <p:nvSpPr>
            <p:cNvPr id="19" name="Lưu đồ: Điểm Kết Thúc 18">
              <a:extLst>
                <a:ext uri="{FF2B5EF4-FFF2-40B4-BE49-F238E27FC236}">
                  <a16:creationId xmlns:a16="http://schemas.microsoft.com/office/drawing/2014/main" id="{238C656F-F7D9-2628-EFC9-7AA44AB72FF2}"/>
                </a:ext>
              </a:extLst>
            </p:cNvPr>
            <p:cNvSpPr/>
            <p:nvPr/>
          </p:nvSpPr>
          <p:spPr>
            <a:xfrm>
              <a:off x="-1219200" y="214711"/>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1">
              <a:extLst>
                <a:ext uri="{FF2B5EF4-FFF2-40B4-BE49-F238E27FC236}">
                  <a16:creationId xmlns:a16="http://schemas.microsoft.com/office/drawing/2014/main" id="{6783735D-0431-DF87-F3B2-73076D68E303}"/>
                </a:ext>
              </a:extLst>
            </p:cNvPr>
            <p:cNvSpPr txBox="1"/>
            <p:nvPr/>
          </p:nvSpPr>
          <p:spPr>
            <a:xfrm>
              <a:off x="533400" y="426085"/>
              <a:ext cx="8766914" cy="941091"/>
            </a:xfrm>
            <a:prstGeom prst="rect">
              <a:avLst/>
            </a:prstGeom>
          </p:spPr>
          <p:txBody>
            <a:bodyPr wrap="square" lIns="0" tIns="0" rIns="0" bIns="0" rtlCol="0" anchor="t">
              <a:spAutoFit/>
            </a:bodyPr>
            <a:lstStyle/>
            <a:p>
              <a:pPr algn="just">
                <a:lnSpc>
                  <a:spcPts val="8048"/>
                </a:lnSpc>
              </a:pPr>
              <a:r>
                <a:rPr lang="en-US" sz="5400" dirty="0">
                  <a:solidFill>
                    <a:srgbClr val="004AAD"/>
                  </a:solidFill>
                  <a:latin typeface="Fraunces Bold"/>
                </a:rPr>
                <a:t>3. ĐỌC HIỂU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grpSp>
        <p:nvGrpSpPr>
          <p:cNvPr id="2" name="Group 2"/>
          <p:cNvGrpSpPr/>
          <p:nvPr/>
        </p:nvGrpSpPr>
        <p:grpSpPr>
          <a:xfrm rot="-1620192">
            <a:off x="12577977" y="699738"/>
            <a:ext cx="6194321" cy="1440180"/>
            <a:chOff x="0" y="0"/>
            <a:chExt cx="8259095" cy="192024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3169428" y="-3169428"/>
              <a:ext cx="1920240" cy="8259095"/>
            </a:xfrm>
            <a:prstGeom prst="rect">
              <a:avLst/>
            </a:prstGeom>
          </p:spPr>
        </p:pic>
        <p:sp>
          <p:nvSpPr>
            <p:cNvPr id="4" name="TextBox 4"/>
            <p:cNvSpPr txBox="1"/>
            <p:nvPr/>
          </p:nvSpPr>
          <p:spPr>
            <a:xfrm>
              <a:off x="273546" y="226518"/>
              <a:ext cx="5454825" cy="1522310"/>
            </a:xfrm>
            <a:prstGeom prst="rect">
              <a:avLst/>
            </a:prstGeom>
          </p:spPr>
          <p:txBody>
            <a:bodyPr lIns="0" tIns="0" rIns="0" bIns="0" rtlCol="0" anchor="t">
              <a:spAutoFit/>
            </a:bodyPr>
            <a:lstStyle/>
            <a:p>
              <a:pPr algn="ctr">
                <a:lnSpc>
                  <a:spcPts val="4395"/>
                </a:lnSpc>
              </a:pPr>
              <a:r>
                <a:rPr lang="en-US" sz="4186">
                  <a:solidFill>
                    <a:srgbClr val="484C79"/>
                  </a:solidFill>
                  <a:latin typeface="Roboto Condensed Bold"/>
                </a:rPr>
                <a:t>Tác phẩm và vị trí đoạn trích</a:t>
              </a:r>
            </a:p>
          </p:txBody>
        </p:sp>
      </p:grpSp>
      <p:grpSp>
        <p:nvGrpSpPr>
          <p:cNvPr id="5" name="Group 5"/>
          <p:cNvGrpSpPr/>
          <p:nvPr/>
        </p:nvGrpSpPr>
        <p:grpSpPr>
          <a:xfrm>
            <a:off x="4396853" y="4596993"/>
            <a:ext cx="13684070" cy="5406099"/>
            <a:chOff x="0" y="0"/>
            <a:chExt cx="18245427" cy="7208132"/>
          </a:xfrm>
        </p:grpSpPr>
        <p:grpSp>
          <p:nvGrpSpPr>
            <p:cNvPr id="6" name="Group 6"/>
            <p:cNvGrpSpPr/>
            <p:nvPr/>
          </p:nvGrpSpPr>
          <p:grpSpPr>
            <a:xfrm>
              <a:off x="0" y="0"/>
              <a:ext cx="18245427" cy="7208132"/>
              <a:chOff x="0" y="0"/>
              <a:chExt cx="3604035" cy="1423828"/>
            </a:xfrm>
          </p:grpSpPr>
          <p:sp>
            <p:nvSpPr>
              <p:cNvPr id="7" name="Freeform 7"/>
              <p:cNvSpPr/>
              <p:nvPr/>
            </p:nvSpPr>
            <p:spPr>
              <a:xfrm>
                <a:off x="0" y="0"/>
                <a:ext cx="3604035" cy="1423828"/>
              </a:xfrm>
              <a:custGeom>
                <a:avLst/>
                <a:gdLst/>
                <a:ahLst/>
                <a:cxnLst/>
                <a:rect l="l" t="t" r="r" b="b"/>
                <a:pathLst>
                  <a:path w="3604035" h="1423828">
                    <a:moveTo>
                      <a:pt x="28854" y="0"/>
                    </a:moveTo>
                    <a:lnTo>
                      <a:pt x="3575181" y="0"/>
                    </a:lnTo>
                    <a:cubicBezTo>
                      <a:pt x="3591117" y="0"/>
                      <a:pt x="3604035" y="12918"/>
                      <a:pt x="3604035" y="28854"/>
                    </a:cubicBezTo>
                    <a:lnTo>
                      <a:pt x="3604035" y="1394975"/>
                    </a:lnTo>
                    <a:cubicBezTo>
                      <a:pt x="3604035" y="1410910"/>
                      <a:pt x="3591117" y="1423828"/>
                      <a:pt x="3575181" y="1423828"/>
                    </a:cubicBezTo>
                    <a:lnTo>
                      <a:pt x="28854" y="1423828"/>
                    </a:lnTo>
                    <a:cubicBezTo>
                      <a:pt x="12918" y="1423828"/>
                      <a:pt x="0" y="1410910"/>
                      <a:pt x="0" y="1394975"/>
                    </a:cubicBezTo>
                    <a:lnTo>
                      <a:pt x="0" y="28854"/>
                    </a:lnTo>
                    <a:cubicBezTo>
                      <a:pt x="0" y="12918"/>
                      <a:pt x="12918" y="0"/>
                      <a:pt x="28854" y="0"/>
                    </a:cubicBezTo>
                    <a:close/>
                  </a:path>
                </a:pathLst>
              </a:custGeom>
              <a:solidFill>
                <a:srgbClr val="FFFFFF"/>
              </a:solidFill>
            </p:spPr>
            <p:txBody>
              <a:bodyPr/>
              <a:lstStyle/>
              <a:p>
                <a:endParaRPr lang="vi-VN"/>
              </a:p>
            </p:txBody>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sp>
          <p:nvSpPr>
            <p:cNvPr id="9" name="TextBox 9"/>
            <p:cNvSpPr txBox="1"/>
            <p:nvPr/>
          </p:nvSpPr>
          <p:spPr>
            <a:xfrm>
              <a:off x="1045697" y="208339"/>
              <a:ext cx="16172886" cy="6677154"/>
            </a:xfrm>
            <a:prstGeom prst="rect">
              <a:avLst/>
            </a:prstGeom>
          </p:spPr>
          <p:txBody>
            <a:bodyPr lIns="0" tIns="0" rIns="0" bIns="0" rtlCol="0" anchor="t">
              <a:spAutoFit/>
            </a:bodyPr>
            <a:lstStyle/>
            <a:p>
              <a:pPr algn="just">
                <a:lnSpc>
                  <a:spcPts val="5700"/>
                </a:lnSpc>
                <a:spcBef>
                  <a:spcPct val="0"/>
                </a:spcBef>
              </a:pPr>
              <a:r>
                <a:rPr lang="en-US" sz="3800" dirty="0">
                  <a:solidFill>
                    <a:srgbClr val="000000"/>
                  </a:solidFill>
                  <a:latin typeface="Roboto Condensed"/>
                </a:rPr>
                <a:t>Khi </a:t>
              </a:r>
              <a:r>
                <a:rPr lang="en-US" sz="3800" dirty="0" err="1">
                  <a:solidFill>
                    <a:srgbClr val="000000"/>
                  </a:solidFill>
                  <a:latin typeface="Roboto Condensed"/>
                </a:rPr>
                <a:t>tham</a:t>
              </a:r>
              <a:r>
                <a:rPr lang="en-US" sz="3800" dirty="0">
                  <a:solidFill>
                    <a:srgbClr val="000000"/>
                  </a:solidFill>
                  <a:latin typeface="Roboto Condensed"/>
                </a:rPr>
                <a:t> </a:t>
              </a:r>
              <a:r>
                <a:rPr lang="en-US" sz="3800" dirty="0" err="1">
                  <a:solidFill>
                    <a:srgbClr val="000000"/>
                  </a:solidFill>
                  <a:latin typeface="Roboto Condensed"/>
                </a:rPr>
                <a:t>gia</a:t>
              </a:r>
              <a:r>
                <a:rPr lang="en-US" sz="3800" dirty="0">
                  <a:solidFill>
                    <a:srgbClr val="000000"/>
                  </a:solidFill>
                  <a:latin typeface="Roboto Condensed"/>
                </a:rPr>
                <a:t> </a:t>
              </a:r>
              <a:r>
                <a:rPr lang="en-US" sz="3800" dirty="0" err="1">
                  <a:solidFill>
                    <a:srgbClr val="000000"/>
                  </a:solidFill>
                  <a:latin typeface="Roboto Condensed"/>
                </a:rPr>
                <a:t>chuyến</a:t>
              </a:r>
              <a:r>
                <a:rPr lang="en-US" sz="3800" dirty="0">
                  <a:solidFill>
                    <a:srgbClr val="000000"/>
                  </a:solidFill>
                  <a:latin typeface="Roboto Condensed"/>
                </a:rPr>
                <a:t> </a:t>
              </a:r>
              <a:r>
                <a:rPr lang="en-US" sz="3800" dirty="0" err="1">
                  <a:solidFill>
                    <a:srgbClr val="000000"/>
                  </a:solidFill>
                  <a:latin typeface="Roboto Condensed"/>
                </a:rPr>
                <a:t>hành</a:t>
              </a:r>
              <a:r>
                <a:rPr lang="en-US" sz="3800" dirty="0">
                  <a:solidFill>
                    <a:srgbClr val="000000"/>
                  </a:solidFill>
                  <a:latin typeface="Roboto Condensed"/>
                </a:rPr>
                <a:t> </a:t>
              </a:r>
              <a:r>
                <a:rPr lang="en-US" sz="3800" dirty="0" err="1">
                  <a:solidFill>
                    <a:srgbClr val="000000"/>
                  </a:solidFill>
                  <a:latin typeface="Roboto Condensed"/>
                </a:rPr>
                <a:t>trình</a:t>
              </a:r>
              <a:r>
                <a:rPr lang="en-US" sz="3800" dirty="0">
                  <a:solidFill>
                    <a:srgbClr val="000000"/>
                  </a:solidFill>
                  <a:latin typeface="Roboto Condensed"/>
                </a:rPr>
                <a:t> </a:t>
              </a:r>
              <a:r>
                <a:rPr lang="en-US" sz="3800" dirty="0" err="1">
                  <a:solidFill>
                    <a:srgbClr val="000000"/>
                  </a:solidFill>
                  <a:latin typeface="Roboto Condensed"/>
                </a:rPr>
                <a:t>trên</a:t>
              </a:r>
              <a:r>
                <a:rPr lang="en-US" sz="3800" dirty="0">
                  <a:solidFill>
                    <a:srgbClr val="000000"/>
                  </a:solidFill>
                  <a:latin typeface="Roboto Condensed"/>
                </a:rPr>
                <a:t> </a:t>
              </a:r>
              <a:r>
                <a:rPr lang="en-US" sz="3800" dirty="0" err="1">
                  <a:solidFill>
                    <a:srgbClr val="000000"/>
                  </a:solidFill>
                  <a:latin typeface="Roboto Condensed"/>
                </a:rPr>
                <a:t>biển</a:t>
              </a:r>
              <a:r>
                <a:rPr lang="en-US" sz="3800" dirty="0">
                  <a:solidFill>
                    <a:srgbClr val="000000"/>
                  </a:solidFill>
                  <a:latin typeface="Roboto Condensed"/>
                </a:rPr>
                <a:t> </a:t>
              </a:r>
              <a:r>
                <a:rPr lang="en-US" sz="3800" dirty="0" err="1">
                  <a:solidFill>
                    <a:srgbClr val="000000"/>
                  </a:solidFill>
                  <a:latin typeface="Roboto Condensed"/>
                </a:rPr>
                <a:t>dài</a:t>
              </a:r>
              <a:r>
                <a:rPr lang="en-US" sz="3800" dirty="0">
                  <a:solidFill>
                    <a:srgbClr val="000000"/>
                  </a:solidFill>
                  <a:latin typeface="Roboto Condensed"/>
                </a:rPr>
                <a:t> </a:t>
              </a:r>
              <a:r>
                <a:rPr lang="en-US" sz="3800" dirty="0" err="1">
                  <a:solidFill>
                    <a:srgbClr val="000000"/>
                  </a:solidFill>
                  <a:latin typeface="Roboto Condensed"/>
                </a:rPr>
                <a:t>ngày</a:t>
              </a:r>
              <a:r>
                <a:rPr lang="en-US" sz="3800" dirty="0">
                  <a:solidFill>
                    <a:srgbClr val="000000"/>
                  </a:solidFill>
                  <a:latin typeface="Roboto Condensed"/>
                </a:rPr>
                <a:t>, </a:t>
              </a:r>
              <a:r>
                <a:rPr lang="en-US" sz="3800" dirty="0" err="1">
                  <a:solidFill>
                    <a:srgbClr val="000000"/>
                  </a:solidFill>
                  <a:latin typeface="Roboto Condensed"/>
                </a:rPr>
                <a:t>bất</a:t>
              </a:r>
              <a:r>
                <a:rPr lang="en-US" sz="3800" dirty="0">
                  <a:solidFill>
                    <a:srgbClr val="000000"/>
                  </a:solidFill>
                  <a:latin typeface="Roboto Condensed"/>
                </a:rPr>
                <a:t> </a:t>
              </a:r>
              <a:r>
                <a:rPr lang="en-US" sz="3800" dirty="0" err="1">
                  <a:solidFill>
                    <a:srgbClr val="000000"/>
                  </a:solidFill>
                  <a:latin typeface="Roboto Condensed"/>
                </a:rPr>
                <a:t>đắc</a:t>
              </a:r>
              <a:r>
                <a:rPr lang="en-US" sz="3800" dirty="0">
                  <a:solidFill>
                    <a:srgbClr val="000000"/>
                  </a:solidFill>
                  <a:latin typeface="Roboto Condensed"/>
                </a:rPr>
                <a:t> </a:t>
              </a:r>
              <a:r>
                <a:rPr lang="en-US" sz="3800" dirty="0" err="1">
                  <a:solidFill>
                    <a:srgbClr val="000000"/>
                  </a:solidFill>
                  <a:latin typeface="Roboto Condensed"/>
                </a:rPr>
                <a:t>dĩ</a:t>
              </a:r>
              <a:r>
                <a:rPr lang="en-US" sz="3800" dirty="0">
                  <a:solidFill>
                    <a:srgbClr val="000000"/>
                  </a:solidFill>
                  <a:latin typeface="Roboto Condensed"/>
                </a:rPr>
                <a:t> </a:t>
              </a:r>
              <a:r>
                <a:rPr lang="en-US" sz="3800" dirty="0" err="1">
                  <a:solidFill>
                    <a:srgbClr val="000000"/>
                  </a:solidFill>
                  <a:latin typeface="Roboto Condensed"/>
                </a:rPr>
                <a:t>giáo</a:t>
              </a:r>
              <a:r>
                <a:rPr lang="en-US" sz="3800" dirty="0">
                  <a:solidFill>
                    <a:srgbClr val="000000"/>
                  </a:solidFill>
                  <a:latin typeface="Roboto Condensed"/>
                </a:rPr>
                <a:t> </a:t>
              </a:r>
              <a:r>
                <a:rPr lang="en-US" sz="3800" dirty="0" err="1">
                  <a:solidFill>
                    <a:srgbClr val="000000"/>
                  </a:solidFill>
                  <a:latin typeface="Roboto Condensed"/>
                </a:rPr>
                <a:t>sư</a:t>
              </a:r>
              <a:r>
                <a:rPr lang="en-US" sz="3800" dirty="0">
                  <a:solidFill>
                    <a:srgbClr val="000000"/>
                  </a:solidFill>
                  <a:latin typeface="Roboto Condensed"/>
                </a:rPr>
                <a:t> </a:t>
              </a:r>
              <a:r>
                <a:rPr lang="en-US" sz="3800" dirty="0" err="1">
                  <a:solidFill>
                    <a:srgbClr val="000000"/>
                  </a:solidFill>
                  <a:latin typeface="Roboto Condensed"/>
                </a:rPr>
                <a:t>và</a:t>
              </a:r>
              <a:r>
                <a:rPr lang="en-US" sz="3800" dirty="0">
                  <a:solidFill>
                    <a:srgbClr val="000000"/>
                  </a:solidFill>
                  <a:latin typeface="Roboto Condensed"/>
                </a:rPr>
                <a:t> </a:t>
              </a:r>
              <a:r>
                <a:rPr lang="en-US" sz="3800" dirty="0" err="1">
                  <a:solidFill>
                    <a:srgbClr val="000000"/>
                  </a:solidFill>
                  <a:latin typeface="Roboto Condensed"/>
                </a:rPr>
                <a:t>các</a:t>
              </a:r>
              <a:r>
                <a:rPr lang="en-US" sz="3800" dirty="0">
                  <a:solidFill>
                    <a:srgbClr val="000000"/>
                  </a:solidFill>
                  <a:latin typeface="Roboto Condensed"/>
                </a:rPr>
                <a:t> </a:t>
              </a:r>
              <a:r>
                <a:rPr lang="en-US" sz="3800" dirty="0" err="1">
                  <a:solidFill>
                    <a:srgbClr val="000000"/>
                  </a:solidFill>
                  <a:latin typeface="Roboto Condensed"/>
                </a:rPr>
                <a:t>cộng</a:t>
              </a:r>
              <a:r>
                <a:rPr lang="en-US" sz="3800" dirty="0">
                  <a:solidFill>
                    <a:srgbClr val="000000"/>
                  </a:solidFill>
                  <a:latin typeface="Roboto Condensed"/>
                </a:rPr>
                <a:t> </a:t>
              </a:r>
              <a:r>
                <a:rPr lang="en-US" sz="3800" dirty="0" err="1">
                  <a:solidFill>
                    <a:srgbClr val="000000"/>
                  </a:solidFill>
                  <a:latin typeface="Roboto Condensed"/>
                </a:rPr>
                <a:t>sự</a:t>
              </a:r>
              <a:r>
                <a:rPr lang="en-US" sz="3800" dirty="0">
                  <a:solidFill>
                    <a:srgbClr val="000000"/>
                  </a:solidFill>
                  <a:latin typeface="Roboto Condensed"/>
                </a:rPr>
                <a:t> </a:t>
              </a:r>
              <a:r>
                <a:rPr lang="en-US" sz="3800" dirty="0" err="1">
                  <a:solidFill>
                    <a:srgbClr val="000000"/>
                  </a:solidFill>
                  <a:latin typeface="Roboto Condensed"/>
                </a:rPr>
                <a:t>bị</a:t>
              </a:r>
              <a:r>
                <a:rPr lang="en-US" sz="3800" dirty="0">
                  <a:solidFill>
                    <a:srgbClr val="000000"/>
                  </a:solidFill>
                  <a:latin typeface="Roboto Condensed"/>
                </a:rPr>
                <a:t> </a:t>
              </a:r>
              <a:r>
                <a:rPr lang="en-US" sz="3800" dirty="0" err="1">
                  <a:solidFill>
                    <a:srgbClr val="000000"/>
                  </a:solidFill>
                  <a:latin typeface="Roboto Condensed"/>
                </a:rPr>
                <a:t>bắt</a:t>
              </a:r>
              <a:r>
                <a:rPr lang="en-US" sz="3800" dirty="0">
                  <a:solidFill>
                    <a:srgbClr val="000000"/>
                  </a:solidFill>
                  <a:latin typeface="Roboto Condensed"/>
                </a:rPr>
                <a:t> </a:t>
              </a:r>
              <a:r>
                <a:rPr lang="en-US" sz="3800" dirty="0" err="1">
                  <a:solidFill>
                    <a:srgbClr val="000000"/>
                  </a:solidFill>
                  <a:latin typeface="Roboto Condensed"/>
                </a:rPr>
                <a:t>làm</a:t>
              </a:r>
              <a:r>
                <a:rPr lang="en-US" sz="3800" dirty="0">
                  <a:solidFill>
                    <a:srgbClr val="000000"/>
                  </a:solidFill>
                  <a:latin typeface="Roboto Condensed"/>
                </a:rPr>
                <a:t> </a:t>
              </a:r>
              <a:r>
                <a:rPr lang="en-US" sz="3800" dirty="0" err="1">
                  <a:solidFill>
                    <a:srgbClr val="000000"/>
                  </a:solidFill>
                  <a:latin typeface="Roboto Condensed"/>
                </a:rPr>
                <a:t>tù</a:t>
              </a:r>
              <a:r>
                <a:rPr lang="en-US" sz="3800" dirty="0">
                  <a:solidFill>
                    <a:srgbClr val="000000"/>
                  </a:solidFill>
                  <a:latin typeface="Roboto Condensed"/>
                </a:rPr>
                <a:t> </a:t>
              </a:r>
              <a:r>
                <a:rPr lang="en-US" sz="3800" dirty="0" err="1">
                  <a:solidFill>
                    <a:srgbClr val="000000"/>
                  </a:solidFill>
                  <a:latin typeface="Roboto Condensed"/>
                </a:rPr>
                <a:t>nhân</a:t>
              </a:r>
              <a:r>
                <a:rPr lang="en-US" sz="3800" dirty="0">
                  <a:solidFill>
                    <a:srgbClr val="000000"/>
                  </a:solidFill>
                  <a:latin typeface="Roboto Condensed"/>
                </a:rPr>
                <a:t> </a:t>
              </a:r>
              <a:r>
                <a:rPr lang="en-US" sz="3800" dirty="0" err="1">
                  <a:solidFill>
                    <a:srgbClr val="000000"/>
                  </a:solidFill>
                  <a:latin typeface="Roboto Condensed"/>
                </a:rPr>
                <a:t>trên</a:t>
              </a:r>
              <a:r>
                <a:rPr lang="en-US" sz="3800" dirty="0">
                  <a:solidFill>
                    <a:srgbClr val="000000"/>
                  </a:solidFill>
                  <a:latin typeface="Roboto Condensed"/>
                </a:rPr>
                <a:t> </a:t>
              </a:r>
              <a:r>
                <a:rPr lang="en-US" sz="3800" dirty="0" err="1">
                  <a:solidFill>
                    <a:srgbClr val="000000"/>
                  </a:solidFill>
                  <a:latin typeface="Roboto Condensed"/>
                </a:rPr>
                <a:t>chiếc</a:t>
              </a:r>
              <a:r>
                <a:rPr lang="en-US" sz="3800" dirty="0">
                  <a:solidFill>
                    <a:srgbClr val="000000"/>
                  </a:solidFill>
                  <a:latin typeface="Roboto Condensed"/>
                </a:rPr>
                <a:t> </a:t>
              </a:r>
              <a:r>
                <a:rPr lang="en-US" sz="3800" dirty="0" err="1">
                  <a:solidFill>
                    <a:srgbClr val="000000"/>
                  </a:solidFill>
                  <a:latin typeface="Roboto Condensed"/>
                </a:rPr>
                <a:t>tàu</a:t>
              </a:r>
              <a:r>
                <a:rPr lang="en-US" sz="3800" dirty="0">
                  <a:solidFill>
                    <a:srgbClr val="000000"/>
                  </a:solidFill>
                  <a:latin typeface="Roboto Condensed"/>
                </a:rPr>
                <a:t> </a:t>
              </a:r>
              <a:r>
                <a:rPr lang="en-US" sz="3800" dirty="0" err="1">
                  <a:solidFill>
                    <a:srgbClr val="000000"/>
                  </a:solidFill>
                  <a:latin typeface="Roboto Condensed"/>
                </a:rPr>
                <a:t>của</a:t>
              </a:r>
              <a:r>
                <a:rPr lang="en-US" sz="3800" dirty="0">
                  <a:solidFill>
                    <a:srgbClr val="000000"/>
                  </a:solidFill>
                  <a:latin typeface="Roboto Condensed"/>
                </a:rPr>
                <a:t> </a:t>
              </a:r>
              <a:r>
                <a:rPr lang="en-US" sz="3800" dirty="0" err="1">
                  <a:solidFill>
                    <a:srgbClr val="000000"/>
                  </a:solidFill>
                  <a:latin typeface="Roboto Condensed"/>
                </a:rPr>
                <a:t>thuyền</a:t>
              </a:r>
              <a:r>
                <a:rPr lang="en-US" sz="3800" dirty="0">
                  <a:solidFill>
                    <a:srgbClr val="000000"/>
                  </a:solidFill>
                  <a:latin typeface="Roboto Condensed"/>
                </a:rPr>
                <a:t> </a:t>
              </a:r>
              <a:r>
                <a:rPr lang="en-US" sz="3800" dirty="0" err="1">
                  <a:solidFill>
                    <a:srgbClr val="000000"/>
                  </a:solidFill>
                  <a:latin typeface="Roboto Condensed"/>
                </a:rPr>
                <a:t>trưởng</a:t>
              </a:r>
              <a:r>
                <a:rPr lang="en-US" sz="3800" dirty="0">
                  <a:solidFill>
                    <a:srgbClr val="000000"/>
                  </a:solidFill>
                  <a:latin typeface="Roboto Condensed"/>
                </a:rPr>
                <a:t> </a:t>
              </a:r>
              <a:r>
                <a:rPr lang="en-US" sz="3800" dirty="0" err="1">
                  <a:solidFill>
                    <a:srgbClr val="000000"/>
                  </a:solidFill>
                  <a:latin typeface="Roboto Condensed"/>
                </a:rPr>
                <a:t>Nê-mô</a:t>
              </a:r>
              <a:r>
                <a:rPr lang="en-US" sz="3800" dirty="0">
                  <a:solidFill>
                    <a:srgbClr val="000000"/>
                  </a:solidFill>
                  <a:latin typeface="Roboto Condensed"/>
                </a:rPr>
                <a:t>. </a:t>
              </a:r>
              <a:r>
                <a:rPr lang="en-US" sz="3800" dirty="0" err="1">
                  <a:solidFill>
                    <a:srgbClr val="000000"/>
                  </a:solidFill>
                  <a:latin typeface="Roboto Condensed"/>
                </a:rPr>
                <a:t>Một</a:t>
              </a:r>
              <a:r>
                <a:rPr lang="en-US" sz="3800" dirty="0">
                  <a:solidFill>
                    <a:srgbClr val="000000"/>
                  </a:solidFill>
                  <a:latin typeface="Roboto Condensed"/>
                </a:rPr>
                <a:t> </a:t>
              </a:r>
              <a:r>
                <a:rPr lang="en-US" sz="3800" dirty="0" err="1">
                  <a:solidFill>
                    <a:srgbClr val="000000"/>
                  </a:solidFill>
                  <a:latin typeface="Roboto Condensed"/>
                </a:rPr>
                <a:t>thế</a:t>
              </a:r>
              <a:r>
                <a:rPr lang="en-US" sz="3800" dirty="0">
                  <a:solidFill>
                    <a:srgbClr val="000000"/>
                  </a:solidFill>
                  <a:latin typeface="Roboto Condensed"/>
                </a:rPr>
                <a:t> </a:t>
              </a:r>
              <a:r>
                <a:rPr lang="en-US" sz="3800" dirty="0" err="1">
                  <a:solidFill>
                    <a:srgbClr val="000000"/>
                  </a:solidFill>
                  <a:latin typeface="Roboto Condensed"/>
                </a:rPr>
                <a:t>giới</a:t>
              </a:r>
              <a:r>
                <a:rPr lang="en-US" sz="3800" dirty="0">
                  <a:solidFill>
                    <a:srgbClr val="000000"/>
                  </a:solidFill>
                  <a:latin typeface="Roboto Condensed"/>
                </a:rPr>
                <a:t> </a:t>
              </a:r>
              <a:r>
                <a:rPr lang="en-US" sz="3800" dirty="0" err="1">
                  <a:solidFill>
                    <a:srgbClr val="000000"/>
                  </a:solidFill>
                  <a:latin typeface="Roboto Condensed"/>
                </a:rPr>
                <a:t>kì</a:t>
              </a:r>
              <a:r>
                <a:rPr lang="en-US" sz="3800" dirty="0">
                  <a:solidFill>
                    <a:srgbClr val="000000"/>
                  </a:solidFill>
                  <a:latin typeface="Roboto Condensed"/>
                </a:rPr>
                <a:t> </a:t>
              </a:r>
              <a:r>
                <a:rPr lang="en-US" sz="3800" dirty="0" err="1">
                  <a:solidFill>
                    <a:srgbClr val="000000"/>
                  </a:solidFill>
                  <a:latin typeface="Roboto Condensed"/>
                </a:rPr>
                <a:t>thú</a:t>
              </a:r>
              <a:r>
                <a:rPr lang="en-US" sz="3800" dirty="0">
                  <a:solidFill>
                    <a:srgbClr val="000000"/>
                  </a:solidFill>
                  <a:latin typeface="Roboto Condensed"/>
                </a:rPr>
                <a:t> </a:t>
              </a:r>
              <a:r>
                <a:rPr lang="en-US" sz="3800" dirty="0" err="1">
                  <a:solidFill>
                    <a:srgbClr val="000000"/>
                  </a:solidFill>
                  <a:latin typeface="Roboto Condensed"/>
                </a:rPr>
                <a:t>của</a:t>
              </a:r>
              <a:r>
                <a:rPr lang="en-US" sz="3800" dirty="0">
                  <a:solidFill>
                    <a:srgbClr val="000000"/>
                  </a:solidFill>
                  <a:latin typeface="Roboto Condensed"/>
                </a:rPr>
                <a:t> </a:t>
              </a:r>
              <a:r>
                <a:rPr lang="en-US" sz="3800" dirty="0" err="1">
                  <a:solidFill>
                    <a:srgbClr val="000000"/>
                  </a:solidFill>
                  <a:latin typeface="Roboto Condensed"/>
                </a:rPr>
                <a:t>đại</a:t>
              </a:r>
              <a:r>
                <a:rPr lang="en-US" sz="3800" dirty="0">
                  <a:solidFill>
                    <a:srgbClr val="000000"/>
                  </a:solidFill>
                  <a:latin typeface="Roboto Condensed"/>
                </a:rPr>
                <a:t> </a:t>
              </a:r>
              <a:r>
                <a:rPr lang="en-US" sz="3800" dirty="0" err="1">
                  <a:solidFill>
                    <a:srgbClr val="000000"/>
                  </a:solidFill>
                  <a:latin typeface="Roboto Condensed"/>
                </a:rPr>
                <a:t>dương</a:t>
              </a:r>
              <a:r>
                <a:rPr lang="en-US" sz="3800" dirty="0">
                  <a:solidFill>
                    <a:srgbClr val="000000"/>
                  </a:solidFill>
                  <a:latin typeface="Roboto Condensed"/>
                </a:rPr>
                <a:t> </a:t>
              </a:r>
              <a:r>
                <a:rPr lang="en-US" sz="3800" dirty="0" err="1">
                  <a:solidFill>
                    <a:srgbClr val="000000"/>
                  </a:solidFill>
                  <a:latin typeface="Roboto Condensed"/>
                </a:rPr>
                <a:t>đã</a:t>
              </a:r>
              <a:r>
                <a:rPr lang="en-US" sz="3800" dirty="0">
                  <a:solidFill>
                    <a:srgbClr val="000000"/>
                  </a:solidFill>
                  <a:latin typeface="Roboto Condensed"/>
                </a:rPr>
                <a:t> </a:t>
              </a:r>
              <a:r>
                <a:rPr lang="en-US" sz="3800" dirty="0" err="1">
                  <a:solidFill>
                    <a:srgbClr val="000000"/>
                  </a:solidFill>
                  <a:latin typeface="Roboto Condensed"/>
                </a:rPr>
                <a:t>hiện</a:t>
              </a:r>
              <a:r>
                <a:rPr lang="en-US" sz="3800" dirty="0">
                  <a:solidFill>
                    <a:srgbClr val="000000"/>
                  </a:solidFill>
                  <a:latin typeface="Roboto Condensed"/>
                </a:rPr>
                <a:t> </a:t>
              </a:r>
              <a:r>
                <a:rPr lang="en-US" sz="3800" dirty="0" err="1">
                  <a:solidFill>
                    <a:srgbClr val="000000"/>
                  </a:solidFill>
                  <a:latin typeface="Roboto Condensed"/>
                </a:rPr>
                <a:t>ra</a:t>
              </a:r>
              <a:r>
                <a:rPr lang="en-US" sz="3800" dirty="0">
                  <a:solidFill>
                    <a:srgbClr val="000000"/>
                  </a:solidFill>
                  <a:latin typeface="Roboto Condensed"/>
                </a:rPr>
                <a:t> </a:t>
              </a:r>
              <a:r>
                <a:rPr lang="en-US" sz="3800" dirty="0" err="1">
                  <a:solidFill>
                    <a:srgbClr val="000000"/>
                  </a:solidFill>
                  <a:latin typeface="Roboto Condensed"/>
                </a:rPr>
                <a:t>thông</a:t>
              </a:r>
              <a:r>
                <a:rPr lang="en-US" sz="3800" dirty="0">
                  <a:solidFill>
                    <a:srgbClr val="000000"/>
                  </a:solidFill>
                  <a:latin typeface="Roboto Condensed"/>
                </a:rPr>
                <a:t> </a:t>
              </a:r>
              <a:r>
                <a:rPr lang="en-US" sz="3800" dirty="0" err="1">
                  <a:solidFill>
                    <a:srgbClr val="000000"/>
                  </a:solidFill>
                  <a:latin typeface="Roboto Condensed"/>
                </a:rPr>
                <a:t>quan</a:t>
              </a:r>
              <a:r>
                <a:rPr lang="en-US" sz="3800" dirty="0">
                  <a:solidFill>
                    <a:srgbClr val="000000"/>
                  </a:solidFill>
                  <a:latin typeface="Roboto Condensed"/>
                </a:rPr>
                <a:t> </a:t>
              </a:r>
              <a:r>
                <a:rPr lang="en-US" sz="3800" dirty="0" err="1">
                  <a:solidFill>
                    <a:srgbClr val="000000"/>
                  </a:solidFill>
                  <a:latin typeface="Roboto Condensed"/>
                </a:rPr>
                <a:t>hàng</a:t>
              </a:r>
              <a:r>
                <a:rPr lang="en-US" sz="3800" dirty="0">
                  <a:solidFill>
                    <a:srgbClr val="000000"/>
                  </a:solidFill>
                  <a:latin typeface="Roboto Condensed"/>
                </a:rPr>
                <a:t> </a:t>
              </a:r>
              <a:r>
                <a:rPr lang="en-US" sz="3800" dirty="0" err="1">
                  <a:solidFill>
                    <a:srgbClr val="000000"/>
                  </a:solidFill>
                  <a:latin typeface="Roboto Condensed"/>
                </a:rPr>
                <a:t>loạt</a:t>
              </a:r>
              <a:r>
                <a:rPr lang="en-US" sz="3800" dirty="0">
                  <a:solidFill>
                    <a:srgbClr val="000000"/>
                  </a:solidFill>
                  <a:latin typeface="Roboto Condensed"/>
                </a:rPr>
                <a:t> </a:t>
              </a:r>
              <a:r>
                <a:rPr lang="en-US" sz="3800" dirty="0" err="1">
                  <a:solidFill>
                    <a:srgbClr val="000000"/>
                  </a:solidFill>
                  <a:latin typeface="Roboto Condensed"/>
                </a:rPr>
                <a:t>cuộc</a:t>
              </a:r>
              <a:r>
                <a:rPr lang="en-US" sz="3800" dirty="0">
                  <a:solidFill>
                    <a:srgbClr val="000000"/>
                  </a:solidFill>
                  <a:latin typeface="Roboto Condensed"/>
                </a:rPr>
                <a:t> </a:t>
              </a:r>
              <a:r>
                <a:rPr lang="en-US" sz="3800" dirty="0" err="1">
                  <a:solidFill>
                    <a:srgbClr val="000000"/>
                  </a:solidFill>
                  <a:latin typeface="Roboto Condensed"/>
                </a:rPr>
                <a:t>phiêu</a:t>
              </a:r>
              <a:r>
                <a:rPr lang="en-US" sz="3800" dirty="0">
                  <a:solidFill>
                    <a:srgbClr val="000000"/>
                  </a:solidFill>
                  <a:latin typeface="Roboto Condensed"/>
                </a:rPr>
                <a:t> </a:t>
              </a:r>
              <a:r>
                <a:rPr lang="en-US" sz="3800" dirty="0" err="1">
                  <a:solidFill>
                    <a:srgbClr val="000000"/>
                  </a:solidFill>
                  <a:latin typeface="Roboto Condensed"/>
                </a:rPr>
                <a:t>lưu</a:t>
              </a:r>
              <a:r>
                <a:rPr lang="en-US" sz="3800" dirty="0">
                  <a:solidFill>
                    <a:srgbClr val="000000"/>
                  </a:solidFill>
                  <a:latin typeface="Roboto Condensed"/>
                </a:rPr>
                <a:t> </a:t>
              </a:r>
              <a:r>
                <a:rPr lang="en-US" sz="3800" dirty="0" err="1">
                  <a:solidFill>
                    <a:srgbClr val="000000"/>
                  </a:solidFill>
                  <a:latin typeface="Roboto Condensed"/>
                </a:rPr>
                <a:t>của</a:t>
              </a:r>
              <a:r>
                <a:rPr lang="en-US" sz="3800" dirty="0">
                  <a:solidFill>
                    <a:srgbClr val="000000"/>
                  </a:solidFill>
                  <a:latin typeface="Roboto Condensed"/>
                </a:rPr>
                <a:t> </a:t>
              </a:r>
              <a:r>
                <a:rPr lang="en-US" sz="3800" dirty="0" err="1">
                  <a:solidFill>
                    <a:srgbClr val="000000"/>
                  </a:solidFill>
                  <a:latin typeface="Roboto Condensed"/>
                </a:rPr>
                <a:t>đoàn</a:t>
              </a:r>
              <a:r>
                <a:rPr lang="en-US" sz="3800" dirty="0">
                  <a:solidFill>
                    <a:srgbClr val="000000"/>
                  </a:solidFill>
                  <a:latin typeface="Roboto Condensed"/>
                </a:rPr>
                <a:t> </a:t>
              </a:r>
              <a:r>
                <a:rPr lang="en-US" sz="3800" dirty="0" err="1">
                  <a:solidFill>
                    <a:srgbClr val="000000"/>
                  </a:solidFill>
                  <a:latin typeface="Roboto Condensed"/>
                </a:rPr>
                <a:t>thám</a:t>
              </a:r>
              <a:r>
                <a:rPr lang="en-US" sz="3800" dirty="0">
                  <a:solidFill>
                    <a:srgbClr val="000000"/>
                  </a:solidFill>
                  <a:latin typeface="Roboto Condensed"/>
                </a:rPr>
                <a:t> </a:t>
              </a:r>
              <a:r>
                <a:rPr lang="en-US" sz="3800" dirty="0" err="1">
                  <a:solidFill>
                    <a:srgbClr val="000000"/>
                  </a:solidFill>
                  <a:latin typeface="Roboto Condensed"/>
                </a:rPr>
                <a:t>hiểm</a:t>
              </a:r>
              <a:r>
                <a:rPr lang="en-US" sz="3800" dirty="0">
                  <a:solidFill>
                    <a:srgbClr val="000000"/>
                  </a:solidFill>
                  <a:latin typeface="Roboto Condensed"/>
                </a:rPr>
                <a:t>: </a:t>
              </a:r>
              <a:r>
                <a:rPr lang="en-US" sz="3800" dirty="0" err="1">
                  <a:solidFill>
                    <a:srgbClr val="000000"/>
                  </a:solidFill>
                  <a:latin typeface="Roboto Condensed"/>
                </a:rPr>
                <a:t>chuyến</a:t>
              </a:r>
              <a:r>
                <a:rPr lang="en-US" sz="3800" dirty="0">
                  <a:solidFill>
                    <a:srgbClr val="000000"/>
                  </a:solidFill>
                  <a:latin typeface="Roboto Condensed"/>
                </a:rPr>
                <a:t> </a:t>
              </a:r>
              <a:r>
                <a:rPr lang="en-US" sz="3800" dirty="0" err="1">
                  <a:solidFill>
                    <a:srgbClr val="000000"/>
                  </a:solidFill>
                  <a:latin typeface="Roboto Condensed"/>
                </a:rPr>
                <a:t>đi</a:t>
              </a:r>
              <a:r>
                <a:rPr lang="en-US" sz="3800" dirty="0">
                  <a:solidFill>
                    <a:srgbClr val="000000"/>
                  </a:solidFill>
                  <a:latin typeface="Roboto Condensed"/>
                </a:rPr>
                <a:t> </a:t>
              </a:r>
              <a:r>
                <a:rPr lang="en-US" sz="3800" dirty="0" err="1">
                  <a:solidFill>
                    <a:srgbClr val="000000"/>
                  </a:solidFill>
                  <a:latin typeface="Roboto Condensed"/>
                </a:rPr>
                <a:t>săn</a:t>
              </a:r>
              <a:r>
                <a:rPr lang="en-US" sz="3800" dirty="0">
                  <a:solidFill>
                    <a:srgbClr val="000000"/>
                  </a:solidFill>
                  <a:latin typeface="Roboto Condensed"/>
                </a:rPr>
                <a:t> </a:t>
              </a:r>
              <a:r>
                <a:rPr lang="en-US" sz="3800" dirty="0" err="1">
                  <a:solidFill>
                    <a:srgbClr val="000000"/>
                  </a:solidFill>
                  <a:latin typeface="Roboto Condensed"/>
                </a:rPr>
                <a:t>dưới</a:t>
              </a:r>
              <a:r>
                <a:rPr lang="en-US" sz="3800" dirty="0">
                  <a:solidFill>
                    <a:srgbClr val="000000"/>
                  </a:solidFill>
                  <a:latin typeface="Roboto Condensed"/>
                </a:rPr>
                <a:t> </a:t>
              </a:r>
              <a:r>
                <a:rPr lang="en-US" sz="3800" dirty="0" err="1">
                  <a:solidFill>
                    <a:srgbClr val="000000"/>
                  </a:solidFill>
                  <a:latin typeface="Roboto Condensed"/>
                </a:rPr>
                <a:t>đáy</a:t>
              </a:r>
              <a:r>
                <a:rPr lang="en-US" sz="3800" dirty="0">
                  <a:solidFill>
                    <a:srgbClr val="000000"/>
                  </a:solidFill>
                  <a:latin typeface="Roboto Condensed"/>
                </a:rPr>
                <a:t> </a:t>
              </a:r>
              <a:r>
                <a:rPr lang="en-US" sz="3800" dirty="0" err="1">
                  <a:solidFill>
                    <a:srgbClr val="000000"/>
                  </a:solidFill>
                  <a:latin typeface="Roboto Condensed"/>
                </a:rPr>
                <a:t>biển</a:t>
              </a:r>
              <a:r>
                <a:rPr lang="en-US" sz="3800" dirty="0">
                  <a:solidFill>
                    <a:srgbClr val="000000"/>
                  </a:solidFill>
                  <a:latin typeface="Roboto Condensed"/>
                </a:rPr>
                <a:t>, </a:t>
              </a:r>
              <a:r>
                <a:rPr lang="en-US" sz="3800" dirty="0" err="1">
                  <a:solidFill>
                    <a:srgbClr val="000000"/>
                  </a:solidFill>
                  <a:latin typeface="Roboto Condensed"/>
                </a:rPr>
                <a:t>thoát</a:t>
              </a:r>
              <a:r>
                <a:rPr lang="en-US" sz="3800" dirty="0">
                  <a:solidFill>
                    <a:srgbClr val="000000"/>
                  </a:solidFill>
                  <a:latin typeface="Roboto Condensed"/>
                </a:rPr>
                <a:t> </a:t>
              </a:r>
              <a:r>
                <a:rPr lang="en-US" sz="3800" dirty="0" err="1">
                  <a:solidFill>
                    <a:srgbClr val="000000"/>
                  </a:solidFill>
                  <a:latin typeface="Roboto Condensed"/>
                </a:rPr>
                <a:t>khỏi</a:t>
              </a:r>
              <a:r>
                <a:rPr lang="en-US" sz="3800" dirty="0">
                  <a:solidFill>
                    <a:srgbClr val="000000"/>
                  </a:solidFill>
                  <a:latin typeface="Roboto Condensed"/>
                </a:rPr>
                <a:t> </a:t>
              </a:r>
              <a:r>
                <a:rPr lang="en-US" sz="3800" dirty="0" err="1">
                  <a:solidFill>
                    <a:srgbClr val="000000"/>
                  </a:solidFill>
                  <a:latin typeface="Roboto Condensed"/>
                </a:rPr>
                <a:t>cá</a:t>
              </a:r>
              <a:r>
                <a:rPr lang="en-US" sz="3800" dirty="0">
                  <a:solidFill>
                    <a:srgbClr val="000000"/>
                  </a:solidFill>
                  <a:latin typeface="Roboto Condensed"/>
                </a:rPr>
                <a:t> </a:t>
              </a:r>
              <a:r>
                <a:rPr lang="en-US" sz="3800" dirty="0" err="1">
                  <a:solidFill>
                    <a:srgbClr val="000000"/>
                  </a:solidFill>
                  <a:latin typeface="Roboto Condensed"/>
                </a:rPr>
                <a:t>mập</a:t>
              </a:r>
              <a:r>
                <a:rPr lang="en-US" sz="3800" dirty="0">
                  <a:solidFill>
                    <a:srgbClr val="000000"/>
                  </a:solidFill>
                  <a:latin typeface="Roboto Condensed"/>
                </a:rPr>
                <a:t> </a:t>
              </a:r>
              <a:r>
                <a:rPr lang="en-US" sz="3800" dirty="0" err="1">
                  <a:solidFill>
                    <a:srgbClr val="000000"/>
                  </a:solidFill>
                  <a:latin typeface="Roboto Condensed"/>
                </a:rPr>
                <a:t>nguy</a:t>
              </a:r>
              <a:r>
                <a:rPr lang="en-US" sz="3800" dirty="0">
                  <a:solidFill>
                    <a:srgbClr val="000000"/>
                  </a:solidFill>
                  <a:latin typeface="Roboto Condensed"/>
                </a:rPr>
                <a:t> </a:t>
              </a:r>
              <a:r>
                <a:rPr lang="en-US" sz="3800" dirty="0" err="1">
                  <a:solidFill>
                    <a:srgbClr val="000000"/>
                  </a:solidFill>
                  <a:latin typeface="Roboto Condensed"/>
                </a:rPr>
                <a:t>hiểm</a:t>
              </a:r>
              <a:r>
                <a:rPr lang="en-US" sz="3800" dirty="0">
                  <a:solidFill>
                    <a:srgbClr val="000000"/>
                  </a:solidFill>
                  <a:latin typeface="Roboto Condensed"/>
                </a:rPr>
                <a:t>, </a:t>
              </a:r>
              <a:r>
                <a:rPr lang="en-US" sz="3800" dirty="0" err="1">
                  <a:solidFill>
                    <a:srgbClr val="000000"/>
                  </a:solidFill>
                  <a:latin typeface="Roboto Condensed"/>
                </a:rPr>
                <a:t>chạy</a:t>
              </a:r>
              <a:r>
                <a:rPr lang="en-US" sz="3800" dirty="0">
                  <a:solidFill>
                    <a:srgbClr val="000000"/>
                  </a:solidFill>
                  <a:latin typeface="Roboto Condensed"/>
                </a:rPr>
                <a:t> </a:t>
              </a:r>
              <a:r>
                <a:rPr lang="en-US" sz="3800" dirty="0" err="1">
                  <a:solidFill>
                    <a:srgbClr val="000000"/>
                  </a:solidFill>
                  <a:latin typeface="Roboto Condensed"/>
                </a:rPr>
                <a:t>trốn</a:t>
              </a:r>
              <a:r>
                <a:rPr lang="en-US" sz="3800" dirty="0">
                  <a:solidFill>
                    <a:srgbClr val="000000"/>
                  </a:solidFill>
                  <a:latin typeface="Roboto Condensed"/>
                </a:rPr>
                <a:t> </a:t>
              </a:r>
              <a:r>
                <a:rPr lang="en-US" sz="3800" dirty="0" err="1">
                  <a:solidFill>
                    <a:srgbClr val="000000"/>
                  </a:solidFill>
                  <a:latin typeface="Roboto Condensed"/>
                </a:rPr>
                <a:t>những</a:t>
              </a:r>
              <a:r>
                <a:rPr lang="en-US" sz="3800" dirty="0">
                  <a:solidFill>
                    <a:srgbClr val="000000"/>
                  </a:solidFill>
                  <a:latin typeface="Roboto Condensed"/>
                </a:rPr>
                <a:t> </a:t>
              </a:r>
              <a:r>
                <a:rPr lang="en-US" sz="3800" dirty="0" err="1">
                  <a:solidFill>
                    <a:srgbClr val="000000"/>
                  </a:solidFill>
                  <a:latin typeface="Roboto Condensed"/>
                </a:rPr>
                <a:t>người</a:t>
              </a:r>
              <a:r>
                <a:rPr lang="en-US" sz="3800" dirty="0">
                  <a:solidFill>
                    <a:srgbClr val="000000"/>
                  </a:solidFill>
                  <a:latin typeface="Roboto Condensed"/>
                </a:rPr>
                <a:t> </a:t>
              </a:r>
              <a:r>
                <a:rPr lang="en-US" sz="3800" dirty="0" err="1">
                  <a:solidFill>
                    <a:srgbClr val="000000"/>
                  </a:solidFill>
                  <a:latin typeface="Roboto Condensed"/>
                </a:rPr>
                <a:t>thổ</a:t>
              </a:r>
              <a:r>
                <a:rPr lang="en-US" sz="3800" dirty="0">
                  <a:solidFill>
                    <a:srgbClr val="000000"/>
                  </a:solidFill>
                  <a:latin typeface="Roboto Condensed"/>
                </a:rPr>
                <a:t> </a:t>
              </a:r>
              <a:r>
                <a:rPr lang="en-US" sz="3800" dirty="0" err="1">
                  <a:solidFill>
                    <a:srgbClr val="000000"/>
                  </a:solidFill>
                  <a:latin typeface="Roboto Condensed"/>
                </a:rPr>
                <a:t>dân</a:t>
              </a:r>
              <a:r>
                <a:rPr lang="en-US" sz="3800" dirty="0">
                  <a:solidFill>
                    <a:srgbClr val="000000"/>
                  </a:solidFill>
                  <a:latin typeface="Roboto Condensed"/>
                </a:rPr>
                <a:t>,...</a:t>
              </a:r>
              <a:r>
                <a:rPr lang="en-US" sz="3800" dirty="0" err="1">
                  <a:solidFill>
                    <a:srgbClr val="000000"/>
                  </a:solidFill>
                  <a:latin typeface="Roboto Condensed"/>
                </a:rPr>
                <a:t>Chiến</a:t>
              </a:r>
              <a:r>
                <a:rPr lang="en-US" sz="3800" dirty="0">
                  <a:solidFill>
                    <a:srgbClr val="000000"/>
                  </a:solidFill>
                  <a:latin typeface="Roboto Condensed"/>
                </a:rPr>
                <a:t> </a:t>
              </a:r>
              <a:r>
                <a:rPr lang="en-US" sz="3800" dirty="0" err="1">
                  <a:solidFill>
                    <a:srgbClr val="000000"/>
                  </a:solidFill>
                  <a:latin typeface="Roboto Condensed"/>
                </a:rPr>
                <a:t>đấu</a:t>
              </a:r>
              <a:r>
                <a:rPr lang="en-US" sz="3800" dirty="0">
                  <a:solidFill>
                    <a:srgbClr val="000000"/>
                  </a:solidFill>
                  <a:latin typeface="Roboto Condensed"/>
                </a:rPr>
                <a:t> </a:t>
              </a:r>
              <a:r>
                <a:rPr lang="en-US" sz="3800" dirty="0" err="1">
                  <a:solidFill>
                    <a:srgbClr val="000000"/>
                  </a:solidFill>
                  <a:latin typeface="Roboto Condensed"/>
                </a:rPr>
                <a:t>với</a:t>
              </a:r>
              <a:r>
                <a:rPr lang="en-US" sz="3800" dirty="0">
                  <a:solidFill>
                    <a:srgbClr val="000000"/>
                  </a:solidFill>
                  <a:latin typeface="Roboto Condensed"/>
                </a:rPr>
                <a:t> </a:t>
              </a:r>
              <a:r>
                <a:rPr lang="en-US" sz="3800" dirty="0" err="1">
                  <a:solidFill>
                    <a:srgbClr val="000000"/>
                  </a:solidFill>
                  <a:latin typeface="Roboto Condensed"/>
                </a:rPr>
                <a:t>những</a:t>
              </a:r>
              <a:r>
                <a:rPr lang="en-US" sz="3800" dirty="0">
                  <a:solidFill>
                    <a:srgbClr val="000000"/>
                  </a:solidFill>
                  <a:latin typeface="Roboto Condensed"/>
                </a:rPr>
                <a:t> con </a:t>
              </a:r>
              <a:r>
                <a:rPr lang="en-US" sz="3800" dirty="0" err="1">
                  <a:solidFill>
                    <a:srgbClr val="000000"/>
                  </a:solidFill>
                  <a:latin typeface="Roboto Condensed"/>
                </a:rPr>
                <a:t>bạch</a:t>
              </a:r>
              <a:r>
                <a:rPr lang="en-US" sz="3800" dirty="0">
                  <a:solidFill>
                    <a:srgbClr val="000000"/>
                  </a:solidFill>
                  <a:latin typeface="Roboto Condensed"/>
                </a:rPr>
                <a:t> </a:t>
              </a:r>
              <a:r>
                <a:rPr lang="en-US" sz="3800" dirty="0" err="1">
                  <a:solidFill>
                    <a:srgbClr val="000000"/>
                  </a:solidFill>
                  <a:latin typeface="Roboto Condensed"/>
                </a:rPr>
                <a:t>tuộc</a:t>
              </a:r>
              <a:r>
                <a:rPr lang="en-US" sz="3800" dirty="0">
                  <a:solidFill>
                    <a:srgbClr val="000000"/>
                  </a:solidFill>
                  <a:latin typeface="Roboto Condensed"/>
                </a:rPr>
                <a:t> </a:t>
              </a:r>
              <a:r>
                <a:rPr lang="en-US" sz="3800" dirty="0" err="1">
                  <a:solidFill>
                    <a:srgbClr val="000000"/>
                  </a:solidFill>
                  <a:latin typeface="Roboto Condensed"/>
                </a:rPr>
                <a:t>khổng</a:t>
              </a:r>
              <a:r>
                <a:rPr lang="en-US" sz="3800" dirty="0">
                  <a:solidFill>
                    <a:srgbClr val="000000"/>
                  </a:solidFill>
                  <a:latin typeface="Roboto Condensed"/>
                </a:rPr>
                <a:t> </a:t>
              </a:r>
              <a:r>
                <a:rPr lang="en-US" sz="3800" dirty="0" err="1">
                  <a:solidFill>
                    <a:srgbClr val="000000"/>
                  </a:solidFill>
                  <a:latin typeface="Roboto Condensed"/>
                </a:rPr>
                <a:t>lồ</a:t>
              </a:r>
              <a:r>
                <a:rPr lang="en-US" sz="3800" dirty="0">
                  <a:solidFill>
                    <a:srgbClr val="000000"/>
                  </a:solidFill>
                  <a:latin typeface="Roboto Condensed"/>
                </a:rPr>
                <a:t> </a:t>
              </a:r>
              <a:r>
                <a:rPr lang="en-US" sz="3800" dirty="0" err="1">
                  <a:solidFill>
                    <a:srgbClr val="000000"/>
                  </a:solidFill>
                  <a:latin typeface="Roboto Condensed"/>
                </a:rPr>
                <a:t>là</a:t>
              </a:r>
              <a:r>
                <a:rPr lang="en-US" sz="3800" dirty="0">
                  <a:solidFill>
                    <a:srgbClr val="000000"/>
                  </a:solidFill>
                  <a:latin typeface="Roboto Condensed"/>
                </a:rPr>
                <a:t> </a:t>
              </a:r>
              <a:r>
                <a:rPr lang="en-US" sz="3800" dirty="0" err="1">
                  <a:solidFill>
                    <a:srgbClr val="000000"/>
                  </a:solidFill>
                  <a:latin typeface="Roboto Condensed"/>
                </a:rPr>
                <a:t>một</a:t>
              </a:r>
              <a:r>
                <a:rPr lang="en-US" sz="3800" dirty="0">
                  <a:solidFill>
                    <a:srgbClr val="000000"/>
                  </a:solidFill>
                  <a:latin typeface="Roboto Condensed"/>
                </a:rPr>
                <a:t> </a:t>
              </a:r>
              <a:r>
                <a:rPr lang="en-US" sz="3800" dirty="0" err="1">
                  <a:solidFill>
                    <a:srgbClr val="000000"/>
                  </a:solidFill>
                  <a:latin typeface="Roboto Condensed"/>
                </a:rPr>
                <a:t>trong</a:t>
              </a:r>
              <a:r>
                <a:rPr lang="en-US" sz="3800" dirty="0">
                  <a:solidFill>
                    <a:srgbClr val="000000"/>
                  </a:solidFill>
                  <a:latin typeface="Roboto Condensed"/>
                </a:rPr>
                <a:t> </a:t>
              </a:r>
              <a:r>
                <a:rPr lang="en-US" sz="3800" dirty="0" err="1">
                  <a:solidFill>
                    <a:srgbClr val="000000"/>
                  </a:solidFill>
                  <a:latin typeface="Roboto Condensed"/>
                </a:rPr>
                <a:t>những</a:t>
              </a:r>
              <a:r>
                <a:rPr lang="en-US" sz="3800" dirty="0">
                  <a:solidFill>
                    <a:srgbClr val="000000"/>
                  </a:solidFill>
                  <a:latin typeface="Roboto Condensed"/>
                </a:rPr>
                <a:t> </a:t>
              </a:r>
              <a:r>
                <a:rPr lang="en-US" sz="3800" dirty="0" err="1">
                  <a:solidFill>
                    <a:srgbClr val="000000"/>
                  </a:solidFill>
                  <a:latin typeface="Roboto Condensed"/>
                </a:rPr>
                <a:t>cuộc</a:t>
              </a:r>
              <a:r>
                <a:rPr lang="en-US" sz="3800" dirty="0">
                  <a:solidFill>
                    <a:srgbClr val="000000"/>
                  </a:solidFill>
                  <a:latin typeface="Roboto Condensed"/>
                </a:rPr>
                <a:t> </a:t>
              </a:r>
              <a:r>
                <a:rPr lang="en-US" sz="3800" dirty="0" err="1">
                  <a:solidFill>
                    <a:srgbClr val="000000"/>
                  </a:solidFill>
                  <a:latin typeface="Roboto Condensed"/>
                </a:rPr>
                <a:t>phiêu</a:t>
              </a:r>
              <a:r>
                <a:rPr lang="en-US" sz="3800" dirty="0">
                  <a:solidFill>
                    <a:srgbClr val="000000"/>
                  </a:solidFill>
                  <a:latin typeface="Roboto Condensed"/>
                </a:rPr>
                <a:t> </a:t>
              </a:r>
              <a:r>
                <a:rPr lang="en-US" sz="3800" dirty="0" err="1">
                  <a:solidFill>
                    <a:srgbClr val="000000"/>
                  </a:solidFill>
                  <a:latin typeface="Roboto Condensed"/>
                </a:rPr>
                <a:t>lưu</a:t>
              </a:r>
              <a:r>
                <a:rPr lang="en-US" sz="3800" dirty="0">
                  <a:solidFill>
                    <a:srgbClr val="000000"/>
                  </a:solidFill>
                  <a:latin typeface="Roboto Condensed"/>
                </a:rPr>
                <a:t> </a:t>
              </a:r>
              <a:r>
                <a:rPr lang="en-US" sz="3800" dirty="0" err="1">
                  <a:solidFill>
                    <a:srgbClr val="000000"/>
                  </a:solidFill>
                  <a:latin typeface="Roboto Condensed"/>
                </a:rPr>
                <a:t>đó</a:t>
              </a:r>
              <a:r>
                <a:rPr lang="en-US" sz="3800" dirty="0">
                  <a:solidFill>
                    <a:srgbClr val="000000"/>
                  </a:solidFill>
                  <a:latin typeface="Roboto Condensed"/>
                </a:rPr>
                <a:t>.</a:t>
              </a: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7771">
            <a:off x="16709515" y="8671029"/>
            <a:ext cx="2094621" cy="2065820"/>
          </a:xfrm>
          <a:prstGeom prst="rect">
            <a:avLst/>
          </a:prstGeom>
        </p:spPr>
      </p:pic>
      <p:pic>
        <p:nvPicPr>
          <p:cNvPr id="11" name="Picture 11"/>
          <p:cNvPicPr>
            <a:picLocks noChangeAspect="1"/>
          </p:cNvPicPr>
          <p:nvPr/>
        </p:nvPicPr>
        <p:blipFill>
          <a:blip r:embed="rId6"/>
          <a:srcRect/>
          <a:stretch>
            <a:fillRect/>
          </a:stretch>
        </p:blipFill>
        <p:spPr>
          <a:xfrm>
            <a:off x="113566" y="3261774"/>
            <a:ext cx="4536265" cy="6741318"/>
          </a:xfrm>
          <a:prstGeom prst="rect">
            <a:avLst/>
          </a:prstGeom>
        </p:spPr>
      </p:pic>
      <p:grpSp>
        <p:nvGrpSpPr>
          <p:cNvPr id="12" name="Group 12"/>
          <p:cNvGrpSpPr/>
          <p:nvPr/>
        </p:nvGrpSpPr>
        <p:grpSpPr>
          <a:xfrm rot="219950">
            <a:off x="4556625" y="2829312"/>
            <a:ext cx="5698744" cy="1882318"/>
            <a:chOff x="0" y="0"/>
            <a:chExt cx="7598325" cy="2509757"/>
          </a:xfrm>
        </p:grpSpPr>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 r="183"/>
            <a:stretch>
              <a:fillRect/>
            </a:stretch>
          </p:blipFill>
          <p:spPr>
            <a:xfrm>
              <a:off x="0" y="0"/>
              <a:ext cx="7598325" cy="2509757"/>
            </a:xfrm>
            <a:prstGeom prst="rect">
              <a:avLst/>
            </a:prstGeom>
          </p:spPr>
        </p:pic>
        <p:sp>
          <p:nvSpPr>
            <p:cNvPr id="14" name="TextBox 14"/>
            <p:cNvSpPr txBox="1"/>
            <p:nvPr/>
          </p:nvSpPr>
          <p:spPr>
            <a:xfrm rot="-196271">
              <a:off x="19269" y="531725"/>
              <a:ext cx="7546587" cy="1256068"/>
            </a:xfrm>
            <a:prstGeom prst="rect">
              <a:avLst/>
            </a:prstGeom>
          </p:spPr>
          <p:txBody>
            <a:bodyPr lIns="0" tIns="0" rIns="0" bIns="0" rtlCol="0" anchor="t">
              <a:spAutoFit/>
            </a:bodyPr>
            <a:lstStyle/>
            <a:p>
              <a:pPr algn="ctr">
                <a:lnSpc>
                  <a:spcPts val="7911"/>
                </a:lnSpc>
                <a:spcBef>
                  <a:spcPct val="0"/>
                </a:spcBef>
              </a:pPr>
              <a:r>
                <a:rPr lang="en-US" sz="5274">
                  <a:solidFill>
                    <a:srgbClr val="072D50"/>
                  </a:solidFill>
                  <a:latin typeface="#9Slide05 Brannboll Ny"/>
                </a:rPr>
                <a:t>Văn bản "Bạch tuộc"</a:t>
              </a:r>
            </a:p>
          </p:txBody>
        </p:sp>
      </p:grpSp>
      <p:sp>
        <p:nvSpPr>
          <p:cNvPr id="20" name="TextBox 20"/>
          <p:cNvSpPr txBox="1"/>
          <p:nvPr/>
        </p:nvSpPr>
        <p:spPr>
          <a:xfrm>
            <a:off x="585107" y="1810353"/>
            <a:ext cx="12156958" cy="946596"/>
          </a:xfrm>
          <a:prstGeom prst="rect">
            <a:avLst/>
          </a:prstGeom>
        </p:spPr>
        <p:txBody>
          <a:bodyPr lIns="0" tIns="0" rIns="0" bIns="0" rtlCol="0" anchor="t">
            <a:spAutoFit/>
          </a:bodyPr>
          <a:lstStyle/>
          <a:p>
            <a:pPr>
              <a:lnSpc>
                <a:spcPts val="7669"/>
              </a:lnSpc>
            </a:pPr>
            <a:r>
              <a:rPr lang="en-US" sz="5478">
                <a:solidFill>
                  <a:srgbClr val="3066C2"/>
                </a:solidFill>
                <a:latin typeface="#9Slide07 SVNUT Triumph Press"/>
              </a:rPr>
              <a:t>3.1. Giới thiệu tác giả và tác phẩm</a:t>
            </a:r>
          </a:p>
        </p:txBody>
      </p:sp>
      <p:grpSp>
        <p:nvGrpSpPr>
          <p:cNvPr id="21" name="Nhóm 20">
            <a:extLst>
              <a:ext uri="{FF2B5EF4-FFF2-40B4-BE49-F238E27FC236}">
                <a16:creationId xmlns:a16="http://schemas.microsoft.com/office/drawing/2014/main" id="{69595904-DE79-0260-E9FC-C3BD863212F2}"/>
              </a:ext>
            </a:extLst>
          </p:cNvPr>
          <p:cNvGrpSpPr/>
          <p:nvPr/>
        </p:nvGrpSpPr>
        <p:grpSpPr>
          <a:xfrm>
            <a:off x="-1219200" y="160182"/>
            <a:ext cx="12420600" cy="1494903"/>
            <a:chOff x="-1219200" y="214711"/>
            <a:chExt cx="12420600" cy="1494903"/>
          </a:xfrm>
        </p:grpSpPr>
        <p:sp>
          <p:nvSpPr>
            <p:cNvPr id="22" name="Lưu đồ: Điểm Kết Thúc 21">
              <a:extLst>
                <a:ext uri="{FF2B5EF4-FFF2-40B4-BE49-F238E27FC236}">
                  <a16:creationId xmlns:a16="http://schemas.microsoft.com/office/drawing/2014/main" id="{35D88FF7-3B9C-7EB9-1BF3-CD741285664E}"/>
                </a:ext>
              </a:extLst>
            </p:cNvPr>
            <p:cNvSpPr/>
            <p:nvPr/>
          </p:nvSpPr>
          <p:spPr>
            <a:xfrm>
              <a:off x="-1219200" y="214711"/>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1">
              <a:extLst>
                <a:ext uri="{FF2B5EF4-FFF2-40B4-BE49-F238E27FC236}">
                  <a16:creationId xmlns:a16="http://schemas.microsoft.com/office/drawing/2014/main" id="{ACAF76FD-326E-6083-3AE3-B9396338E62F}"/>
                </a:ext>
              </a:extLst>
            </p:cNvPr>
            <p:cNvSpPr txBox="1"/>
            <p:nvPr/>
          </p:nvSpPr>
          <p:spPr>
            <a:xfrm>
              <a:off x="533400" y="426085"/>
              <a:ext cx="8766914" cy="941091"/>
            </a:xfrm>
            <a:prstGeom prst="rect">
              <a:avLst/>
            </a:prstGeom>
          </p:spPr>
          <p:txBody>
            <a:bodyPr wrap="square" lIns="0" tIns="0" rIns="0" bIns="0" rtlCol="0" anchor="t">
              <a:spAutoFit/>
            </a:bodyPr>
            <a:lstStyle/>
            <a:p>
              <a:pPr algn="just">
                <a:lnSpc>
                  <a:spcPts val="8048"/>
                </a:lnSpc>
              </a:pPr>
              <a:r>
                <a:rPr lang="en-US" sz="5400" dirty="0">
                  <a:solidFill>
                    <a:srgbClr val="004AAD"/>
                  </a:solidFill>
                  <a:latin typeface="Fraunces Bold"/>
                </a:rPr>
                <a:t>3. ĐỌC HIỂU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80485">
            <a:off x="-1542903" y="6012452"/>
            <a:ext cx="3522758" cy="391417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15528" y="6729948"/>
            <a:ext cx="4324683" cy="3557052"/>
          </a:xfrm>
          <a:prstGeom prst="rect">
            <a:avLst/>
          </a:prstGeom>
        </p:spPr>
      </p:pic>
      <p:grpSp>
        <p:nvGrpSpPr>
          <p:cNvPr id="5" name="Group 5"/>
          <p:cNvGrpSpPr/>
          <p:nvPr/>
        </p:nvGrpSpPr>
        <p:grpSpPr>
          <a:xfrm>
            <a:off x="11871020" y="-2048590"/>
            <a:ext cx="7338868" cy="7338868"/>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066C2"/>
            </a:solidFill>
          </p:spPr>
          <p:txBody>
            <a:bodyPr/>
            <a:lstStyle/>
            <a:p>
              <a:endParaRPr lang="vi-VN"/>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9621">
            <a:off x="16339318" y="8532211"/>
            <a:ext cx="2262655" cy="2214574"/>
          </a:xfrm>
          <a:prstGeom prst="rect">
            <a:avLst/>
          </a:prstGeom>
        </p:spPr>
      </p:pic>
      <p:sp>
        <p:nvSpPr>
          <p:cNvPr id="11" name="TextBox 11"/>
          <p:cNvSpPr txBox="1"/>
          <p:nvPr/>
        </p:nvSpPr>
        <p:spPr>
          <a:xfrm>
            <a:off x="528087" y="2085516"/>
            <a:ext cx="10171352" cy="1220282"/>
          </a:xfrm>
          <a:prstGeom prst="rect">
            <a:avLst/>
          </a:prstGeom>
        </p:spPr>
        <p:txBody>
          <a:bodyPr lIns="0" tIns="0" rIns="0" bIns="0" rtlCol="0" anchor="t">
            <a:spAutoFit/>
          </a:bodyPr>
          <a:lstStyle/>
          <a:p>
            <a:pPr>
              <a:lnSpc>
                <a:spcPts val="9909"/>
              </a:lnSpc>
            </a:pPr>
            <a:r>
              <a:rPr lang="en-US" sz="7078">
                <a:solidFill>
                  <a:srgbClr val="FFDE59"/>
                </a:solidFill>
                <a:latin typeface="#9Slide07 SVNUT Triumph Press"/>
              </a:rPr>
              <a:t>3.2. Đọc hiểu văn bản</a:t>
            </a:r>
          </a:p>
        </p:txBody>
      </p:sp>
      <p:sp>
        <p:nvSpPr>
          <p:cNvPr id="12" name="TextBox 12"/>
          <p:cNvSpPr txBox="1"/>
          <p:nvPr/>
        </p:nvSpPr>
        <p:spPr>
          <a:xfrm rot="1282279">
            <a:off x="11919364" y="780149"/>
            <a:ext cx="6542011" cy="3041473"/>
          </a:xfrm>
          <a:prstGeom prst="rect">
            <a:avLst/>
          </a:prstGeom>
        </p:spPr>
        <p:txBody>
          <a:bodyPr lIns="0" tIns="0" rIns="0" bIns="0" rtlCol="0" anchor="t">
            <a:spAutoFit/>
          </a:bodyPr>
          <a:lstStyle/>
          <a:p>
            <a:pPr algn="ctr">
              <a:lnSpc>
                <a:spcPts val="11539"/>
              </a:lnSpc>
            </a:pPr>
            <a:r>
              <a:rPr lang="en-US" sz="10885">
                <a:solidFill>
                  <a:srgbClr val="AAC5E3"/>
                </a:solidFill>
                <a:latin typeface="#9Slide07 FS Playlist Caps"/>
              </a:rPr>
              <a:t>Giải mã </a:t>
            </a:r>
          </a:p>
          <a:p>
            <a:pPr algn="ctr">
              <a:lnSpc>
                <a:spcPts val="11539"/>
              </a:lnSpc>
            </a:pPr>
            <a:r>
              <a:rPr lang="en-US" sz="10885">
                <a:solidFill>
                  <a:srgbClr val="AAC5E3"/>
                </a:solidFill>
                <a:latin typeface="#9Slide07 FS Playlist Caps"/>
              </a:rPr>
              <a:t>“Bạch Tuộc” </a:t>
            </a:r>
          </a:p>
        </p:txBody>
      </p:sp>
      <p:sp>
        <p:nvSpPr>
          <p:cNvPr id="13" name="TextBox 13"/>
          <p:cNvSpPr txBox="1"/>
          <p:nvPr/>
        </p:nvSpPr>
        <p:spPr>
          <a:xfrm rot="1282279">
            <a:off x="11983117" y="738778"/>
            <a:ext cx="6542011" cy="3041473"/>
          </a:xfrm>
          <a:prstGeom prst="rect">
            <a:avLst/>
          </a:prstGeom>
        </p:spPr>
        <p:txBody>
          <a:bodyPr lIns="0" tIns="0" rIns="0" bIns="0" rtlCol="0" anchor="t">
            <a:spAutoFit/>
          </a:bodyPr>
          <a:lstStyle/>
          <a:p>
            <a:pPr algn="ctr">
              <a:lnSpc>
                <a:spcPts val="11539"/>
              </a:lnSpc>
            </a:pPr>
            <a:r>
              <a:rPr lang="en-US" sz="10885">
                <a:solidFill>
                  <a:srgbClr val="FFFFFF"/>
                </a:solidFill>
                <a:latin typeface="#9Slide07 FS Playlist Caps"/>
              </a:rPr>
              <a:t>Giải mã </a:t>
            </a:r>
          </a:p>
          <a:p>
            <a:pPr algn="ctr">
              <a:lnSpc>
                <a:spcPts val="11539"/>
              </a:lnSpc>
            </a:pPr>
            <a:r>
              <a:rPr lang="en-US" sz="10885">
                <a:solidFill>
                  <a:srgbClr val="FFFFFF"/>
                </a:solidFill>
                <a:latin typeface="#9Slide07 FS Playlist Caps"/>
              </a:rPr>
              <a:t>“Bạch Tuộc” </a:t>
            </a:r>
          </a:p>
        </p:txBody>
      </p:sp>
      <p:sp>
        <p:nvSpPr>
          <p:cNvPr id="14" name="TextBox 14"/>
          <p:cNvSpPr txBox="1"/>
          <p:nvPr/>
        </p:nvSpPr>
        <p:spPr>
          <a:xfrm>
            <a:off x="528087" y="3329523"/>
            <a:ext cx="12457924" cy="3400425"/>
          </a:xfrm>
          <a:prstGeom prst="rect">
            <a:avLst/>
          </a:prstGeom>
        </p:spPr>
        <p:txBody>
          <a:bodyPr lIns="0" tIns="0" rIns="0" bIns="0" rtlCol="0" anchor="t">
            <a:spAutoFit/>
          </a:bodyPr>
          <a:lstStyle/>
          <a:p>
            <a:pPr marL="971550" lvl="1" indent="-485775" algn="just">
              <a:lnSpc>
                <a:spcPts val="6750"/>
              </a:lnSpc>
              <a:buFont typeface="Arial"/>
              <a:buChar char="•"/>
            </a:pPr>
            <a:r>
              <a:rPr lang="en-US" sz="4500" dirty="0" err="1">
                <a:solidFill>
                  <a:srgbClr val="000000"/>
                </a:solidFill>
                <a:latin typeface="Roboto Condensed"/>
              </a:rPr>
              <a:t>Hoạt</a:t>
            </a:r>
            <a:r>
              <a:rPr lang="en-US" sz="4500" dirty="0">
                <a:solidFill>
                  <a:srgbClr val="000000"/>
                </a:solidFill>
                <a:latin typeface="Roboto Condensed"/>
              </a:rPr>
              <a:t> </a:t>
            </a:r>
            <a:r>
              <a:rPr lang="en-US" sz="4500" dirty="0" err="1">
                <a:solidFill>
                  <a:srgbClr val="000000"/>
                </a:solidFill>
                <a:latin typeface="Roboto Condensed"/>
              </a:rPr>
              <a:t>động</a:t>
            </a:r>
            <a:r>
              <a:rPr lang="en-US" sz="4500" dirty="0">
                <a:solidFill>
                  <a:srgbClr val="000000"/>
                </a:solidFill>
                <a:latin typeface="Roboto Condensed"/>
              </a:rPr>
              <a:t> 4 </a:t>
            </a:r>
            <a:r>
              <a:rPr lang="en-US" sz="4500" dirty="0" err="1">
                <a:solidFill>
                  <a:srgbClr val="000000"/>
                </a:solidFill>
                <a:latin typeface="Roboto Condensed"/>
              </a:rPr>
              <a:t>nhóm</a:t>
            </a:r>
            <a:endParaRPr lang="en-US" sz="4500" dirty="0">
              <a:solidFill>
                <a:srgbClr val="000000"/>
              </a:solidFill>
              <a:latin typeface="Roboto Condensed"/>
            </a:endParaRPr>
          </a:p>
          <a:p>
            <a:pPr marL="971550" lvl="1" indent="-485775" algn="just">
              <a:lnSpc>
                <a:spcPts val="6750"/>
              </a:lnSpc>
              <a:buFont typeface="Arial"/>
              <a:buChar char="•"/>
            </a:pPr>
            <a:r>
              <a:rPr lang="en-US" sz="4500" dirty="0" err="1">
                <a:solidFill>
                  <a:srgbClr val="000000"/>
                </a:solidFill>
                <a:latin typeface="Roboto Condensed"/>
              </a:rPr>
              <a:t>Các</a:t>
            </a:r>
            <a:r>
              <a:rPr lang="en-US" sz="4500" dirty="0">
                <a:solidFill>
                  <a:srgbClr val="000000"/>
                </a:solidFill>
                <a:latin typeface="Roboto Condensed"/>
              </a:rPr>
              <a:t> </a:t>
            </a:r>
            <a:r>
              <a:rPr lang="en-US" sz="4500" dirty="0" err="1">
                <a:solidFill>
                  <a:srgbClr val="000000"/>
                </a:solidFill>
                <a:latin typeface="Roboto Condensed"/>
              </a:rPr>
              <a:t>nhóm</a:t>
            </a:r>
            <a:r>
              <a:rPr lang="en-US" sz="4500" dirty="0">
                <a:solidFill>
                  <a:srgbClr val="000000"/>
                </a:solidFill>
                <a:latin typeface="Roboto Condensed"/>
              </a:rPr>
              <a:t> </a:t>
            </a:r>
            <a:r>
              <a:rPr lang="en-US" sz="4500" dirty="0" err="1">
                <a:solidFill>
                  <a:srgbClr val="000000"/>
                </a:solidFill>
                <a:latin typeface="Roboto Condensed"/>
              </a:rPr>
              <a:t>bốc</a:t>
            </a:r>
            <a:r>
              <a:rPr lang="en-US" sz="4500" dirty="0">
                <a:solidFill>
                  <a:srgbClr val="000000"/>
                </a:solidFill>
                <a:latin typeface="Roboto Condensed"/>
              </a:rPr>
              <a:t> </a:t>
            </a:r>
            <a:r>
              <a:rPr lang="en-US" sz="4500" dirty="0" err="1">
                <a:solidFill>
                  <a:srgbClr val="000000"/>
                </a:solidFill>
                <a:latin typeface="Roboto Condensed"/>
              </a:rPr>
              <a:t>thăm</a:t>
            </a:r>
            <a:r>
              <a:rPr lang="en-US" sz="4500" dirty="0">
                <a:solidFill>
                  <a:srgbClr val="000000"/>
                </a:solidFill>
                <a:latin typeface="Roboto Condensed"/>
              </a:rPr>
              <a:t> </a:t>
            </a:r>
            <a:r>
              <a:rPr lang="en-US" sz="4500" dirty="0" err="1">
                <a:solidFill>
                  <a:srgbClr val="000000"/>
                </a:solidFill>
                <a:latin typeface="Roboto Condensed"/>
              </a:rPr>
              <a:t>thẻ</a:t>
            </a:r>
            <a:r>
              <a:rPr lang="en-US" sz="4500" dirty="0">
                <a:solidFill>
                  <a:srgbClr val="000000"/>
                </a:solidFill>
                <a:latin typeface="Roboto Condensed"/>
              </a:rPr>
              <a:t> </a:t>
            </a:r>
            <a:r>
              <a:rPr lang="en-US" sz="4500" dirty="0" err="1">
                <a:solidFill>
                  <a:srgbClr val="000000"/>
                </a:solidFill>
                <a:latin typeface="Roboto Condensed"/>
              </a:rPr>
              <a:t>gợi</a:t>
            </a:r>
            <a:r>
              <a:rPr lang="en-US" sz="4500" dirty="0">
                <a:solidFill>
                  <a:srgbClr val="000000"/>
                </a:solidFill>
                <a:latin typeface="Roboto Condensed"/>
              </a:rPr>
              <a:t> ý </a:t>
            </a:r>
            <a:r>
              <a:rPr lang="en-US" sz="4500" dirty="0" err="1">
                <a:solidFill>
                  <a:srgbClr val="000000"/>
                </a:solidFill>
                <a:latin typeface="Roboto Condensed"/>
              </a:rPr>
              <a:t>để</a:t>
            </a:r>
            <a:r>
              <a:rPr lang="en-US" sz="4500" dirty="0">
                <a:solidFill>
                  <a:srgbClr val="000000"/>
                </a:solidFill>
                <a:latin typeface="Roboto Condensed"/>
              </a:rPr>
              <a:t> </a:t>
            </a:r>
            <a:r>
              <a:rPr lang="en-US" sz="4500" dirty="0" err="1">
                <a:solidFill>
                  <a:srgbClr val="000000"/>
                </a:solidFill>
                <a:latin typeface="Roboto Condensed"/>
              </a:rPr>
              <a:t>giải</a:t>
            </a:r>
            <a:r>
              <a:rPr lang="en-US" sz="4500" dirty="0">
                <a:solidFill>
                  <a:srgbClr val="000000"/>
                </a:solidFill>
                <a:latin typeface="Roboto Condensed"/>
              </a:rPr>
              <a:t> </a:t>
            </a:r>
            <a:r>
              <a:rPr lang="en-US" sz="4500" dirty="0" err="1">
                <a:solidFill>
                  <a:srgbClr val="000000"/>
                </a:solidFill>
                <a:latin typeface="Roboto Condensed"/>
              </a:rPr>
              <a:t>mã</a:t>
            </a:r>
            <a:r>
              <a:rPr lang="en-US" sz="4500" dirty="0">
                <a:solidFill>
                  <a:srgbClr val="000000"/>
                </a:solidFill>
                <a:latin typeface="Roboto Condensed"/>
              </a:rPr>
              <a:t> </a:t>
            </a:r>
            <a:r>
              <a:rPr lang="en-US" sz="4500" dirty="0" err="1">
                <a:solidFill>
                  <a:srgbClr val="000000"/>
                </a:solidFill>
                <a:latin typeface="Roboto Condensed"/>
              </a:rPr>
              <a:t>văn</a:t>
            </a:r>
            <a:r>
              <a:rPr lang="en-US" sz="4500" dirty="0">
                <a:solidFill>
                  <a:srgbClr val="000000"/>
                </a:solidFill>
                <a:latin typeface="Roboto Condensed"/>
              </a:rPr>
              <a:t> </a:t>
            </a:r>
            <a:r>
              <a:rPr lang="en-US" sz="4500" dirty="0" err="1">
                <a:solidFill>
                  <a:srgbClr val="000000"/>
                </a:solidFill>
                <a:latin typeface="Roboto Condensed"/>
              </a:rPr>
              <a:t>bản</a:t>
            </a:r>
            <a:endParaRPr lang="en-US" sz="4500" dirty="0">
              <a:solidFill>
                <a:srgbClr val="000000"/>
              </a:solidFill>
              <a:latin typeface="Roboto Condensed"/>
            </a:endParaRPr>
          </a:p>
          <a:p>
            <a:pPr marL="971550" lvl="1" indent="-485775" algn="just">
              <a:lnSpc>
                <a:spcPts val="6750"/>
              </a:lnSpc>
              <a:buFont typeface="Arial"/>
              <a:buChar char="•"/>
            </a:pPr>
            <a:r>
              <a:rPr lang="en-US" sz="4500" dirty="0" err="1">
                <a:solidFill>
                  <a:srgbClr val="000000"/>
                </a:solidFill>
                <a:latin typeface="Roboto Condensed"/>
              </a:rPr>
              <a:t>Thời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a:t>
            </a:r>
            <a:r>
              <a:rPr lang="en-US" sz="4500" dirty="0" err="1">
                <a:solidFill>
                  <a:srgbClr val="000000"/>
                </a:solidFill>
                <a:latin typeface="Roboto Condensed"/>
              </a:rPr>
              <a:t>thảo</a:t>
            </a:r>
            <a:r>
              <a:rPr lang="en-US" sz="4500" dirty="0">
                <a:solidFill>
                  <a:srgbClr val="000000"/>
                </a:solidFill>
                <a:latin typeface="Roboto Condensed"/>
              </a:rPr>
              <a:t> </a:t>
            </a:r>
            <a:r>
              <a:rPr lang="en-US" sz="4500" dirty="0" err="1">
                <a:solidFill>
                  <a:srgbClr val="000000"/>
                </a:solidFill>
                <a:latin typeface="Roboto Condensed"/>
              </a:rPr>
              <a:t>luận</a:t>
            </a:r>
            <a:r>
              <a:rPr lang="en-US" sz="4500" dirty="0">
                <a:solidFill>
                  <a:srgbClr val="000000"/>
                </a:solidFill>
                <a:latin typeface="Roboto Condensed"/>
              </a:rPr>
              <a:t>: 20 </a:t>
            </a:r>
            <a:r>
              <a:rPr lang="en-US" sz="4500" dirty="0" err="1">
                <a:solidFill>
                  <a:srgbClr val="000000"/>
                </a:solidFill>
                <a:latin typeface="Roboto Condensed"/>
              </a:rPr>
              <a:t>phút</a:t>
            </a:r>
            <a:endParaRPr lang="en-US" sz="4500" dirty="0">
              <a:solidFill>
                <a:srgbClr val="000000"/>
              </a:solidFill>
              <a:latin typeface="Roboto Condensed"/>
            </a:endParaRPr>
          </a:p>
          <a:p>
            <a:pPr marL="971550" lvl="1" indent="-485775" algn="just">
              <a:lnSpc>
                <a:spcPts val="6750"/>
              </a:lnSpc>
              <a:buFont typeface="Arial"/>
              <a:buChar char="•"/>
            </a:pPr>
            <a:r>
              <a:rPr lang="en-US" sz="4500" dirty="0" err="1">
                <a:solidFill>
                  <a:srgbClr val="000000"/>
                </a:solidFill>
                <a:latin typeface="Roboto Condensed"/>
              </a:rPr>
              <a:t>Thời</a:t>
            </a:r>
            <a:r>
              <a:rPr lang="en-US" sz="4500" dirty="0">
                <a:solidFill>
                  <a:srgbClr val="000000"/>
                </a:solidFill>
                <a:latin typeface="Roboto Condensed"/>
              </a:rPr>
              <a:t> </a:t>
            </a:r>
            <a:r>
              <a:rPr lang="en-US" sz="4500" dirty="0" err="1">
                <a:solidFill>
                  <a:srgbClr val="000000"/>
                </a:solidFill>
                <a:latin typeface="Roboto Condensed"/>
              </a:rPr>
              <a:t>gian</a:t>
            </a:r>
            <a:r>
              <a:rPr lang="en-US" sz="4500" dirty="0">
                <a:solidFill>
                  <a:srgbClr val="000000"/>
                </a:solidFill>
                <a:latin typeface="Roboto Condensed"/>
              </a:rPr>
              <a:t> </a:t>
            </a:r>
            <a:r>
              <a:rPr lang="en-US" sz="4500" dirty="0" err="1">
                <a:solidFill>
                  <a:srgbClr val="000000"/>
                </a:solidFill>
                <a:latin typeface="Roboto Condensed"/>
              </a:rPr>
              <a:t>trình</a:t>
            </a:r>
            <a:r>
              <a:rPr lang="en-US" sz="4500" dirty="0">
                <a:solidFill>
                  <a:srgbClr val="000000"/>
                </a:solidFill>
                <a:latin typeface="Roboto Condensed"/>
              </a:rPr>
              <a:t> </a:t>
            </a:r>
            <a:r>
              <a:rPr lang="en-US" sz="4500" dirty="0" err="1">
                <a:solidFill>
                  <a:srgbClr val="000000"/>
                </a:solidFill>
                <a:latin typeface="Roboto Condensed"/>
              </a:rPr>
              <a:t>bày</a:t>
            </a:r>
            <a:r>
              <a:rPr lang="en-US" sz="4500" dirty="0">
                <a:solidFill>
                  <a:srgbClr val="000000"/>
                </a:solidFill>
                <a:latin typeface="Roboto Condensed"/>
              </a:rPr>
              <a:t> 2 </a:t>
            </a:r>
            <a:r>
              <a:rPr lang="en-US" sz="4500" dirty="0" err="1">
                <a:solidFill>
                  <a:srgbClr val="000000"/>
                </a:solidFill>
                <a:latin typeface="Roboto Condensed"/>
              </a:rPr>
              <a:t>phút</a:t>
            </a:r>
            <a:r>
              <a:rPr lang="en-US" sz="4500" dirty="0">
                <a:solidFill>
                  <a:srgbClr val="000000"/>
                </a:solidFill>
                <a:latin typeface="Roboto Condensed"/>
              </a:rPr>
              <a:t>/ </a:t>
            </a:r>
            <a:r>
              <a:rPr lang="en-US" sz="4500" dirty="0" err="1">
                <a:solidFill>
                  <a:srgbClr val="000000"/>
                </a:solidFill>
                <a:latin typeface="Roboto Condensed"/>
              </a:rPr>
              <a:t>nhóm</a:t>
            </a:r>
            <a:r>
              <a:rPr lang="en-US" sz="4500" dirty="0">
                <a:solidFill>
                  <a:srgbClr val="000000"/>
                </a:solidFill>
                <a:latin typeface="Roboto Condensed"/>
              </a:rPr>
              <a:t>.</a:t>
            </a:r>
          </a:p>
        </p:txBody>
      </p:sp>
      <p:grpSp>
        <p:nvGrpSpPr>
          <p:cNvPr id="20" name="Nhóm 19">
            <a:extLst>
              <a:ext uri="{FF2B5EF4-FFF2-40B4-BE49-F238E27FC236}">
                <a16:creationId xmlns:a16="http://schemas.microsoft.com/office/drawing/2014/main" id="{8ABD8AF2-E537-E161-D528-B0BBA5FDC9C4}"/>
              </a:ext>
            </a:extLst>
          </p:cNvPr>
          <p:cNvGrpSpPr/>
          <p:nvPr/>
        </p:nvGrpSpPr>
        <p:grpSpPr>
          <a:xfrm>
            <a:off x="-1219200" y="160182"/>
            <a:ext cx="12420600" cy="1494903"/>
            <a:chOff x="-1219200" y="214711"/>
            <a:chExt cx="12420600" cy="1494903"/>
          </a:xfrm>
        </p:grpSpPr>
        <p:sp>
          <p:nvSpPr>
            <p:cNvPr id="21" name="Lưu đồ: Điểm Kết Thúc 20">
              <a:extLst>
                <a:ext uri="{FF2B5EF4-FFF2-40B4-BE49-F238E27FC236}">
                  <a16:creationId xmlns:a16="http://schemas.microsoft.com/office/drawing/2014/main" id="{795F4201-01D7-8223-74A4-02DD8DBAE807}"/>
                </a:ext>
              </a:extLst>
            </p:cNvPr>
            <p:cNvSpPr/>
            <p:nvPr/>
          </p:nvSpPr>
          <p:spPr>
            <a:xfrm>
              <a:off x="-1219200" y="214711"/>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1">
              <a:extLst>
                <a:ext uri="{FF2B5EF4-FFF2-40B4-BE49-F238E27FC236}">
                  <a16:creationId xmlns:a16="http://schemas.microsoft.com/office/drawing/2014/main" id="{EBF3B900-A83E-985B-0C47-74D801F9A0A2}"/>
                </a:ext>
              </a:extLst>
            </p:cNvPr>
            <p:cNvSpPr txBox="1"/>
            <p:nvPr/>
          </p:nvSpPr>
          <p:spPr>
            <a:xfrm>
              <a:off x="533400" y="426085"/>
              <a:ext cx="8766914" cy="941091"/>
            </a:xfrm>
            <a:prstGeom prst="rect">
              <a:avLst/>
            </a:prstGeom>
          </p:spPr>
          <p:txBody>
            <a:bodyPr wrap="square" lIns="0" tIns="0" rIns="0" bIns="0" rtlCol="0" anchor="t">
              <a:spAutoFit/>
            </a:bodyPr>
            <a:lstStyle/>
            <a:p>
              <a:pPr algn="just">
                <a:lnSpc>
                  <a:spcPts val="8048"/>
                </a:lnSpc>
              </a:pPr>
              <a:r>
                <a:rPr lang="en-US" sz="5400" dirty="0">
                  <a:solidFill>
                    <a:srgbClr val="004AAD"/>
                  </a:solidFill>
                  <a:latin typeface="Fraunces Bold"/>
                </a:rPr>
                <a:t>3. ĐỌC HIỂU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116" y="3508807"/>
            <a:ext cx="7722582" cy="5257791"/>
          </a:xfrm>
          <a:prstGeom prst="rect">
            <a:avLst/>
          </a:prstGeom>
        </p:spPr>
      </p:pic>
      <p:pic>
        <p:nvPicPr>
          <p:cNvPr id="3" name="Picture 3"/>
          <p:cNvPicPr>
            <a:picLocks noChangeAspect="1"/>
          </p:cNvPicPr>
          <p:nvPr/>
        </p:nvPicPr>
        <p:blipFill>
          <a:blip r:embed="rId4"/>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5"/>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422" y="3386407"/>
            <a:ext cx="8115300" cy="5525167"/>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44269" y="2969231"/>
            <a:ext cx="5517606" cy="1285602"/>
          </a:xfrm>
          <a:prstGeom prst="rect">
            <a:avLst/>
          </a:prstGeom>
        </p:spPr>
      </p:pic>
      <p:sp>
        <p:nvSpPr>
          <p:cNvPr id="11" name="TextBox 11"/>
          <p:cNvSpPr txBox="1"/>
          <p:nvPr/>
        </p:nvSpPr>
        <p:spPr>
          <a:xfrm>
            <a:off x="2710102" y="3173923"/>
            <a:ext cx="5643398" cy="780969"/>
          </a:xfrm>
          <a:prstGeom prst="rect">
            <a:avLst/>
          </a:prstGeom>
        </p:spPr>
        <p:txBody>
          <a:bodyPr lIns="0" tIns="0" rIns="0" bIns="0" rtlCol="0" anchor="t">
            <a:spAutoFit/>
          </a:bodyPr>
          <a:lstStyle/>
          <a:p>
            <a:pPr>
              <a:lnSpc>
                <a:spcPts val="6299"/>
              </a:lnSpc>
            </a:pPr>
            <a:r>
              <a:rPr lang="en-US" sz="4500">
                <a:solidFill>
                  <a:srgbClr val="52351A"/>
                </a:solidFill>
                <a:latin typeface="Roboto Condensed Bold"/>
              </a:rPr>
              <a:t>a. Đề tài, chủ đề</a:t>
            </a:r>
          </a:p>
        </p:txBody>
      </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34106" y="2610859"/>
            <a:ext cx="6064602" cy="1413052"/>
          </a:xfrm>
          <a:prstGeom prst="rect">
            <a:avLst/>
          </a:prstGeom>
        </p:spPr>
      </p:pic>
      <p:sp>
        <p:nvSpPr>
          <p:cNvPr id="13" name="TextBox 13"/>
          <p:cNvSpPr txBox="1"/>
          <p:nvPr/>
        </p:nvSpPr>
        <p:spPr>
          <a:xfrm>
            <a:off x="10455310" y="2944431"/>
            <a:ext cx="5643398" cy="780969"/>
          </a:xfrm>
          <a:prstGeom prst="rect">
            <a:avLst/>
          </a:prstGeom>
        </p:spPr>
        <p:txBody>
          <a:bodyPr lIns="0" tIns="0" rIns="0" bIns="0" rtlCol="0" anchor="t">
            <a:spAutoFit/>
          </a:bodyPr>
          <a:lstStyle/>
          <a:p>
            <a:pPr>
              <a:lnSpc>
                <a:spcPts val="6299"/>
              </a:lnSpc>
            </a:pPr>
            <a:r>
              <a:rPr lang="en-US" sz="4500">
                <a:solidFill>
                  <a:srgbClr val="52351A"/>
                </a:solidFill>
                <a:latin typeface="Roboto Condensed Bold"/>
              </a:rPr>
              <a:t>b. Bối cảnh không gian</a:t>
            </a:r>
          </a:p>
        </p:txBody>
      </p:sp>
      <p:sp>
        <p:nvSpPr>
          <p:cNvPr id="14" name="TextBox 14"/>
          <p:cNvSpPr txBox="1"/>
          <p:nvPr/>
        </p:nvSpPr>
        <p:spPr>
          <a:xfrm>
            <a:off x="672930" y="4378658"/>
            <a:ext cx="7546252" cy="4757713"/>
          </a:xfrm>
          <a:prstGeom prst="rect">
            <a:avLst/>
          </a:prstGeom>
        </p:spPr>
        <p:txBody>
          <a:bodyPr lIns="0" tIns="0" rIns="0" bIns="0" rtlCol="0" anchor="t">
            <a:spAutoFit/>
          </a:bodyPr>
          <a:lstStyle/>
          <a:p>
            <a:pPr marL="755651" lvl="1" indent="-377825" algn="just">
              <a:lnSpc>
                <a:spcPts val="5250"/>
              </a:lnSpc>
              <a:buFont typeface="Arial"/>
              <a:buChar char="•"/>
            </a:pPr>
            <a:r>
              <a:rPr lang="en-US" sz="3500" b="1" u="sng" dirty="0" err="1">
                <a:solidFill>
                  <a:srgbClr val="000000"/>
                </a:solidFill>
                <a:latin typeface="IBM Plex Sans Condensed Bold"/>
              </a:rPr>
              <a:t>Đề</a:t>
            </a:r>
            <a:r>
              <a:rPr lang="en-US" sz="3500" b="1" u="sng" dirty="0">
                <a:solidFill>
                  <a:srgbClr val="000000"/>
                </a:solidFill>
                <a:latin typeface="IBM Plex Sans Condensed Bold"/>
              </a:rPr>
              <a:t> </a:t>
            </a:r>
            <a:r>
              <a:rPr lang="en-US" sz="3500" b="1" u="sng" dirty="0" err="1">
                <a:solidFill>
                  <a:srgbClr val="000000"/>
                </a:solidFill>
                <a:latin typeface="IBM Plex Sans Condensed Bold"/>
              </a:rPr>
              <a:t>tài</a:t>
            </a:r>
            <a:r>
              <a:rPr lang="en-US" sz="3500" b="1" u="sng" dirty="0">
                <a:solidFill>
                  <a:srgbClr val="000000"/>
                </a:solidFill>
                <a:latin typeface="IBM Plex Sans Condensed Bold"/>
              </a:rPr>
              <a:t>:</a:t>
            </a:r>
            <a:r>
              <a:rPr lang="en-US" sz="3500" b="1" u="sng" dirty="0">
                <a:solidFill>
                  <a:srgbClr val="000000"/>
                </a:solidFill>
                <a:latin typeface="IBM Plex Sans Condensed"/>
              </a:rPr>
              <a:t> </a:t>
            </a:r>
            <a:r>
              <a:rPr lang="en-US" sz="3500" b="1" u="sng" dirty="0" err="1">
                <a:solidFill>
                  <a:srgbClr val="000000"/>
                </a:solidFill>
                <a:latin typeface="IBM Plex Sans Condensed"/>
              </a:rPr>
              <a:t>Khám</a:t>
            </a:r>
            <a:r>
              <a:rPr lang="en-US" sz="3500" b="1" u="sng" dirty="0">
                <a:solidFill>
                  <a:srgbClr val="000000"/>
                </a:solidFill>
                <a:latin typeface="IBM Plex Sans Condensed"/>
              </a:rPr>
              <a:t> </a:t>
            </a:r>
            <a:r>
              <a:rPr lang="en-US" sz="3500" b="1" u="sng" dirty="0" err="1">
                <a:solidFill>
                  <a:srgbClr val="000000"/>
                </a:solidFill>
                <a:latin typeface="IBM Plex Sans Condensed"/>
              </a:rPr>
              <a:t>phá</a:t>
            </a:r>
            <a:r>
              <a:rPr lang="en-US" sz="3500" b="1" u="sng" dirty="0">
                <a:solidFill>
                  <a:srgbClr val="000000"/>
                </a:solidFill>
                <a:latin typeface="IBM Plex Sans Condensed"/>
              </a:rPr>
              <a:t> </a:t>
            </a:r>
            <a:r>
              <a:rPr lang="en-US" sz="3500" b="1" u="sng" dirty="0" err="1">
                <a:solidFill>
                  <a:srgbClr val="000000"/>
                </a:solidFill>
                <a:latin typeface="IBM Plex Sans Condensed"/>
              </a:rPr>
              <a:t>đại</a:t>
            </a:r>
            <a:r>
              <a:rPr lang="en-US" sz="3500" b="1" u="sng" dirty="0">
                <a:solidFill>
                  <a:srgbClr val="000000"/>
                </a:solidFill>
                <a:latin typeface="IBM Plex Sans Condensed"/>
              </a:rPr>
              <a:t> </a:t>
            </a:r>
            <a:r>
              <a:rPr lang="en-US" sz="3500" b="1" u="sng" dirty="0" err="1">
                <a:solidFill>
                  <a:srgbClr val="000000"/>
                </a:solidFill>
                <a:latin typeface="IBM Plex Sans Condensed"/>
              </a:rPr>
              <a:t>dương</a:t>
            </a:r>
            <a:r>
              <a:rPr lang="en-US" sz="3500" b="1" u="sng" dirty="0">
                <a:solidFill>
                  <a:srgbClr val="000000"/>
                </a:solidFill>
                <a:latin typeface="IBM Plex Sans Condensed"/>
              </a:rPr>
              <a:t> </a:t>
            </a:r>
            <a:r>
              <a:rPr lang="en-US" sz="3500" b="1" u="sng" dirty="0" err="1">
                <a:solidFill>
                  <a:srgbClr val="000000"/>
                </a:solidFill>
                <a:latin typeface="IBM Plex Sans Condensed"/>
              </a:rPr>
              <a:t>đầy</a:t>
            </a:r>
            <a:r>
              <a:rPr lang="en-US" sz="3500" b="1" u="sng" dirty="0">
                <a:solidFill>
                  <a:srgbClr val="000000"/>
                </a:solidFill>
                <a:latin typeface="IBM Plex Sans Condensed"/>
              </a:rPr>
              <a:t> </a:t>
            </a:r>
            <a:r>
              <a:rPr lang="en-US" sz="3500" b="1" u="sng" dirty="0" err="1">
                <a:solidFill>
                  <a:srgbClr val="000000"/>
                </a:solidFill>
                <a:latin typeface="IBM Plex Sans Condensed"/>
              </a:rPr>
              <a:t>bí</a:t>
            </a:r>
            <a:r>
              <a:rPr lang="en-US" sz="3500" b="1" u="sng" dirty="0">
                <a:solidFill>
                  <a:srgbClr val="000000"/>
                </a:solidFill>
                <a:latin typeface="IBM Plex Sans Condensed"/>
              </a:rPr>
              <a:t> </a:t>
            </a:r>
            <a:r>
              <a:rPr lang="en-US" sz="3500" b="1" u="sng" dirty="0" err="1">
                <a:solidFill>
                  <a:srgbClr val="000000"/>
                </a:solidFill>
                <a:latin typeface="IBM Plex Sans Condensed"/>
              </a:rPr>
              <a:t>ẩn</a:t>
            </a:r>
            <a:endParaRPr lang="en-US" sz="3500" b="1" u="sng" dirty="0">
              <a:solidFill>
                <a:srgbClr val="000000"/>
              </a:solidFill>
              <a:latin typeface="IBM Plex Sans Condensed"/>
            </a:endParaRPr>
          </a:p>
          <a:p>
            <a:pPr marL="755651" lvl="1" indent="-377825" algn="just">
              <a:lnSpc>
                <a:spcPts val="5250"/>
              </a:lnSpc>
              <a:buFont typeface="Arial"/>
              <a:buChar char="•"/>
            </a:pPr>
            <a:r>
              <a:rPr lang="en-US" sz="3500" b="1" u="sng" dirty="0" err="1">
                <a:solidFill>
                  <a:srgbClr val="000000"/>
                </a:solidFill>
                <a:latin typeface="Roboto Condensed Bold"/>
              </a:rPr>
              <a:t>Chủ</a:t>
            </a:r>
            <a:r>
              <a:rPr lang="en-US" sz="3500" b="1" u="sng" dirty="0">
                <a:solidFill>
                  <a:srgbClr val="000000"/>
                </a:solidFill>
                <a:latin typeface="Roboto Condensed Bold"/>
              </a:rPr>
              <a:t> </a:t>
            </a:r>
            <a:r>
              <a:rPr lang="en-US" sz="3500" b="1" u="sng" dirty="0" err="1">
                <a:solidFill>
                  <a:srgbClr val="000000"/>
                </a:solidFill>
                <a:latin typeface="Roboto Condensed Bold"/>
              </a:rPr>
              <a:t>đề</a:t>
            </a:r>
            <a:r>
              <a:rPr lang="en-US" sz="3500" b="1" u="sng" dirty="0">
                <a:solidFill>
                  <a:srgbClr val="000000"/>
                </a:solidFill>
                <a:latin typeface="Roboto Condensed Bold"/>
              </a:rPr>
              <a:t>:</a:t>
            </a:r>
            <a:r>
              <a:rPr lang="en-US" sz="3500" b="1" u="sng" dirty="0">
                <a:solidFill>
                  <a:srgbClr val="000000"/>
                </a:solidFill>
                <a:latin typeface="Roboto Condensed"/>
              </a:rPr>
              <a:t> Khao </a:t>
            </a:r>
            <a:r>
              <a:rPr lang="en-US" sz="3500" b="1" u="sng" dirty="0" err="1">
                <a:solidFill>
                  <a:srgbClr val="000000"/>
                </a:solidFill>
                <a:latin typeface="Roboto Condensed"/>
              </a:rPr>
              <a:t>khát</a:t>
            </a:r>
            <a:r>
              <a:rPr lang="en-US" sz="3500" b="1" u="sng" dirty="0">
                <a:solidFill>
                  <a:srgbClr val="000000"/>
                </a:solidFill>
                <a:latin typeface="Roboto Condensed"/>
              </a:rPr>
              <a:t> </a:t>
            </a:r>
            <a:r>
              <a:rPr lang="en-US" sz="3500" b="1" u="sng" dirty="0" err="1">
                <a:solidFill>
                  <a:srgbClr val="000000"/>
                </a:solidFill>
                <a:latin typeface="Roboto Condensed"/>
              </a:rPr>
              <a:t>chinh</a:t>
            </a:r>
            <a:r>
              <a:rPr lang="en-US" sz="3500" b="1" u="sng" dirty="0">
                <a:solidFill>
                  <a:srgbClr val="000000"/>
                </a:solidFill>
                <a:latin typeface="Roboto Condensed"/>
              </a:rPr>
              <a:t> </a:t>
            </a:r>
            <a:r>
              <a:rPr lang="en-US" sz="3500" b="1" u="sng" dirty="0" err="1">
                <a:solidFill>
                  <a:srgbClr val="000000"/>
                </a:solidFill>
                <a:latin typeface="Roboto Condensed"/>
              </a:rPr>
              <a:t>phục</a:t>
            </a:r>
            <a:r>
              <a:rPr lang="en-US" sz="3500" b="1" u="sng" dirty="0">
                <a:solidFill>
                  <a:srgbClr val="000000"/>
                </a:solidFill>
                <a:latin typeface="Roboto Condensed"/>
              </a:rPr>
              <a:t> </a:t>
            </a:r>
            <a:r>
              <a:rPr lang="en-US" sz="3500" b="1" u="sng" dirty="0" err="1">
                <a:solidFill>
                  <a:srgbClr val="000000"/>
                </a:solidFill>
                <a:latin typeface="Roboto Condensed"/>
              </a:rPr>
              <a:t>và</a:t>
            </a:r>
            <a:r>
              <a:rPr lang="en-US" sz="3500" b="1" u="sng" dirty="0">
                <a:solidFill>
                  <a:srgbClr val="000000"/>
                </a:solidFill>
                <a:latin typeface="Roboto Condensed"/>
              </a:rPr>
              <a:t> </a:t>
            </a:r>
            <a:r>
              <a:rPr lang="en-US" sz="3500" b="1" u="sng" dirty="0" err="1">
                <a:solidFill>
                  <a:srgbClr val="000000"/>
                </a:solidFill>
                <a:latin typeface="Roboto Condensed"/>
              </a:rPr>
              <a:t>khám</a:t>
            </a:r>
            <a:r>
              <a:rPr lang="en-US" sz="3500" b="1" u="sng" dirty="0">
                <a:solidFill>
                  <a:srgbClr val="000000"/>
                </a:solidFill>
                <a:latin typeface="Roboto Condensed"/>
              </a:rPr>
              <a:t> </a:t>
            </a:r>
            <a:r>
              <a:rPr lang="en-US" sz="3500" b="1" u="sng" dirty="0" err="1">
                <a:solidFill>
                  <a:srgbClr val="000000"/>
                </a:solidFill>
                <a:latin typeface="Roboto Condensed"/>
              </a:rPr>
              <a:t>phá</a:t>
            </a:r>
            <a:r>
              <a:rPr lang="en-US" sz="3500" b="1" u="sng" dirty="0">
                <a:solidFill>
                  <a:srgbClr val="000000"/>
                </a:solidFill>
                <a:latin typeface="Roboto Condensed"/>
              </a:rPr>
              <a:t> </a:t>
            </a:r>
            <a:r>
              <a:rPr lang="en-US" sz="3500" b="1" u="sng" dirty="0" err="1">
                <a:solidFill>
                  <a:srgbClr val="000000"/>
                </a:solidFill>
                <a:latin typeface="Roboto Condensed"/>
              </a:rPr>
              <a:t>thế</a:t>
            </a:r>
            <a:r>
              <a:rPr lang="en-US" sz="3500" b="1" u="sng" dirty="0">
                <a:solidFill>
                  <a:srgbClr val="000000"/>
                </a:solidFill>
                <a:latin typeface="Roboto Condensed"/>
              </a:rPr>
              <a:t> </a:t>
            </a:r>
            <a:r>
              <a:rPr lang="en-US" sz="3500" b="1" u="sng" dirty="0" err="1">
                <a:solidFill>
                  <a:srgbClr val="000000"/>
                </a:solidFill>
                <a:latin typeface="Roboto Condensed"/>
              </a:rPr>
              <a:t>giới</a:t>
            </a:r>
            <a:r>
              <a:rPr lang="en-US" sz="3500" b="1" u="sng" dirty="0">
                <a:solidFill>
                  <a:srgbClr val="000000"/>
                </a:solidFill>
                <a:latin typeface="Roboto Condensed"/>
              </a:rPr>
              <a:t> </a:t>
            </a:r>
            <a:r>
              <a:rPr lang="en-US" sz="3500" b="1" u="sng" dirty="0" err="1">
                <a:solidFill>
                  <a:srgbClr val="000000"/>
                </a:solidFill>
                <a:latin typeface="Roboto Condensed"/>
              </a:rPr>
              <a:t>bí</a:t>
            </a:r>
            <a:r>
              <a:rPr lang="en-US" sz="3500" b="1" u="sng" dirty="0">
                <a:solidFill>
                  <a:srgbClr val="000000"/>
                </a:solidFill>
                <a:latin typeface="Roboto Condensed"/>
              </a:rPr>
              <a:t> </a:t>
            </a:r>
            <a:r>
              <a:rPr lang="en-US" sz="3500" b="1" u="sng" dirty="0" err="1">
                <a:solidFill>
                  <a:srgbClr val="000000"/>
                </a:solidFill>
                <a:latin typeface="Roboto Condensed"/>
              </a:rPr>
              <a:t>ẩn</a:t>
            </a:r>
            <a:r>
              <a:rPr lang="en-US" sz="3500" b="1" u="sng" dirty="0">
                <a:solidFill>
                  <a:srgbClr val="000000"/>
                </a:solidFill>
                <a:latin typeface="Roboto Condensed"/>
              </a:rPr>
              <a:t> </a:t>
            </a:r>
            <a:r>
              <a:rPr lang="en-US" sz="3500" b="1" u="sng" dirty="0" err="1">
                <a:solidFill>
                  <a:srgbClr val="000000"/>
                </a:solidFill>
                <a:latin typeface="Roboto Condensed"/>
              </a:rPr>
              <a:t>dưới</a:t>
            </a:r>
            <a:r>
              <a:rPr lang="en-US" sz="3500" b="1" u="sng" dirty="0">
                <a:solidFill>
                  <a:srgbClr val="000000"/>
                </a:solidFill>
                <a:latin typeface="Roboto Condensed"/>
              </a:rPr>
              <a:t> </a:t>
            </a:r>
            <a:r>
              <a:rPr lang="en-US" sz="3500" b="1" u="sng" dirty="0" err="1">
                <a:solidFill>
                  <a:srgbClr val="000000"/>
                </a:solidFill>
                <a:latin typeface="Roboto Condensed"/>
              </a:rPr>
              <a:t>đáy</a:t>
            </a:r>
            <a:r>
              <a:rPr lang="en-US" sz="3500" b="1" u="sng" dirty="0">
                <a:solidFill>
                  <a:srgbClr val="000000"/>
                </a:solidFill>
                <a:latin typeface="Roboto Condensed"/>
              </a:rPr>
              <a:t> </a:t>
            </a:r>
            <a:r>
              <a:rPr lang="en-US" sz="3500" b="1" u="sng" dirty="0" err="1">
                <a:solidFill>
                  <a:srgbClr val="000000"/>
                </a:solidFill>
                <a:latin typeface="Roboto Condensed"/>
              </a:rPr>
              <a:t>đại</a:t>
            </a:r>
            <a:r>
              <a:rPr lang="en-US" sz="3500" b="1" u="sng" dirty="0">
                <a:solidFill>
                  <a:srgbClr val="000000"/>
                </a:solidFill>
                <a:latin typeface="Roboto Condensed"/>
              </a:rPr>
              <a:t> </a:t>
            </a:r>
            <a:r>
              <a:rPr lang="en-US" sz="3500" b="1" u="sng" dirty="0" err="1">
                <a:solidFill>
                  <a:srgbClr val="000000"/>
                </a:solidFill>
                <a:latin typeface="Roboto Condensed"/>
              </a:rPr>
              <a:t>dương</a:t>
            </a:r>
            <a:r>
              <a:rPr lang="en-US" sz="3500" dirty="0">
                <a:solidFill>
                  <a:srgbClr val="000000"/>
                </a:solidFill>
                <a:latin typeface="Roboto Condensed"/>
              </a:rPr>
              <a:t> </a:t>
            </a:r>
            <a:r>
              <a:rPr lang="en-US" sz="3500" dirty="0" err="1">
                <a:solidFill>
                  <a:srgbClr val="000000"/>
                </a:solidFill>
                <a:latin typeface="Roboto Condensed"/>
              </a:rPr>
              <a:t>bằng</a:t>
            </a:r>
            <a:r>
              <a:rPr lang="en-US" sz="3500" dirty="0">
                <a:solidFill>
                  <a:srgbClr val="000000"/>
                </a:solidFill>
                <a:latin typeface="Roboto Condensed"/>
              </a:rPr>
              <a:t> ý </a:t>
            </a:r>
            <a:r>
              <a:rPr lang="en-US" sz="3500" dirty="0" err="1">
                <a:solidFill>
                  <a:srgbClr val="000000"/>
                </a:solidFill>
                <a:latin typeface="Roboto Condensed"/>
              </a:rPr>
              <a:t>chí</a:t>
            </a:r>
            <a:r>
              <a:rPr lang="en-US" sz="3500" dirty="0">
                <a:solidFill>
                  <a:srgbClr val="000000"/>
                </a:solidFill>
                <a:latin typeface="Roboto Condensed"/>
              </a:rPr>
              <a:t> </a:t>
            </a:r>
            <a:r>
              <a:rPr lang="en-US" sz="3500" dirty="0" err="1">
                <a:solidFill>
                  <a:srgbClr val="000000"/>
                </a:solidFill>
                <a:latin typeface="Roboto Condensed"/>
              </a:rPr>
              <a:t>cũng</a:t>
            </a:r>
            <a:r>
              <a:rPr lang="en-US" sz="3500" dirty="0">
                <a:solidFill>
                  <a:srgbClr val="000000"/>
                </a:solidFill>
                <a:latin typeface="Roboto Condensed"/>
              </a:rPr>
              <a:t> </a:t>
            </a:r>
            <a:r>
              <a:rPr lang="en-US" sz="3500" dirty="0" err="1">
                <a:solidFill>
                  <a:srgbClr val="000000"/>
                </a:solidFill>
                <a:latin typeface="Roboto Condensed"/>
              </a:rPr>
              <a:t>như</a:t>
            </a:r>
            <a:r>
              <a:rPr lang="en-US" sz="3500" dirty="0">
                <a:solidFill>
                  <a:srgbClr val="000000"/>
                </a:solidFill>
                <a:latin typeface="Roboto Condensed"/>
              </a:rPr>
              <a:t> </a:t>
            </a:r>
            <a:r>
              <a:rPr lang="en-US" sz="3500" dirty="0" err="1">
                <a:solidFill>
                  <a:srgbClr val="000000"/>
                </a:solidFill>
                <a:latin typeface="Roboto Condensed"/>
              </a:rPr>
              <a:t>những</a:t>
            </a:r>
            <a:r>
              <a:rPr lang="en-US" sz="3500" dirty="0">
                <a:solidFill>
                  <a:srgbClr val="000000"/>
                </a:solidFill>
                <a:latin typeface="Roboto Condensed"/>
              </a:rPr>
              <a:t> </a:t>
            </a:r>
            <a:r>
              <a:rPr lang="en-US" sz="3500" dirty="0" err="1">
                <a:solidFill>
                  <a:srgbClr val="000000"/>
                </a:solidFill>
                <a:latin typeface="Roboto Condensed"/>
              </a:rPr>
              <a:t>phát</a:t>
            </a:r>
            <a:r>
              <a:rPr lang="en-US" sz="3500" dirty="0">
                <a:solidFill>
                  <a:srgbClr val="000000"/>
                </a:solidFill>
                <a:latin typeface="Roboto Condensed"/>
              </a:rPr>
              <a:t> </a:t>
            </a:r>
            <a:r>
              <a:rPr lang="en-US" sz="3500" dirty="0" err="1">
                <a:solidFill>
                  <a:srgbClr val="000000"/>
                </a:solidFill>
                <a:latin typeface="Roboto Condensed"/>
              </a:rPr>
              <a:t>kiến</a:t>
            </a:r>
            <a:r>
              <a:rPr lang="en-US" sz="3500" dirty="0">
                <a:solidFill>
                  <a:srgbClr val="000000"/>
                </a:solidFill>
                <a:latin typeface="Roboto Condensed"/>
              </a:rPr>
              <a:t> khoa </a:t>
            </a:r>
            <a:r>
              <a:rPr lang="en-US" sz="3500" dirty="0" err="1">
                <a:solidFill>
                  <a:srgbClr val="000000"/>
                </a:solidFill>
                <a:latin typeface="Roboto Condensed"/>
              </a:rPr>
              <a:t>học</a:t>
            </a:r>
            <a:r>
              <a:rPr lang="en-US" sz="3500" dirty="0">
                <a:solidFill>
                  <a:srgbClr val="000000"/>
                </a:solidFill>
                <a:latin typeface="Roboto Condensed"/>
              </a:rPr>
              <a:t> </a:t>
            </a:r>
            <a:r>
              <a:rPr lang="en-US" sz="3500" dirty="0" err="1">
                <a:solidFill>
                  <a:srgbClr val="000000"/>
                </a:solidFill>
                <a:latin typeface="Roboto Condensed"/>
              </a:rPr>
              <a:t>vĩ</a:t>
            </a:r>
            <a:r>
              <a:rPr lang="en-US" sz="3500" dirty="0">
                <a:solidFill>
                  <a:srgbClr val="000000"/>
                </a:solidFill>
                <a:latin typeface="Roboto Condensed"/>
              </a:rPr>
              <a:t> </a:t>
            </a:r>
            <a:r>
              <a:rPr lang="en-US" sz="3500" dirty="0" err="1">
                <a:solidFill>
                  <a:srgbClr val="000000"/>
                </a:solidFill>
                <a:latin typeface="Roboto Condensed"/>
              </a:rPr>
              <a:t>đại</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con </a:t>
            </a:r>
            <a:r>
              <a:rPr lang="en-US" sz="3500" dirty="0" err="1">
                <a:solidFill>
                  <a:srgbClr val="000000"/>
                </a:solidFill>
                <a:latin typeface="Roboto Condensed"/>
              </a:rPr>
              <a:t>người</a:t>
            </a:r>
            <a:r>
              <a:rPr lang="en-US" sz="3500" dirty="0">
                <a:solidFill>
                  <a:srgbClr val="000000"/>
                </a:solidFill>
                <a:latin typeface="Roboto Condensed"/>
              </a:rPr>
              <a:t>.</a:t>
            </a:r>
          </a:p>
        </p:txBody>
      </p:sp>
      <p:sp>
        <p:nvSpPr>
          <p:cNvPr id="15" name="TextBox 15"/>
          <p:cNvSpPr txBox="1"/>
          <p:nvPr/>
        </p:nvSpPr>
        <p:spPr>
          <a:xfrm>
            <a:off x="10034106" y="4600591"/>
            <a:ext cx="6210579" cy="1981200"/>
          </a:xfrm>
          <a:prstGeom prst="rect">
            <a:avLst/>
          </a:prstGeom>
        </p:spPr>
        <p:txBody>
          <a:bodyPr lIns="0" tIns="0" rIns="0" bIns="0" rtlCol="0" anchor="t">
            <a:spAutoFit/>
          </a:bodyPr>
          <a:lstStyle/>
          <a:p>
            <a:pPr marL="755651" lvl="1" indent="-377825" algn="just">
              <a:lnSpc>
                <a:spcPts val="5250"/>
              </a:lnSpc>
              <a:buFont typeface="Arial"/>
              <a:buChar char="•"/>
            </a:pPr>
            <a:r>
              <a:rPr lang="en-US" sz="3500" b="1" dirty="0" err="1">
                <a:solidFill>
                  <a:srgbClr val="000000"/>
                </a:solidFill>
                <a:latin typeface="Roboto Condensed"/>
              </a:rPr>
              <a:t>Trên</a:t>
            </a:r>
            <a:r>
              <a:rPr lang="en-US" sz="3500" b="1" dirty="0">
                <a:solidFill>
                  <a:srgbClr val="000000"/>
                </a:solidFill>
                <a:latin typeface="Roboto Condensed"/>
              </a:rPr>
              <a:t> </a:t>
            </a:r>
            <a:r>
              <a:rPr lang="en-US" sz="3500" b="1" dirty="0" err="1">
                <a:solidFill>
                  <a:srgbClr val="000000"/>
                </a:solidFill>
                <a:latin typeface="Roboto Condensed"/>
              </a:rPr>
              <a:t>đại</a:t>
            </a:r>
            <a:r>
              <a:rPr lang="en-US" sz="3500" b="1" dirty="0">
                <a:solidFill>
                  <a:srgbClr val="000000"/>
                </a:solidFill>
                <a:latin typeface="Roboto Condensed"/>
              </a:rPr>
              <a:t> </a:t>
            </a:r>
            <a:r>
              <a:rPr lang="en-US" sz="3500" b="1" dirty="0" err="1">
                <a:solidFill>
                  <a:srgbClr val="000000"/>
                </a:solidFill>
                <a:latin typeface="Roboto Condensed"/>
              </a:rPr>
              <a:t>dương</a:t>
            </a:r>
            <a:r>
              <a:rPr lang="en-US" sz="3500" b="1" dirty="0">
                <a:solidFill>
                  <a:srgbClr val="000000"/>
                </a:solidFill>
                <a:latin typeface="Roboto Condensed"/>
              </a:rPr>
              <a:t> </a:t>
            </a:r>
            <a:r>
              <a:rPr lang="en-US" sz="3500" b="1" dirty="0" err="1">
                <a:solidFill>
                  <a:srgbClr val="000000"/>
                </a:solidFill>
                <a:latin typeface="Roboto Condensed"/>
              </a:rPr>
              <a:t>mênh</a:t>
            </a:r>
            <a:r>
              <a:rPr lang="en-US" sz="3500" b="1" dirty="0">
                <a:solidFill>
                  <a:srgbClr val="000000"/>
                </a:solidFill>
                <a:latin typeface="Roboto Condensed"/>
              </a:rPr>
              <a:t> </a:t>
            </a:r>
            <a:r>
              <a:rPr lang="en-US" sz="3500" b="1" dirty="0" err="1">
                <a:solidFill>
                  <a:srgbClr val="000000"/>
                </a:solidFill>
                <a:latin typeface="Roboto Condensed"/>
              </a:rPr>
              <a:t>mông</a:t>
            </a:r>
            <a:endParaRPr lang="en-US" sz="3500" b="1" dirty="0">
              <a:solidFill>
                <a:srgbClr val="000000"/>
              </a:solidFill>
              <a:latin typeface="Roboto Condensed"/>
            </a:endParaRPr>
          </a:p>
          <a:p>
            <a:pPr marL="755651" lvl="1" indent="-377825" algn="just">
              <a:lnSpc>
                <a:spcPts val="5250"/>
              </a:lnSpc>
              <a:buFont typeface="Arial"/>
              <a:buChar char="•"/>
            </a:pPr>
            <a:r>
              <a:rPr lang="en-US" sz="3500" b="1" dirty="0" err="1">
                <a:solidFill>
                  <a:srgbClr val="000000"/>
                </a:solidFill>
                <a:latin typeface="Roboto Condensed"/>
              </a:rPr>
              <a:t>Dưới</a:t>
            </a:r>
            <a:r>
              <a:rPr lang="en-US" sz="3500" b="1" dirty="0">
                <a:solidFill>
                  <a:srgbClr val="000000"/>
                </a:solidFill>
                <a:latin typeface="Roboto Condensed"/>
              </a:rPr>
              <a:t> </a:t>
            </a:r>
            <a:r>
              <a:rPr lang="en-US" sz="3500" b="1" dirty="0" err="1">
                <a:solidFill>
                  <a:srgbClr val="000000"/>
                </a:solidFill>
                <a:latin typeface="Roboto Condensed"/>
              </a:rPr>
              <a:t>đáy</a:t>
            </a:r>
            <a:r>
              <a:rPr lang="en-US" sz="3500" b="1" dirty="0">
                <a:solidFill>
                  <a:srgbClr val="000000"/>
                </a:solidFill>
                <a:latin typeface="Roboto Condensed"/>
              </a:rPr>
              <a:t> </a:t>
            </a:r>
            <a:r>
              <a:rPr lang="en-US" sz="3500" b="1" dirty="0" err="1">
                <a:solidFill>
                  <a:srgbClr val="000000"/>
                </a:solidFill>
                <a:latin typeface="Roboto Condensed"/>
              </a:rPr>
              <a:t>biển</a:t>
            </a:r>
            <a:r>
              <a:rPr lang="en-US" sz="3500" b="1" dirty="0">
                <a:solidFill>
                  <a:srgbClr val="000000"/>
                </a:solidFill>
                <a:latin typeface="Roboto Condensed"/>
              </a:rPr>
              <a:t> </a:t>
            </a:r>
            <a:r>
              <a:rPr lang="en-US" sz="3500" b="1" dirty="0" err="1">
                <a:solidFill>
                  <a:srgbClr val="000000"/>
                </a:solidFill>
                <a:latin typeface="Roboto Condensed"/>
              </a:rPr>
              <a:t>sâu</a:t>
            </a:r>
            <a:endParaRPr lang="en-US" sz="3500" b="1" dirty="0">
              <a:solidFill>
                <a:srgbClr val="000000"/>
              </a:solidFill>
              <a:latin typeface="Roboto Condensed"/>
            </a:endParaRPr>
          </a:p>
          <a:p>
            <a:pPr algn="just">
              <a:lnSpc>
                <a:spcPts val="5250"/>
              </a:lnSpc>
              <a:spcBef>
                <a:spcPct val="0"/>
              </a:spcBef>
            </a:pPr>
            <a:r>
              <a:rPr lang="en-US" sz="3500" b="1" dirty="0">
                <a:solidFill>
                  <a:srgbClr val="000000"/>
                </a:solidFill>
                <a:latin typeface="Roboto Condensed"/>
              </a:rPr>
              <a:t>--&gt; </a:t>
            </a:r>
            <a:r>
              <a:rPr lang="en-US" sz="3500" b="1" dirty="0" err="1">
                <a:solidFill>
                  <a:srgbClr val="000000"/>
                </a:solidFill>
                <a:latin typeface="Roboto Condensed"/>
              </a:rPr>
              <a:t>Hoành</a:t>
            </a:r>
            <a:r>
              <a:rPr lang="en-US" sz="3500" b="1" dirty="0">
                <a:solidFill>
                  <a:srgbClr val="000000"/>
                </a:solidFill>
                <a:latin typeface="Roboto Condensed"/>
              </a:rPr>
              <a:t> </a:t>
            </a:r>
            <a:r>
              <a:rPr lang="en-US" sz="3500" b="1" dirty="0" err="1">
                <a:solidFill>
                  <a:srgbClr val="000000"/>
                </a:solidFill>
                <a:latin typeface="Roboto Condensed"/>
              </a:rPr>
              <a:t>tráng</a:t>
            </a:r>
            <a:r>
              <a:rPr lang="en-US" sz="3500" b="1" dirty="0">
                <a:solidFill>
                  <a:srgbClr val="000000"/>
                </a:solidFill>
                <a:latin typeface="Roboto Condensed"/>
              </a:rPr>
              <a:t> </a:t>
            </a:r>
            <a:r>
              <a:rPr lang="en-US" sz="3500" b="1" dirty="0" err="1">
                <a:solidFill>
                  <a:srgbClr val="000000"/>
                </a:solidFill>
                <a:latin typeface="Roboto Condensed"/>
              </a:rPr>
              <a:t>và</a:t>
            </a:r>
            <a:r>
              <a:rPr lang="en-US" sz="3500" b="1" dirty="0">
                <a:solidFill>
                  <a:srgbClr val="000000"/>
                </a:solidFill>
                <a:latin typeface="Roboto Condensed"/>
              </a:rPr>
              <a:t> </a:t>
            </a:r>
            <a:r>
              <a:rPr lang="en-US" sz="3500" b="1" dirty="0" err="1">
                <a:solidFill>
                  <a:srgbClr val="000000"/>
                </a:solidFill>
                <a:latin typeface="Roboto Condensed"/>
              </a:rPr>
              <a:t>bí</a:t>
            </a:r>
            <a:r>
              <a:rPr lang="en-US" sz="3500" b="1" dirty="0">
                <a:solidFill>
                  <a:srgbClr val="000000"/>
                </a:solidFill>
                <a:latin typeface="Roboto Condensed"/>
              </a:rPr>
              <a:t> </a:t>
            </a:r>
            <a:r>
              <a:rPr lang="en-US" sz="3500" b="1" dirty="0" err="1">
                <a:solidFill>
                  <a:srgbClr val="000000"/>
                </a:solidFill>
                <a:latin typeface="Roboto Condensed"/>
              </a:rPr>
              <a:t>hiểm</a:t>
            </a:r>
            <a:endParaRPr lang="en-US" sz="3500" b="1" dirty="0">
              <a:solidFill>
                <a:srgbClr val="000000"/>
              </a:solidFill>
              <a:latin typeface="Roboto Condensed"/>
            </a:endParaRPr>
          </a:p>
        </p:txBody>
      </p:sp>
      <p:sp>
        <p:nvSpPr>
          <p:cNvPr id="16" name="TextBox 16"/>
          <p:cNvSpPr txBox="1"/>
          <p:nvPr/>
        </p:nvSpPr>
        <p:spPr>
          <a:xfrm>
            <a:off x="227473" y="1838448"/>
            <a:ext cx="10171352" cy="1078677"/>
          </a:xfrm>
          <a:prstGeom prst="rect">
            <a:avLst/>
          </a:prstGeom>
        </p:spPr>
        <p:txBody>
          <a:bodyPr lIns="0" tIns="0" rIns="0" bIns="0" rtlCol="0" anchor="t">
            <a:spAutoFit/>
          </a:bodyPr>
          <a:lstStyle/>
          <a:p>
            <a:pPr>
              <a:lnSpc>
                <a:spcPts val="8789"/>
              </a:lnSpc>
            </a:pPr>
            <a:r>
              <a:rPr lang="en-US" sz="6278">
                <a:solidFill>
                  <a:srgbClr val="FFDE59"/>
                </a:solidFill>
                <a:latin typeface="#9Slide07 SVNUT Triumph Press"/>
              </a:rPr>
              <a:t>3.2. Đọc hiểu văn bản</a:t>
            </a:r>
          </a:p>
        </p:txBody>
      </p:sp>
      <p:grpSp>
        <p:nvGrpSpPr>
          <p:cNvPr id="22" name="Nhóm 21">
            <a:extLst>
              <a:ext uri="{FF2B5EF4-FFF2-40B4-BE49-F238E27FC236}">
                <a16:creationId xmlns:a16="http://schemas.microsoft.com/office/drawing/2014/main" id="{F9F87842-CB58-A2BB-C321-F907C711C698}"/>
              </a:ext>
            </a:extLst>
          </p:cNvPr>
          <p:cNvGrpSpPr/>
          <p:nvPr/>
        </p:nvGrpSpPr>
        <p:grpSpPr>
          <a:xfrm>
            <a:off x="-1219200" y="160182"/>
            <a:ext cx="12420600" cy="1494903"/>
            <a:chOff x="-1219200" y="214711"/>
            <a:chExt cx="12420600" cy="1494903"/>
          </a:xfrm>
        </p:grpSpPr>
        <p:sp>
          <p:nvSpPr>
            <p:cNvPr id="23" name="Lưu đồ: Điểm Kết Thúc 22">
              <a:extLst>
                <a:ext uri="{FF2B5EF4-FFF2-40B4-BE49-F238E27FC236}">
                  <a16:creationId xmlns:a16="http://schemas.microsoft.com/office/drawing/2014/main" id="{48CB1DF3-0516-F3A4-1694-CB1752654723}"/>
                </a:ext>
              </a:extLst>
            </p:cNvPr>
            <p:cNvSpPr/>
            <p:nvPr/>
          </p:nvSpPr>
          <p:spPr>
            <a:xfrm>
              <a:off x="-1219200" y="214711"/>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1">
              <a:extLst>
                <a:ext uri="{FF2B5EF4-FFF2-40B4-BE49-F238E27FC236}">
                  <a16:creationId xmlns:a16="http://schemas.microsoft.com/office/drawing/2014/main" id="{F41FA84F-62BF-C996-0FC5-61582638E402}"/>
                </a:ext>
              </a:extLst>
            </p:cNvPr>
            <p:cNvSpPr txBox="1"/>
            <p:nvPr/>
          </p:nvSpPr>
          <p:spPr>
            <a:xfrm>
              <a:off x="533400" y="426085"/>
              <a:ext cx="8766914" cy="941091"/>
            </a:xfrm>
            <a:prstGeom prst="rect">
              <a:avLst/>
            </a:prstGeom>
          </p:spPr>
          <p:txBody>
            <a:bodyPr wrap="square" lIns="0" tIns="0" rIns="0" bIns="0" rtlCol="0" anchor="t">
              <a:spAutoFit/>
            </a:bodyPr>
            <a:lstStyle/>
            <a:p>
              <a:pPr algn="just">
                <a:lnSpc>
                  <a:spcPts val="8048"/>
                </a:lnSpc>
              </a:pPr>
              <a:r>
                <a:rPr lang="en-US" sz="5400" dirty="0">
                  <a:solidFill>
                    <a:srgbClr val="004AAD"/>
                  </a:solidFill>
                  <a:latin typeface="Fraunces Bold"/>
                </a:rPr>
                <a:t>3. ĐỌC HIỂU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5" name="Picture 5"/>
          <p:cNvPicPr>
            <a:picLocks noChangeAspect="1"/>
          </p:cNvPicPr>
          <p:nvPr/>
        </p:nvPicPr>
        <p:blipFill>
          <a:blip r:embed="rId4"/>
          <a:srcRect/>
          <a:stretch>
            <a:fillRect/>
          </a:stretch>
        </p:blipFill>
        <p:spPr>
          <a:xfrm>
            <a:off x="13334359" y="6806369"/>
            <a:ext cx="5204682" cy="3480631"/>
          </a:xfrm>
          <a:prstGeom prst="rect">
            <a:avLst/>
          </a:prstGeom>
        </p:spPr>
      </p:pic>
      <p:pic>
        <p:nvPicPr>
          <p:cNvPr id="6" name="Picture 6"/>
          <p:cNvPicPr>
            <a:picLocks noChangeAspect="1"/>
          </p:cNvPicPr>
          <p:nvPr/>
        </p:nvPicPr>
        <p:blipFill>
          <a:blip r:embed="rId5"/>
          <a:srcRect/>
          <a:stretch>
            <a:fillRect/>
          </a:stretch>
        </p:blipFill>
        <p:spPr>
          <a:xfrm>
            <a:off x="476866" y="6187463"/>
            <a:ext cx="3940679" cy="4099537"/>
          </a:xfrm>
          <a:prstGeom prst="rect">
            <a:avLst/>
          </a:prstGeom>
        </p:spPr>
      </p:pic>
      <p:grpSp>
        <p:nvGrpSpPr>
          <p:cNvPr id="7" name="Group 7"/>
          <p:cNvGrpSpPr/>
          <p:nvPr/>
        </p:nvGrpSpPr>
        <p:grpSpPr>
          <a:xfrm>
            <a:off x="5685502" y="1704023"/>
            <a:ext cx="6768335" cy="1778093"/>
            <a:chOff x="0" y="0"/>
            <a:chExt cx="9024446" cy="2370791"/>
          </a:xfrm>
        </p:grpSpPr>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29" r="1229"/>
            <a:stretch>
              <a:fillRect/>
            </a:stretch>
          </p:blipFill>
          <p:spPr>
            <a:xfrm>
              <a:off x="0" y="0"/>
              <a:ext cx="9024446" cy="2370791"/>
            </a:xfrm>
            <a:prstGeom prst="rect">
              <a:avLst/>
            </a:prstGeom>
          </p:spPr>
        </p:pic>
        <p:sp>
          <p:nvSpPr>
            <p:cNvPr id="9" name="TextBox 9"/>
            <p:cNvSpPr txBox="1"/>
            <p:nvPr/>
          </p:nvSpPr>
          <p:spPr>
            <a:xfrm>
              <a:off x="891764" y="395784"/>
              <a:ext cx="7240917" cy="1159545"/>
            </a:xfrm>
            <a:prstGeom prst="rect">
              <a:avLst/>
            </a:prstGeom>
          </p:spPr>
          <p:txBody>
            <a:bodyPr lIns="0" tIns="0" rIns="0" bIns="0" rtlCol="0" anchor="t">
              <a:spAutoFit/>
            </a:bodyPr>
            <a:lstStyle/>
            <a:p>
              <a:pPr>
                <a:lnSpc>
                  <a:spcPts val="6299"/>
                </a:lnSpc>
              </a:pPr>
              <a:r>
                <a:rPr lang="en-US" sz="4500">
                  <a:solidFill>
                    <a:srgbClr val="52351A"/>
                  </a:solidFill>
                  <a:latin typeface="Roboto Condensed Bold"/>
                </a:rPr>
                <a:t>c. Sự kiện và cốt truyện</a:t>
              </a:r>
            </a:p>
          </p:txBody>
        </p:sp>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211" b="3211"/>
          <a:stretch>
            <a:fillRect/>
          </a:stretch>
        </p:blipFill>
        <p:spPr>
          <a:xfrm>
            <a:off x="4018583" y="3251482"/>
            <a:ext cx="10947909" cy="6864029"/>
          </a:xfrm>
          <a:prstGeom prst="rect">
            <a:avLst/>
          </a:prstGeom>
        </p:spPr>
      </p:pic>
      <p:sp>
        <p:nvSpPr>
          <p:cNvPr id="11" name="TextBox 11"/>
          <p:cNvSpPr txBox="1"/>
          <p:nvPr/>
        </p:nvSpPr>
        <p:spPr>
          <a:xfrm>
            <a:off x="6232890" y="3617499"/>
            <a:ext cx="2836779" cy="780569"/>
          </a:xfrm>
          <a:prstGeom prst="rect">
            <a:avLst/>
          </a:prstGeom>
        </p:spPr>
        <p:txBody>
          <a:bodyPr lIns="0" tIns="0" rIns="0" bIns="0" rtlCol="0" anchor="t">
            <a:spAutoFit/>
          </a:bodyPr>
          <a:lstStyle/>
          <a:p>
            <a:pPr>
              <a:lnSpc>
                <a:spcPts val="6322"/>
              </a:lnSpc>
            </a:pPr>
            <a:r>
              <a:rPr lang="en-US" sz="4515">
                <a:solidFill>
                  <a:srgbClr val="52351A"/>
                </a:solidFill>
                <a:latin typeface="Roboto Condensed Bold"/>
              </a:rPr>
              <a:t>Sự kiện</a:t>
            </a:r>
          </a:p>
        </p:txBody>
      </p:sp>
      <p:sp>
        <p:nvSpPr>
          <p:cNvPr id="12" name="TextBox 12"/>
          <p:cNvSpPr txBox="1"/>
          <p:nvPr/>
        </p:nvSpPr>
        <p:spPr>
          <a:xfrm>
            <a:off x="10720206" y="3617499"/>
            <a:ext cx="2836779" cy="780569"/>
          </a:xfrm>
          <a:prstGeom prst="rect">
            <a:avLst/>
          </a:prstGeom>
        </p:spPr>
        <p:txBody>
          <a:bodyPr lIns="0" tIns="0" rIns="0" bIns="0" rtlCol="0" anchor="t">
            <a:spAutoFit/>
          </a:bodyPr>
          <a:lstStyle/>
          <a:p>
            <a:pPr>
              <a:lnSpc>
                <a:spcPts val="6322"/>
              </a:lnSpc>
            </a:pPr>
            <a:r>
              <a:rPr lang="en-US" sz="4515">
                <a:solidFill>
                  <a:srgbClr val="52351A"/>
                </a:solidFill>
                <a:latin typeface="Roboto Condensed Bold"/>
              </a:rPr>
              <a:t>Cốt truyện</a:t>
            </a:r>
          </a:p>
        </p:txBody>
      </p:sp>
      <p:sp>
        <p:nvSpPr>
          <p:cNvPr id="13" name="TextBox 13"/>
          <p:cNvSpPr txBox="1"/>
          <p:nvPr/>
        </p:nvSpPr>
        <p:spPr>
          <a:xfrm>
            <a:off x="4965196" y="4745035"/>
            <a:ext cx="4178804" cy="3314700"/>
          </a:xfrm>
          <a:prstGeom prst="rect">
            <a:avLst/>
          </a:prstGeom>
        </p:spPr>
        <p:txBody>
          <a:bodyPr lIns="0" tIns="0" rIns="0" bIns="0" rtlCol="0" anchor="t">
            <a:spAutoFit/>
          </a:bodyPr>
          <a:lstStyle/>
          <a:p>
            <a:pPr algn="just">
              <a:lnSpc>
                <a:spcPts val="5250"/>
              </a:lnSpc>
              <a:spcBef>
                <a:spcPct val="0"/>
              </a:spcBef>
            </a:pPr>
            <a:r>
              <a:rPr lang="en-US" sz="3500" b="1" u="sng" dirty="0" err="1">
                <a:solidFill>
                  <a:srgbClr val="383838"/>
                </a:solidFill>
                <a:latin typeface="Roboto Condensed"/>
              </a:rPr>
              <a:t>Tàu</a:t>
            </a:r>
            <a:r>
              <a:rPr lang="en-US" sz="3500" b="1" u="sng" dirty="0">
                <a:solidFill>
                  <a:srgbClr val="383838"/>
                </a:solidFill>
                <a:latin typeface="Roboto Condensed"/>
              </a:rPr>
              <a:t> </a:t>
            </a:r>
            <a:r>
              <a:rPr lang="en-US" sz="3500" b="1" u="sng" dirty="0" err="1">
                <a:solidFill>
                  <a:srgbClr val="383838"/>
                </a:solidFill>
                <a:latin typeface="Roboto Condensed"/>
              </a:rPr>
              <a:t>No-ti-lớt</a:t>
            </a:r>
            <a:r>
              <a:rPr lang="en-US" sz="3500" b="1" u="sng" dirty="0">
                <a:solidFill>
                  <a:srgbClr val="383838"/>
                </a:solidFill>
                <a:latin typeface="Roboto Condensed"/>
              </a:rPr>
              <a:t> </a:t>
            </a:r>
            <a:r>
              <a:rPr lang="en-US" sz="3500" b="1" u="sng" dirty="0" err="1">
                <a:solidFill>
                  <a:srgbClr val="383838"/>
                </a:solidFill>
                <a:latin typeface="Roboto Condensed"/>
              </a:rPr>
              <a:t>gặp</a:t>
            </a:r>
            <a:r>
              <a:rPr lang="en-US" sz="3500" b="1" u="sng" dirty="0">
                <a:solidFill>
                  <a:srgbClr val="383838"/>
                </a:solidFill>
                <a:latin typeface="Roboto Condensed"/>
              </a:rPr>
              <a:t> </a:t>
            </a:r>
            <a:r>
              <a:rPr lang="en-US" sz="3500" b="1" u="sng" dirty="0" err="1">
                <a:solidFill>
                  <a:srgbClr val="383838"/>
                </a:solidFill>
                <a:latin typeface="Roboto Condensed"/>
              </a:rPr>
              <a:t>va</a:t>
            </a:r>
            <a:r>
              <a:rPr lang="en-US" sz="3500" b="1" u="sng" dirty="0">
                <a:solidFill>
                  <a:srgbClr val="383838"/>
                </a:solidFill>
                <a:latin typeface="Roboto Condensed"/>
              </a:rPr>
              <a:t>̀ </a:t>
            </a:r>
            <a:r>
              <a:rPr lang="en-US" sz="3500" b="1" u="sng" dirty="0" err="1">
                <a:solidFill>
                  <a:srgbClr val="383838"/>
                </a:solidFill>
                <a:latin typeface="Roboto Condensed"/>
              </a:rPr>
              <a:t>chiến</a:t>
            </a:r>
            <a:r>
              <a:rPr lang="en-US" sz="3500" b="1" u="sng" dirty="0">
                <a:solidFill>
                  <a:srgbClr val="383838"/>
                </a:solidFill>
                <a:latin typeface="Roboto Condensed"/>
              </a:rPr>
              <a:t> </a:t>
            </a:r>
            <a:r>
              <a:rPr lang="en-US" sz="3500" b="1" u="sng" dirty="0" err="1">
                <a:solidFill>
                  <a:srgbClr val="383838"/>
                </a:solidFill>
                <a:latin typeface="Roboto Condensed"/>
              </a:rPr>
              <a:t>đấu</a:t>
            </a:r>
            <a:r>
              <a:rPr lang="en-US" sz="3500" b="1" u="sng" dirty="0">
                <a:solidFill>
                  <a:srgbClr val="383838"/>
                </a:solidFill>
                <a:latin typeface="Roboto Condensed"/>
              </a:rPr>
              <a:t> </a:t>
            </a:r>
            <a:r>
              <a:rPr lang="en-US" sz="3500" b="1" u="sng" dirty="0" err="1">
                <a:solidFill>
                  <a:srgbClr val="383838"/>
                </a:solidFill>
                <a:latin typeface="Roboto Condensed"/>
              </a:rPr>
              <a:t>với</a:t>
            </a:r>
            <a:r>
              <a:rPr lang="en-US" sz="3500" b="1" u="sng" dirty="0">
                <a:solidFill>
                  <a:srgbClr val="383838"/>
                </a:solidFill>
                <a:latin typeface="Roboto Condensed"/>
              </a:rPr>
              <a:t> </a:t>
            </a:r>
            <a:r>
              <a:rPr lang="en-US" sz="3500" b="1" u="sng" dirty="0" err="1">
                <a:solidFill>
                  <a:srgbClr val="383838"/>
                </a:solidFill>
                <a:latin typeface="Roboto Condensed"/>
              </a:rPr>
              <a:t>những</a:t>
            </a:r>
            <a:r>
              <a:rPr lang="en-US" sz="3500" b="1" u="sng" dirty="0">
                <a:solidFill>
                  <a:srgbClr val="383838"/>
                </a:solidFill>
                <a:latin typeface="Roboto Condensed"/>
              </a:rPr>
              <a:t> con </a:t>
            </a:r>
            <a:r>
              <a:rPr lang="en-US" sz="3500" b="1" u="sng" dirty="0" err="1">
                <a:solidFill>
                  <a:srgbClr val="383838"/>
                </a:solidFill>
                <a:latin typeface="Roboto Condensed"/>
              </a:rPr>
              <a:t>quái</a:t>
            </a:r>
            <a:r>
              <a:rPr lang="en-US" sz="3500" b="1" u="sng" dirty="0">
                <a:solidFill>
                  <a:srgbClr val="383838"/>
                </a:solidFill>
                <a:latin typeface="Roboto Condensed"/>
              </a:rPr>
              <a:t> </a:t>
            </a:r>
            <a:r>
              <a:rPr lang="en-US" sz="3500" b="1" u="sng" dirty="0" err="1">
                <a:solidFill>
                  <a:srgbClr val="383838"/>
                </a:solidFill>
                <a:latin typeface="Roboto Condensed"/>
              </a:rPr>
              <a:t>vật</a:t>
            </a:r>
            <a:r>
              <a:rPr lang="en-US" sz="3500" b="1" u="sng" dirty="0">
                <a:solidFill>
                  <a:srgbClr val="383838"/>
                </a:solidFill>
                <a:latin typeface="Roboto Condensed"/>
              </a:rPr>
              <a:t> </a:t>
            </a:r>
            <a:r>
              <a:rPr lang="en-US" sz="3500" b="1" u="sng" dirty="0" err="1">
                <a:solidFill>
                  <a:srgbClr val="383838"/>
                </a:solidFill>
                <a:latin typeface="Roboto Condensed"/>
              </a:rPr>
              <a:t>bạch</a:t>
            </a:r>
            <a:r>
              <a:rPr lang="en-US" sz="3500" b="1" u="sng" dirty="0">
                <a:solidFill>
                  <a:srgbClr val="383838"/>
                </a:solidFill>
                <a:latin typeface="Roboto Condensed"/>
              </a:rPr>
              <a:t> </a:t>
            </a:r>
            <a:r>
              <a:rPr lang="en-US" sz="3500" b="1" u="sng" dirty="0" err="1">
                <a:solidFill>
                  <a:srgbClr val="383838"/>
                </a:solidFill>
                <a:latin typeface="Roboto Condensed"/>
              </a:rPr>
              <a:t>tuộc</a:t>
            </a:r>
            <a:r>
              <a:rPr lang="en-US" sz="3500" b="1" u="sng" dirty="0">
                <a:solidFill>
                  <a:srgbClr val="383838"/>
                </a:solidFill>
                <a:latin typeface="Roboto Condensed"/>
              </a:rPr>
              <a:t> </a:t>
            </a:r>
            <a:r>
              <a:rPr lang="en-US" sz="3500" b="1" u="sng" dirty="0" err="1">
                <a:solidFill>
                  <a:srgbClr val="383838"/>
                </a:solidFill>
                <a:latin typeface="Roboto Condensed"/>
              </a:rPr>
              <a:t>khổng</a:t>
            </a:r>
            <a:r>
              <a:rPr lang="en-US" sz="3500" b="1" u="sng" dirty="0">
                <a:solidFill>
                  <a:srgbClr val="383838"/>
                </a:solidFill>
                <a:latin typeface="Roboto Condensed"/>
              </a:rPr>
              <a:t> </a:t>
            </a:r>
            <a:r>
              <a:rPr lang="en-US" sz="3500" b="1" u="sng" dirty="0" err="1">
                <a:solidFill>
                  <a:srgbClr val="383838"/>
                </a:solidFill>
                <a:latin typeface="Roboto Condensed"/>
              </a:rPr>
              <a:t>lô</a:t>
            </a:r>
            <a:r>
              <a:rPr lang="en-US" sz="3500" b="1" u="sng" dirty="0">
                <a:solidFill>
                  <a:srgbClr val="383838"/>
                </a:solidFill>
                <a:latin typeface="Roboto Condensed"/>
              </a:rPr>
              <a:t>̀ ở </a:t>
            </a:r>
            <a:r>
              <a:rPr lang="en-US" sz="3500" b="1" u="sng" dirty="0" err="1">
                <a:solidFill>
                  <a:srgbClr val="383838"/>
                </a:solidFill>
                <a:latin typeface="Roboto Condensed"/>
              </a:rPr>
              <a:t>quần</a:t>
            </a:r>
            <a:r>
              <a:rPr lang="en-US" sz="3500" b="1" u="sng" dirty="0">
                <a:solidFill>
                  <a:srgbClr val="383838"/>
                </a:solidFill>
                <a:latin typeface="Roboto Condensed"/>
              </a:rPr>
              <a:t> </a:t>
            </a:r>
            <a:r>
              <a:rPr lang="en-US" sz="3500" b="1" u="sng" dirty="0" err="1">
                <a:solidFill>
                  <a:srgbClr val="383838"/>
                </a:solidFill>
                <a:latin typeface="Roboto Condensed"/>
              </a:rPr>
              <a:t>đảo</a:t>
            </a:r>
            <a:r>
              <a:rPr lang="en-US" sz="3500" b="1" u="sng" dirty="0">
                <a:solidFill>
                  <a:srgbClr val="383838"/>
                </a:solidFill>
                <a:latin typeface="Roboto Condensed"/>
              </a:rPr>
              <a:t> Lu-</a:t>
            </a:r>
            <a:r>
              <a:rPr lang="en-US" sz="3500" b="1" u="sng" dirty="0" err="1">
                <a:solidFill>
                  <a:srgbClr val="383838"/>
                </a:solidFill>
                <a:latin typeface="Roboto Condensed"/>
              </a:rPr>
              <a:t>cai</a:t>
            </a:r>
            <a:r>
              <a:rPr lang="en-US" sz="3500" b="1" u="sng" dirty="0">
                <a:solidFill>
                  <a:srgbClr val="383838"/>
                </a:solidFill>
                <a:latin typeface="Roboto Condensed"/>
              </a:rPr>
              <a:t>.</a:t>
            </a:r>
          </a:p>
        </p:txBody>
      </p:sp>
      <p:sp>
        <p:nvSpPr>
          <p:cNvPr id="14" name="TextBox 14"/>
          <p:cNvSpPr txBox="1"/>
          <p:nvPr/>
        </p:nvSpPr>
        <p:spPr>
          <a:xfrm>
            <a:off x="10049194" y="4745035"/>
            <a:ext cx="4178804" cy="3398366"/>
          </a:xfrm>
          <a:prstGeom prst="rect">
            <a:avLst/>
          </a:prstGeom>
        </p:spPr>
        <p:txBody>
          <a:bodyPr lIns="0" tIns="0" rIns="0" bIns="0" rtlCol="0" anchor="t">
            <a:spAutoFit/>
          </a:bodyPr>
          <a:lstStyle/>
          <a:p>
            <a:pPr algn="just">
              <a:lnSpc>
                <a:spcPts val="5250"/>
              </a:lnSpc>
            </a:pPr>
            <a:r>
              <a:rPr lang="en-US" sz="3500" b="1" u="sng" dirty="0" err="1">
                <a:solidFill>
                  <a:srgbClr val="383838"/>
                </a:solidFill>
                <a:latin typeface="Roboto Condensed"/>
              </a:rPr>
              <a:t>Tình</a:t>
            </a:r>
            <a:r>
              <a:rPr lang="en-US" sz="3500" b="1" u="sng" dirty="0">
                <a:solidFill>
                  <a:srgbClr val="383838"/>
                </a:solidFill>
                <a:latin typeface="Roboto Condensed"/>
              </a:rPr>
              <a:t> </a:t>
            </a:r>
            <a:r>
              <a:rPr lang="en-US" sz="3500" b="1" u="sng" dirty="0" err="1">
                <a:solidFill>
                  <a:srgbClr val="383838"/>
                </a:solidFill>
                <a:latin typeface="Roboto Condensed"/>
              </a:rPr>
              <a:t>huống</a:t>
            </a:r>
            <a:r>
              <a:rPr lang="en-US" sz="3500" b="1" u="sng" dirty="0">
                <a:solidFill>
                  <a:srgbClr val="383838"/>
                </a:solidFill>
                <a:latin typeface="Roboto Condensed"/>
              </a:rPr>
              <a:t> </a:t>
            </a:r>
            <a:r>
              <a:rPr lang="en-US" sz="3500" b="1" u="sng" dirty="0" err="1">
                <a:solidFill>
                  <a:srgbClr val="383838"/>
                </a:solidFill>
                <a:latin typeface="Roboto Condensed"/>
              </a:rPr>
              <a:t>giáp</a:t>
            </a:r>
            <a:r>
              <a:rPr lang="en-US" sz="3500" b="1" u="sng" dirty="0">
                <a:solidFill>
                  <a:srgbClr val="383838"/>
                </a:solidFill>
                <a:latin typeface="Roboto Condensed"/>
              </a:rPr>
              <a:t> </a:t>
            </a:r>
            <a:r>
              <a:rPr lang="en-US" sz="3500" b="1" u="sng" dirty="0" err="1">
                <a:solidFill>
                  <a:srgbClr val="383838"/>
                </a:solidFill>
                <a:latin typeface="Roboto Condensed"/>
              </a:rPr>
              <a:t>chiến</a:t>
            </a:r>
            <a:r>
              <a:rPr lang="en-US" sz="3500" b="1" u="sng" dirty="0">
                <a:solidFill>
                  <a:srgbClr val="383838"/>
                </a:solidFill>
                <a:latin typeface="Roboto Condensed"/>
              </a:rPr>
              <a:t> </a:t>
            </a:r>
            <a:r>
              <a:rPr lang="en-US" sz="3500" b="1" u="sng" dirty="0" err="1">
                <a:solidFill>
                  <a:srgbClr val="383838"/>
                </a:solidFill>
                <a:latin typeface="Roboto Condensed"/>
              </a:rPr>
              <a:t>của</a:t>
            </a:r>
            <a:r>
              <a:rPr lang="en-US" sz="3500" b="1" u="sng" dirty="0">
                <a:solidFill>
                  <a:srgbClr val="383838"/>
                </a:solidFill>
                <a:latin typeface="Roboto Condensed"/>
              </a:rPr>
              <a:t> </a:t>
            </a:r>
            <a:r>
              <a:rPr lang="en-US" sz="3500" b="1" u="sng" dirty="0" err="1">
                <a:solidFill>
                  <a:srgbClr val="383838"/>
                </a:solidFill>
                <a:latin typeface="Roboto Condensed"/>
              </a:rPr>
              <a:t>thủy</a:t>
            </a:r>
            <a:r>
              <a:rPr lang="en-US" sz="3500" b="1" u="sng" dirty="0">
                <a:solidFill>
                  <a:srgbClr val="383838"/>
                </a:solidFill>
                <a:latin typeface="Roboto Condensed"/>
              </a:rPr>
              <a:t> </a:t>
            </a:r>
            <a:r>
              <a:rPr lang="en-US" sz="3500" b="1" u="sng" dirty="0" err="1">
                <a:solidFill>
                  <a:srgbClr val="383838"/>
                </a:solidFill>
                <a:latin typeface="Roboto Condensed"/>
              </a:rPr>
              <a:t>thủ</a:t>
            </a:r>
            <a:r>
              <a:rPr lang="en-US" sz="3500" b="1" u="sng" dirty="0">
                <a:solidFill>
                  <a:srgbClr val="383838"/>
                </a:solidFill>
                <a:latin typeface="Roboto Condensed"/>
              </a:rPr>
              <a:t> </a:t>
            </a:r>
            <a:r>
              <a:rPr lang="en-US" sz="3500" b="1" u="sng" dirty="0" err="1">
                <a:solidFill>
                  <a:srgbClr val="383838"/>
                </a:solidFill>
                <a:latin typeface="Roboto Condensed"/>
              </a:rPr>
              <a:t>tàu</a:t>
            </a:r>
            <a:r>
              <a:rPr lang="en-US" sz="3500" b="1" u="sng" dirty="0">
                <a:solidFill>
                  <a:srgbClr val="383838"/>
                </a:solidFill>
                <a:latin typeface="Roboto Condensed"/>
              </a:rPr>
              <a:t> No-</a:t>
            </a:r>
            <a:r>
              <a:rPr lang="en-US" sz="3500" b="1" u="sng" dirty="0" err="1">
                <a:solidFill>
                  <a:srgbClr val="383838"/>
                </a:solidFill>
                <a:latin typeface="Roboto Condensed"/>
              </a:rPr>
              <a:t>ti</a:t>
            </a:r>
            <a:r>
              <a:rPr lang="en-US" sz="3500" b="1" u="sng" dirty="0">
                <a:solidFill>
                  <a:srgbClr val="383838"/>
                </a:solidFill>
                <a:latin typeface="Roboto Condensed"/>
              </a:rPr>
              <a:t>-</a:t>
            </a:r>
            <a:r>
              <a:rPr lang="en-US" sz="3500" b="1" u="sng" dirty="0" err="1">
                <a:solidFill>
                  <a:srgbClr val="383838"/>
                </a:solidFill>
                <a:latin typeface="Roboto Condensed"/>
              </a:rPr>
              <a:t>lớt</a:t>
            </a:r>
            <a:r>
              <a:rPr lang="en-US" sz="3500" b="1" u="sng" dirty="0">
                <a:solidFill>
                  <a:srgbClr val="383838"/>
                </a:solidFill>
                <a:latin typeface="Roboto Condensed"/>
              </a:rPr>
              <a:t> </a:t>
            </a:r>
            <a:r>
              <a:rPr lang="en-US" sz="3500" b="1" u="sng" dirty="0" err="1">
                <a:solidFill>
                  <a:srgbClr val="383838"/>
                </a:solidFill>
                <a:latin typeface="Roboto Condensed"/>
              </a:rPr>
              <a:t>với</a:t>
            </a:r>
            <a:r>
              <a:rPr lang="en-US" sz="3500" b="1" u="sng" dirty="0">
                <a:solidFill>
                  <a:srgbClr val="383838"/>
                </a:solidFill>
                <a:latin typeface="Roboto Condensed"/>
              </a:rPr>
              <a:t> </a:t>
            </a:r>
            <a:r>
              <a:rPr lang="en-US" sz="3500" b="1" u="sng" dirty="0" err="1">
                <a:solidFill>
                  <a:srgbClr val="383838"/>
                </a:solidFill>
                <a:latin typeface="Roboto Condensed"/>
              </a:rPr>
              <a:t>những</a:t>
            </a:r>
            <a:r>
              <a:rPr lang="en-US" sz="3500" b="1" u="sng" dirty="0">
                <a:solidFill>
                  <a:srgbClr val="383838"/>
                </a:solidFill>
                <a:latin typeface="Roboto Condensed"/>
              </a:rPr>
              <a:t> con </a:t>
            </a:r>
            <a:r>
              <a:rPr lang="en-US" sz="3500" b="1" u="sng" dirty="0" err="1">
                <a:solidFill>
                  <a:srgbClr val="383838"/>
                </a:solidFill>
                <a:latin typeface="Roboto Condensed"/>
              </a:rPr>
              <a:t>quái</a:t>
            </a:r>
            <a:r>
              <a:rPr lang="en-US" sz="3500" b="1" u="sng" dirty="0">
                <a:solidFill>
                  <a:srgbClr val="383838"/>
                </a:solidFill>
                <a:latin typeface="Roboto Condensed"/>
              </a:rPr>
              <a:t> </a:t>
            </a:r>
            <a:r>
              <a:rPr lang="en-US" sz="3500" b="1" u="sng" dirty="0" err="1">
                <a:solidFill>
                  <a:srgbClr val="383838"/>
                </a:solidFill>
                <a:latin typeface="Roboto Condensed"/>
              </a:rPr>
              <a:t>vật</a:t>
            </a:r>
            <a:r>
              <a:rPr lang="en-US" sz="3500" b="1" u="sng" dirty="0">
                <a:solidFill>
                  <a:srgbClr val="383838"/>
                </a:solidFill>
                <a:latin typeface="Roboto Condensed"/>
              </a:rPr>
              <a:t> </a:t>
            </a:r>
            <a:r>
              <a:rPr lang="en-US" sz="3500" b="1" u="sng" dirty="0" err="1">
                <a:solidFill>
                  <a:srgbClr val="383838"/>
                </a:solidFill>
                <a:latin typeface="Roboto Condensed"/>
              </a:rPr>
              <a:t>bạch</a:t>
            </a:r>
            <a:r>
              <a:rPr lang="en-US" sz="3500" b="1" u="sng" dirty="0">
                <a:solidFill>
                  <a:srgbClr val="383838"/>
                </a:solidFill>
                <a:latin typeface="Roboto Condensed"/>
              </a:rPr>
              <a:t> </a:t>
            </a:r>
            <a:r>
              <a:rPr lang="en-US" sz="3500" b="1" u="sng" dirty="0" err="1">
                <a:solidFill>
                  <a:srgbClr val="383838"/>
                </a:solidFill>
                <a:latin typeface="Roboto Condensed"/>
              </a:rPr>
              <a:t>tuộc</a:t>
            </a:r>
            <a:endParaRPr lang="en-US" sz="3500" b="1" u="sng" dirty="0">
              <a:solidFill>
                <a:srgbClr val="383838"/>
              </a:solidFill>
              <a:latin typeface="Roboto Condensed"/>
            </a:endParaRPr>
          </a:p>
          <a:p>
            <a:pPr algn="just">
              <a:lnSpc>
                <a:spcPts val="5250"/>
              </a:lnSpc>
              <a:spcBef>
                <a:spcPct val="0"/>
              </a:spcBef>
            </a:pPr>
            <a:r>
              <a:rPr lang="en-US" sz="3500" dirty="0">
                <a:solidFill>
                  <a:srgbClr val="383838"/>
                </a:solidFill>
                <a:latin typeface="Roboto Condensed Bold"/>
              </a:rPr>
              <a:t>=&gt; Gay </a:t>
            </a:r>
            <a:r>
              <a:rPr lang="en-US" sz="3500" dirty="0" err="1">
                <a:solidFill>
                  <a:srgbClr val="383838"/>
                </a:solidFill>
                <a:latin typeface="Roboto Condensed Bold"/>
              </a:rPr>
              <a:t>cấn</a:t>
            </a:r>
            <a:r>
              <a:rPr lang="en-US" sz="3500" dirty="0">
                <a:solidFill>
                  <a:srgbClr val="383838"/>
                </a:solidFill>
                <a:latin typeface="Roboto Condensed Bold"/>
              </a:rPr>
              <a:t> </a:t>
            </a:r>
            <a:r>
              <a:rPr lang="en-US" sz="3500" dirty="0" err="1">
                <a:solidFill>
                  <a:srgbClr val="383838"/>
                </a:solidFill>
                <a:latin typeface="Roboto Condensed Bold"/>
              </a:rPr>
              <a:t>và</a:t>
            </a:r>
            <a:r>
              <a:rPr lang="en-US" sz="3500" dirty="0">
                <a:solidFill>
                  <a:srgbClr val="383838"/>
                </a:solidFill>
                <a:latin typeface="Roboto Condensed Bold"/>
              </a:rPr>
              <a:t> </a:t>
            </a:r>
            <a:r>
              <a:rPr lang="en-US" sz="3500" dirty="0" err="1">
                <a:solidFill>
                  <a:srgbClr val="383838"/>
                </a:solidFill>
                <a:latin typeface="Roboto Condensed Bold"/>
              </a:rPr>
              <a:t>hồi</a:t>
            </a:r>
            <a:r>
              <a:rPr lang="en-US" sz="3500" dirty="0">
                <a:solidFill>
                  <a:srgbClr val="383838"/>
                </a:solidFill>
                <a:latin typeface="Roboto Condensed Bold"/>
              </a:rPr>
              <a:t> </a:t>
            </a:r>
            <a:r>
              <a:rPr lang="en-US" sz="3500" dirty="0" err="1">
                <a:solidFill>
                  <a:srgbClr val="383838"/>
                </a:solidFill>
                <a:latin typeface="Roboto Condensed Bold"/>
              </a:rPr>
              <a:t>hộp</a:t>
            </a:r>
            <a:endParaRPr lang="en-US" sz="3500" dirty="0">
              <a:solidFill>
                <a:srgbClr val="383838"/>
              </a:solidFill>
              <a:latin typeface="Roboto Condensed Bold"/>
            </a:endParaRPr>
          </a:p>
        </p:txBody>
      </p:sp>
      <p:pic>
        <p:nvPicPr>
          <p:cNvPr id="15" name="Picture 15"/>
          <p:cNvPicPr>
            <a:picLocks noChangeAspect="1"/>
          </p:cNvPicPr>
          <p:nvPr/>
        </p:nvPicPr>
        <p:blipFill>
          <a:blip r:embed="rId10"/>
          <a:srcRect/>
          <a:stretch>
            <a:fillRect/>
          </a:stretch>
        </p:blipFill>
        <p:spPr>
          <a:xfrm>
            <a:off x="1464334" y="7102032"/>
            <a:ext cx="1272290" cy="1135200"/>
          </a:xfrm>
          <a:prstGeom prst="rect">
            <a:avLst/>
          </a:prstGeom>
        </p:spPr>
      </p:pic>
      <p:grpSp>
        <p:nvGrpSpPr>
          <p:cNvPr id="23" name="Nhóm 22">
            <a:extLst>
              <a:ext uri="{FF2B5EF4-FFF2-40B4-BE49-F238E27FC236}">
                <a16:creationId xmlns:a16="http://schemas.microsoft.com/office/drawing/2014/main" id="{2F0D01A7-3C73-55B8-1A63-7E6D3A9C9763}"/>
              </a:ext>
            </a:extLst>
          </p:cNvPr>
          <p:cNvGrpSpPr/>
          <p:nvPr/>
        </p:nvGrpSpPr>
        <p:grpSpPr>
          <a:xfrm>
            <a:off x="-1219200" y="160182"/>
            <a:ext cx="12420600" cy="1494903"/>
            <a:chOff x="-1219200" y="160182"/>
            <a:chExt cx="12420600" cy="1494903"/>
          </a:xfrm>
        </p:grpSpPr>
        <p:sp>
          <p:nvSpPr>
            <p:cNvPr id="21" name="Lưu đồ: Điểm Kết Thúc 20">
              <a:extLst>
                <a:ext uri="{FF2B5EF4-FFF2-40B4-BE49-F238E27FC236}">
                  <a16:creationId xmlns:a16="http://schemas.microsoft.com/office/drawing/2014/main" id="{1AFD5BD1-3588-1788-7AC7-40600F540606}"/>
                </a:ext>
              </a:extLst>
            </p:cNvPr>
            <p:cNvSpPr/>
            <p:nvPr/>
          </p:nvSpPr>
          <p:spPr>
            <a:xfrm>
              <a:off x="-1219200" y="160182"/>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9"/>
            <p:cNvSpPr txBox="1"/>
            <p:nvPr/>
          </p:nvSpPr>
          <p:spPr>
            <a:xfrm>
              <a:off x="599826" y="293860"/>
              <a:ext cx="1017135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a:srcRect/>
          <a:stretch>
            <a:fillRect/>
          </a:stretch>
        </p:blipFill>
        <p:spPr>
          <a:xfrm>
            <a:off x="-549210" y="7742495"/>
            <a:ext cx="4160456" cy="278230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87602" y="3696721"/>
            <a:ext cx="6485454" cy="1438592"/>
          </a:xfrm>
          <a:prstGeom prst="rect">
            <a:avLst/>
          </a:prstGeom>
        </p:spPr>
      </p:pic>
      <p:grpSp>
        <p:nvGrpSpPr>
          <p:cNvPr id="10" name="Group 10"/>
          <p:cNvGrpSpPr/>
          <p:nvPr/>
        </p:nvGrpSpPr>
        <p:grpSpPr>
          <a:xfrm>
            <a:off x="-398767" y="2339653"/>
            <a:ext cx="6534231" cy="4658695"/>
            <a:chOff x="0" y="0"/>
            <a:chExt cx="1144127" cy="812800"/>
          </a:xfrm>
        </p:grpSpPr>
        <p:sp>
          <p:nvSpPr>
            <p:cNvPr id="11" name="Freeform 11"/>
            <p:cNvSpPr/>
            <p:nvPr/>
          </p:nvSpPr>
          <p:spPr>
            <a:xfrm>
              <a:off x="167477"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7" y="811799"/>
                    <a:pt x="0" y="630141"/>
                    <a:pt x="0" y="406400"/>
                  </a:cubicBezTo>
                  <a:cubicBezTo>
                    <a:pt x="0" y="182659"/>
                    <a:pt x="180847" y="1001"/>
                    <a:pt x="404587" y="0"/>
                  </a:cubicBezTo>
                  <a:close/>
                </a:path>
              </a:pathLst>
            </a:custGeom>
            <a:solidFill>
              <a:srgbClr val="62CCEC"/>
            </a:solidFill>
          </p:spPr>
          <p:txBody>
            <a:bodyPr/>
            <a:lstStyle/>
            <a:p>
              <a:endParaRPr lang="vi-VN"/>
            </a:p>
          </p:txBody>
        </p:sp>
        <p:sp>
          <p:nvSpPr>
            <p:cNvPr id="12" name="TextBox 12"/>
            <p:cNvSpPr txBox="1"/>
            <p:nvPr/>
          </p:nvSpPr>
          <p:spPr>
            <a:xfrm>
              <a:off x="76200" y="9525"/>
              <a:ext cx="660400" cy="727075"/>
            </a:xfrm>
            <a:prstGeom prst="rect">
              <a:avLst/>
            </a:prstGeom>
          </p:spPr>
          <p:txBody>
            <a:bodyPr lIns="50800" tIns="50800" rIns="50800" bIns="50800" rtlCol="0" anchor="ctr"/>
            <a:lstStyle/>
            <a:p>
              <a:pPr algn="ctr">
                <a:lnSpc>
                  <a:spcPts val="3150"/>
                </a:lnSpc>
              </a:pPr>
              <a:endParaRPr/>
            </a:p>
          </p:txBody>
        </p:sp>
      </p:grpSp>
      <p:grpSp>
        <p:nvGrpSpPr>
          <p:cNvPr id="13" name="Group 13"/>
          <p:cNvGrpSpPr/>
          <p:nvPr/>
        </p:nvGrpSpPr>
        <p:grpSpPr>
          <a:xfrm>
            <a:off x="2308555" y="2106590"/>
            <a:ext cx="1025623" cy="1025623"/>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B0CC"/>
            </a:solidFill>
          </p:spPr>
          <p:txBody>
            <a:bodyPr/>
            <a:lstStyle/>
            <a:p>
              <a:endParaRPr lang="vi-VN"/>
            </a:p>
          </p:txBody>
        </p:sp>
        <p:sp>
          <p:nvSpPr>
            <p:cNvPr id="15" name="TextBox 15"/>
            <p:cNvSpPr txBox="1"/>
            <p:nvPr/>
          </p:nvSpPr>
          <p:spPr>
            <a:xfrm>
              <a:off x="76200" y="-19050"/>
              <a:ext cx="660400" cy="755650"/>
            </a:xfrm>
            <a:prstGeom prst="rect">
              <a:avLst/>
            </a:prstGeom>
          </p:spPr>
          <p:txBody>
            <a:bodyPr lIns="50800" tIns="50800" rIns="50800" bIns="50800" rtlCol="0" anchor="ctr"/>
            <a:lstStyle/>
            <a:p>
              <a:pPr algn="ctr">
                <a:lnSpc>
                  <a:spcPts val="5099"/>
                </a:lnSpc>
              </a:pPr>
              <a:r>
                <a:rPr lang="en-US" sz="3399">
                  <a:solidFill>
                    <a:srgbClr val="000000"/>
                  </a:solidFill>
                  <a:latin typeface="Cabin SemiBold"/>
                </a:rPr>
                <a:t>1</a:t>
              </a:r>
            </a:p>
          </p:txBody>
        </p:sp>
      </p:grpSp>
      <p:grpSp>
        <p:nvGrpSpPr>
          <p:cNvPr id="16" name="Group 16"/>
          <p:cNvGrpSpPr/>
          <p:nvPr/>
        </p:nvGrpSpPr>
        <p:grpSpPr>
          <a:xfrm>
            <a:off x="8820977" y="2072325"/>
            <a:ext cx="5836848" cy="4129229"/>
            <a:chOff x="0" y="0"/>
            <a:chExt cx="1144127" cy="812800"/>
          </a:xfrm>
        </p:grpSpPr>
        <p:sp>
          <p:nvSpPr>
            <p:cNvPr id="17" name="Freeform 17"/>
            <p:cNvSpPr/>
            <p:nvPr/>
          </p:nvSpPr>
          <p:spPr>
            <a:xfrm>
              <a:off x="167477"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7" y="811799"/>
                    <a:pt x="0" y="630141"/>
                    <a:pt x="0" y="406400"/>
                  </a:cubicBezTo>
                  <a:cubicBezTo>
                    <a:pt x="0" y="182659"/>
                    <a:pt x="180847" y="1001"/>
                    <a:pt x="404587" y="0"/>
                  </a:cubicBezTo>
                  <a:close/>
                </a:path>
              </a:pathLst>
            </a:custGeom>
            <a:solidFill>
              <a:srgbClr val="62CCEC"/>
            </a:solidFill>
          </p:spPr>
          <p:txBody>
            <a:bodyPr/>
            <a:lstStyle/>
            <a:p>
              <a:endParaRPr lang="vi-VN"/>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3150"/>
                </a:lnSpc>
              </a:pPr>
              <a:endParaRPr/>
            </a:p>
          </p:txBody>
        </p:sp>
      </p:grpSp>
      <p:grpSp>
        <p:nvGrpSpPr>
          <p:cNvPr id="19" name="Group 19"/>
          <p:cNvGrpSpPr/>
          <p:nvPr/>
        </p:nvGrpSpPr>
        <p:grpSpPr>
          <a:xfrm>
            <a:off x="11254009" y="1921865"/>
            <a:ext cx="1025623" cy="102562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B0CC"/>
            </a:solidFill>
          </p:spPr>
          <p:txBody>
            <a:bodyPr/>
            <a:lstStyle/>
            <a:p>
              <a:endParaRPr lang="vi-VN"/>
            </a:p>
          </p:txBody>
        </p:sp>
        <p:sp>
          <p:nvSpPr>
            <p:cNvPr id="21" name="TextBox 21"/>
            <p:cNvSpPr txBox="1"/>
            <p:nvPr/>
          </p:nvSpPr>
          <p:spPr>
            <a:xfrm>
              <a:off x="76200" y="-19050"/>
              <a:ext cx="660400" cy="755650"/>
            </a:xfrm>
            <a:prstGeom prst="rect">
              <a:avLst/>
            </a:prstGeom>
          </p:spPr>
          <p:txBody>
            <a:bodyPr lIns="50800" tIns="50800" rIns="50800" bIns="50800" rtlCol="0" anchor="ctr"/>
            <a:lstStyle/>
            <a:p>
              <a:pPr algn="ctr">
                <a:lnSpc>
                  <a:spcPts val="5099"/>
                </a:lnSpc>
              </a:pPr>
              <a:r>
                <a:rPr lang="en-US" sz="3399">
                  <a:solidFill>
                    <a:srgbClr val="000000"/>
                  </a:solidFill>
                  <a:latin typeface="Cabin SemiBold"/>
                </a:rPr>
                <a:t>2</a:t>
              </a:r>
            </a:p>
          </p:txBody>
        </p:sp>
      </p:gr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24093" y="6899839"/>
            <a:ext cx="6485454" cy="1438592"/>
          </a:xfrm>
          <a:prstGeom prst="rect">
            <a:avLst/>
          </a:prstGeom>
        </p:spPr>
      </p:pic>
      <p:grpSp>
        <p:nvGrpSpPr>
          <p:cNvPr id="23" name="Group 23"/>
          <p:cNvGrpSpPr/>
          <p:nvPr/>
        </p:nvGrpSpPr>
        <p:grpSpPr>
          <a:xfrm>
            <a:off x="4329327" y="5822520"/>
            <a:ext cx="5728120" cy="4167348"/>
            <a:chOff x="0" y="0"/>
            <a:chExt cx="1144127" cy="812800"/>
          </a:xfrm>
        </p:grpSpPr>
        <p:sp>
          <p:nvSpPr>
            <p:cNvPr id="24" name="Freeform 24"/>
            <p:cNvSpPr/>
            <p:nvPr/>
          </p:nvSpPr>
          <p:spPr>
            <a:xfrm>
              <a:off x="167477"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7" y="811799"/>
                    <a:pt x="0" y="630141"/>
                    <a:pt x="0" y="406400"/>
                  </a:cubicBezTo>
                  <a:cubicBezTo>
                    <a:pt x="0" y="182659"/>
                    <a:pt x="180847" y="1001"/>
                    <a:pt x="404587" y="0"/>
                  </a:cubicBezTo>
                  <a:close/>
                </a:path>
              </a:pathLst>
            </a:custGeom>
            <a:solidFill>
              <a:srgbClr val="62CCEC"/>
            </a:solidFill>
          </p:spPr>
          <p:txBody>
            <a:bodyPr/>
            <a:lstStyle/>
            <a:p>
              <a:endParaRPr lang="vi-VN"/>
            </a:p>
          </p:txBody>
        </p:sp>
        <p:sp>
          <p:nvSpPr>
            <p:cNvPr id="25" name="TextBox 25"/>
            <p:cNvSpPr txBox="1"/>
            <p:nvPr/>
          </p:nvSpPr>
          <p:spPr>
            <a:xfrm>
              <a:off x="76200" y="9525"/>
              <a:ext cx="660400" cy="727075"/>
            </a:xfrm>
            <a:prstGeom prst="rect">
              <a:avLst/>
            </a:prstGeom>
          </p:spPr>
          <p:txBody>
            <a:bodyPr lIns="50800" tIns="50800" rIns="50800" bIns="50800" rtlCol="0" anchor="ctr"/>
            <a:lstStyle/>
            <a:p>
              <a:pPr algn="ctr">
                <a:lnSpc>
                  <a:spcPts val="3150"/>
                </a:lnSpc>
              </a:pPr>
              <a:endParaRPr/>
            </a:p>
          </p:txBody>
        </p:sp>
      </p:grpSp>
      <p:grpSp>
        <p:nvGrpSpPr>
          <p:cNvPr id="26" name="Group 26"/>
          <p:cNvGrpSpPr/>
          <p:nvPr/>
        </p:nvGrpSpPr>
        <p:grpSpPr>
          <a:xfrm>
            <a:off x="6738012" y="5471788"/>
            <a:ext cx="1025623" cy="1025623"/>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B0CC"/>
            </a:solidFill>
          </p:spPr>
          <p:txBody>
            <a:bodyPr/>
            <a:lstStyle/>
            <a:p>
              <a:endParaRPr lang="vi-VN"/>
            </a:p>
          </p:txBody>
        </p:sp>
        <p:sp>
          <p:nvSpPr>
            <p:cNvPr id="28" name="TextBox 28"/>
            <p:cNvSpPr txBox="1"/>
            <p:nvPr/>
          </p:nvSpPr>
          <p:spPr>
            <a:xfrm>
              <a:off x="76200" y="-19050"/>
              <a:ext cx="660400" cy="755650"/>
            </a:xfrm>
            <a:prstGeom prst="rect">
              <a:avLst/>
            </a:prstGeom>
          </p:spPr>
          <p:txBody>
            <a:bodyPr lIns="50800" tIns="50800" rIns="50800" bIns="50800" rtlCol="0" anchor="ctr"/>
            <a:lstStyle/>
            <a:p>
              <a:pPr algn="ctr">
                <a:lnSpc>
                  <a:spcPts val="5099"/>
                </a:lnSpc>
              </a:pPr>
              <a:r>
                <a:rPr lang="en-US" sz="3399">
                  <a:solidFill>
                    <a:srgbClr val="000000"/>
                  </a:solidFill>
                  <a:latin typeface="Cabin SemiBold"/>
                </a:rPr>
                <a:t>3</a:t>
              </a:r>
            </a:p>
          </p:txBody>
        </p:sp>
      </p:grpSp>
      <p:grpSp>
        <p:nvGrpSpPr>
          <p:cNvPr id="29" name="Group 29"/>
          <p:cNvGrpSpPr/>
          <p:nvPr/>
        </p:nvGrpSpPr>
        <p:grpSpPr>
          <a:xfrm>
            <a:off x="12365188" y="5391206"/>
            <a:ext cx="6703996" cy="4688121"/>
            <a:chOff x="0" y="0"/>
            <a:chExt cx="1144127" cy="812800"/>
          </a:xfrm>
        </p:grpSpPr>
        <p:sp>
          <p:nvSpPr>
            <p:cNvPr id="30" name="Freeform 30"/>
            <p:cNvSpPr/>
            <p:nvPr/>
          </p:nvSpPr>
          <p:spPr>
            <a:xfrm>
              <a:off x="167477"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7" y="811799"/>
                    <a:pt x="0" y="630141"/>
                    <a:pt x="0" y="406400"/>
                  </a:cubicBezTo>
                  <a:cubicBezTo>
                    <a:pt x="0" y="182659"/>
                    <a:pt x="180847" y="1001"/>
                    <a:pt x="404587" y="0"/>
                  </a:cubicBezTo>
                  <a:close/>
                </a:path>
              </a:pathLst>
            </a:custGeom>
            <a:solidFill>
              <a:srgbClr val="62CCEC"/>
            </a:solidFill>
          </p:spPr>
          <p:txBody>
            <a:bodyPr/>
            <a:lstStyle/>
            <a:p>
              <a:endParaRPr lang="vi-VN"/>
            </a:p>
          </p:txBody>
        </p:sp>
        <p:sp>
          <p:nvSpPr>
            <p:cNvPr id="31" name="TextBox 31"/>
            <p:cNvSpPr txBox="1"/>
            <p:nvPr/>
          </p:nvSpPr>
          <p:spPr>
            <a:xfrm>
              <a:off x="76200" y="9525"/>
              <a:ext cx="660400" cy="727075"/>
            </a:xfrm>
            <a:prstGeom prst="rect">
              <a:avLst/>
            </a:prstGeom>
          </p:spPr>
          <p:txBody>
            <a:bodyPr lIns="50800" tIns="50800" rIns="50800" bIns="50800" rtlCol="0" anchor="ctr"/>
            <a:lstStyle/>
            <a:p>
              <a:pPr algn="ctr">
                <a:lnSpc>
                  <a:spcPts val="3150"/>
                </a:lnSpc>
              </a:pPr>
              <a:endParaRPr/>
            </a:p>
          </p:txBody>
        </p:sp>
      </p:grpSp>
      <p:grpSp>
        <p:nvGrpSpPr>
          <p:cNvPr id="32" name="Group 32"/>
          <p:cNvGrpSpPr/>
          <p:nvPr/>
        </p:nvGrpSpPr>
        <p:grpSpPr>
          <a:xfrm>
            <a:off x="15048070" y="5309709"/>
            <a:ext cx="1025623" cy="102562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B0CC"/>
            </a:solidFill>
          </p:spPr>
          <p:txBody>
            <a:bodyPr/>
            <a:lstStyle/>
            <a:p>
              <a:endParaRPr lang="vi-VN"/>
            </a:p>
          </p:txBody>
        </p:sp>
        <p:sp>
          <p:nvSpPr>
            <p:cNvPr id="34" name="TextBox 34"/>
            <p:cNvSpPr txBox="1"/>
            <p:nvPr/>
          </p:nvSpPr>
          <p:spPr>
            <a:xfrm>
              <a:off x="76200" y="-19050"/>
              <a:ext cx="660400" cy="755650"/>
            </a:xfrm>
            <a:prstGeom prst="rect">
              <a:avLst/>
            </a:prstGeom>
          </p:spPr>
          <p:txBody>
            <a:bodyPr lIns="50800" tIns="50800" rIns="50800" bIns="50800" rtlCol="0" anchor="ctr"/>
            <a:lstStyle/>
            <a:p>
              <a:pPr algn="ctr">
                <a:lnSpc>
                  <a:spcPts val="5099"/>
                </a:lnSpc>
              </a:pPr>
              <a:r>
                <a:rPr lang="en-US" sz="3399">
                  <a:solidFill>
                    <a:srgbClr val="000000"/>
                  </a:solidFill>
                  <a:latin typeface="Cabin SemiBold"/>
                </a:rPr>
                <a:t>4</a:t>
              </a:r>
            </a:p>
          </p:txBody>
        </p:sp>
      </p:grpSp>
      <p:sp>
        <p:nvSpPr>
          <p:cNvPr id="35" name="TextBox 35"/>
          <p:cNvSpPr txBox="1"/>
          <p:nvPr/>
        </p:nvSpPr>
        <p:spPr>
          <a:xfrm>
            <a:off x="12279632" y="147389"/>
            <a:ext cx="5836848" cy="1500411"/>
          </a:xfrm>
          <a:prstGeom prst="rect">
            <a:avLst/>
          </a:prstGeom>
        </p:spPr>
        <p:txBody>
          <a:bodyPr wrap="square" lIns="0" tIns="0" rIns="0" bIns="0" rtlCol="0" anchor="t">
            <a:spAutoFit/>
          </a:bodyPr>
          <a:lstStyle/>
          <a:p>
            <a:pPr>
              <a:lnSpc>
                <a:spcPts val="11707"/>
              </a:lnSpc>
            </a:pPr>
            <a:r>
              <a:rPr lang="en-US" sz="8362" dirty="0" err="1">
                <a:solidFill>
                  <a:srgbClr val="072D50"/>
                </a:solidFill>
                <a:latin typeface="#9Slide05 VL Fadilla"/>
              </a:rPr>
              <a:t>Trình</a:t>
            </a:r>
            <a:r>
              <a:rPr lang="en-US" sz="8362" dirty="0">
                <a:solidFill>
                  <a:srgbClr val="072D50"/>
                </a:solidFill>
                <a:latin typeface="#9Slide05 VL Fadilla"/>
              </a:rPr>
              <a:t> </a:t>
            </a:r>
            <a:r>
              <a:rPr lang="en-US" sz="8362" dirty="0" err="1">
                <a:solidFill>
                  <a:srgbClr val="072D50"/>
                </a:solidFill>
                <a:latin typeface="#9Slide05 VL Fadilla"/>
              </a:rPr>
              <a:t>tự</a:t>
            </a:r>
            <a:r>
              <a:rPr lang="en-US" sz="8362" dirty="0">
                <a:solidFill>
                  <a:srgbClr val="072D50"/>
                </a:solidFill>
                <a:latin typeface="#9Slide05 VL Fadilla"/>
              </a:rPr>
              <a:t> </a:t>
            </a:r>
            <a:r>
              <a:rPr lang="en-US" sz="8362" dirty="0" err="1">
                <a:solidFill>
                  <a:srgbClr val="072D50"/>
                </a:solidFill>
                <a:latin typeface="#9Slide05 VL Fadilla"/>
              </a:rPr>
              <a:t>sự</a:t>
            </a:r>
            <a:r>
              <a:rPr lang="en-US" sz="8362" dirty="0">
                <a:solidFill>
                  <a:srgbClr val="072D50"/>
                </a:solidFill>
                <a:latin typeface="#9Slide05 VL Fadilla"/>
              </a:rPr>
              <a:t> </a:t>
            </a:r>
            <a:r>
              <a:rPr lang="en-US" sz="8362" dirty="0" err="1">
                <a:solidFill>
                  <a:srgbClr val="072D50"/>
                </a:solidFill>
                <a:latin typeface="#9Slide05 VL Fadilla"/>
              </a:rPr>
              <a:t>việc</a:t>
            </a:r>
            <a:endParaRPr lang="en-US" sz="8362" dirty="0">
              <a:solidFill>
                <a:srgbClr val="072D50"/>
              </a:solidFill>
              <a:latin typeface="#9Slide05 VL Fadilla"/>
            </a:endParaRPr>
          </a:p>
        </p:txBody>
      </p:sp>
      <p:sp>
        <p:nvSpPr>
          <p:cNvPr id="36" name="TextBox 36"/>
          <p:cNvSpPr txBox="1"/>
          <p:nvPr/>
        </p:nvSpPr>
        <p:spPr>
          <a:xfrm>
            <a:off x="647365" y="3068270"/>
            <a:ext cx="4370052" cy="3122024"/>
          </a:xfrm>
          <a:prstGeom prst="rect">
            <a:avLst/>
          </a:prstGeom>
        </p:spPr>
        <p:txBody>
          <a:bodyPr lIns="0" tIns="0" rIns="0" bIns="0" rtlCol="0" anchor="t">
            <a:spAutoFit/>
          </a:bodyPr>
          <a:lstStyle/>
          <a:p>
            <a:pPr algn="ctr">
              <a:lnSpc>
                <a:spcPts val="4950"/>
              </a:lnSpc>
              <a:spcBef>
                <a:spcPct val="0"/>
              </a:spcBef>
            </a:pPr>
            <a:r>
              <a:rPr lang="en-US" sz="3300" dirty="0" err="1">
                <a:solidFill>
                  <a:srgbClr val="000000"/>
                </a:solidFill>
                <a:latin typeface="Roboto Condensed"/>
              </a:rPr>
              <a:t>Tàu</a:t>
            </a:r>
            <a:r>
              <a:rPr lang="en-US" sz="3300" dirty="0">
                <a:solidFill>
                  <a:srgbClr val="000000"/>
                </a:solidFill>
                <a:latin typeface="Roboto Condensed"/>
              </a:rPr>
              <a:t> No-</a:t>
            </a:r>
            <a:r>
              <a:rPr lang="en-US" sz="3300" dirty="0" err="1">
                <a:solidFill>
                  <a:srgbClr val="000000"/>
                </a:solidFill>
                <a:latin typeface="Roboto Condensed"/>
              </a:rPr>
              <a:t>ti</a:t>
            </a:r>
            <a:r>
              <a:rPr lang="en-US" sz="3300" dirty="0">
                <a:solidFill>
                  <a:srgbClr val="000000"/>
                </a:solidFill>
                <a:latin typeface="Roboto Condensed"/>
              </a:rPr>
              <a:t>-</a:t>
            </a:r>
            <a:r>
              <a:rPr lang="en-US" sz="3300" dirty="0" err="1">
                <a:solidFill>
                  <a:srgbClr val="000000"/>
                </a:solidFill>
                <a:latin typeface="Roboto Condensed"/>
              </a:rPr>
              <a:t>lớt</a:t>
            </a:r>
            <a:r>
              <a:rPr lang="en-US" sz="3300" dirty="0">
                <a:solidFill>
                  <a:srgbClr val="000000"/>
                </a:solidFill>
                <a:latin typeface="Roboto Condensed"/>
              </a:rPr>
              <a:t> </a:t>
            </a:r>
            <a:r>
              <a:rPr lang="en-US" sz="3300" dirty="0" err="1">
                <a:solidFill>
                  <a:srgbClr val="000000"/>
                </a:solidFill>
                <a:latin typeface="Roboto Condensed"/>
              </a:rPr>
              <a:t>lặn</a:t>
            </a:r>
            <a:r>
              <a:rPr lang="en-US" sz="3300" dirty="0">
                <a:solidFill>
                  <a:srgbClr val="000000"/>
                </a:solidFill>
                <a:latin typeface="Roboto Condensed"/>
              </a:rPr>
              <a:t> </a:t>
            </a:r>
            <a:r>
              <a:rPr lang="en-US" sz="3300" dirty="0" err="1">
                <a:solidFill>
                  <a:srgbClr val="000000"/>
                </a:solidFill>
                <a:latin typeface="Roboto Condensed"/>
              </a:rPr>
              <a:t>xuống</a:t>
            </a:r>
            <a:r>
              <a:rPr lang="en-US" sz="3300" dirty="0">
                <a:solidFill>
                  <a:srgbClr val="000000"/>
                </a:solidFill>
                <a:latin typeface="Roboto Condensed"/>
              </a:rPr>
              <a:t> </a:t>
            </a:r>
            <a:r>
              <a:rPr lang="en-US" sz="3300" dirty="0" err="1">
                <a:solidFill>
                  <a:srgbClr val="000000"/>
                </a:solidFill>
                <a:latin typeface="Roboto Condensed"/>
              </a:rPr>
              <a:t>sâu</a:t>
            </a:r>
            <a:r>
              <a:rPr lang="en-US" sz="3300" dirty="0">
                <a:solidFill>
                  <a:srgbClr val="000000"/>
                </a:solidFill>
                <a:latin typeface="Roboto Condensed"/>
              </a:rPr>
              <a:t> </a:t>
            </a:r>
            <a:r>
              <a:rPr lang="en-US" sz="3300" dirty="0" err="1">
                <a:solidFill>
                  <a:srgbClr val="000000"/>
                </a:solidFill>
                <a:latin typeface="Roboto Condensed"/>
              </a:rPr>
              <a:t>dưới</a:t>
            </a:r>
            <a:r>
              <a:rPr lang="en-US" sz="3300" dirty="0">
                <a:solidFill>
                  <a:srgbClr val="000000"/>
                </a:solidFill>
                <a:latin typeface="Roboto Condensed"/>
              </a:rPr>
              <a:t> </a:t>
            </a:r>
            <a:r>
              <a:rPr lang="en-US" sz="3300" dirty="0" err="1">
                <a:solidFill>
                  <a:srgbClr val="000000"/>
                </a:solidFill>
                <a:latin typeface="Roboto Condensed"/>
              </a:rPr>
              <a:t>đáy</a:t>
            </a:r>
            <a:r>
              <a:rPr lang="en-US" sz="3300" dirty="0">
                <a:solidFill>
                  <a:srgbClr val="000000"/>
                </a:solidFill>
                <a:latin typeface="Roboto Condensed"/>
              </a:rPr>
              <a:t> </a:t>
            </a:r>
            <a:r>
              <a:rPr lang="en-US" sz="3300" dirty="0" err="1">
                <a:solidFill>
                  <a:srgbClr val="000000"/>
                </a:solidFill>
                <a:latin typeface="Roboto Condensed"/>
              </a:rPr>
              <a:t>biển</a:t>
            </a:r>
            <a:r>
              <a:rPr lang="en-US" sz="3300" dirty="0">
                <a:solidFill>
                  <a:srgbClr val="000000"/>
                </a:solidFill>
                <a:latin typeface="Roboto Condensed"/>
              </a:rPr>
              <a:t> </a:t>
            </a:r>
            <a:r>
              <a:rPr lang="en-US" sz="3300" dirty="0" err="1">
                <a:solidFill>
                  <a:srgbClr val="000000"/>
                </a:solidFill>
                <a:latin typeface="Roboto Condensed"/>
              </a:rPr>
              <a:t>và</a:t>
            </a:r>
            <a:r>
              <a:rPr lang="en-US" sz="3300" dirty="0">
                <a:solidFill>
                  <a:srgbClr val="000000"/>
                </a:solidFill>
                <a:latin typeface="Roboto Condensed"/>
              </a:rPr>
              <a:t> </a:t>
            </a:r>
            <a:r>
              <a:rPr lang="en-US" sz="3300" dirty="0" err="1">
                <a:solidFill>
                  <a:srgbClr val="000000"/>
                </a:solidFill>
                <a:latin typeface="Roboto Condensed"/>
              </a:rPr>
              <a:t>gặp</a:t>
            </a:r>
            <a:r>
              <a:rPr lang="en-US" sz="3300" dirty="0">
                <a:solidFill>
                  <a:srgbClr val="000000"/>
                </a:solidFill>
                <a:latin typeface="Roboto Condensed"/>
              </a:rPr>
              <a:t> </a:t>
            </a:r>
            <a:r>
              <a:rPr lang="en-US" sz="3300" dirty="0" err="1">
                <a:solidFill>
                  <a:srgbClr val="000000"/>
                </a:solidFill>
                <a:latin typeface="Roboto Condensed"/>
              </a:rPr>
              <a:t>những</a:t>
            </a:r>
            <a:r>
              <a:rPr lang="en-US" sz="3300" dirty="0">
                <a:solidFill>
                  <a:srgbClr val="000000"/>
                </a:solidFill>
                <a:latin typeface="Roboto Condensed"/>
              </a:rPr>
              <a:t> con </a:t>
            </a:r>
            <a:r>
              <a:rPr lang="en-US" sz="3300" dirty="0" err="1">
                <a:solidFill>
                  <a:srgbClr val="000000"/>
                </a:solidFill>
                <a:latin typeface="Roboto Condensed"/>
              </a:rPr>
              <a:t>bạch</a:t>
            </a:r>
            <a:r>
              <a:rPr lang="en-US" sz="3300" dirty="0">
                <a:solidFill>
                  <a:srgbClr val="000000"/>
                </a:solidFill>
                <a:latin typeface="Roboto Condensed"/>
              </a:rPr>
              <a:t> </a:t>
            </a:r>
            <a:r>
              <a:rPr lang="en-US" sz="3300" dirty="0" err="1">
                <a:solidFill>
                  <a:srgbClr val="000000"/>
                </a:solidFill>
                <a:latin typeface="Roboto Condensed"/>
              </a:rPr>
              <a:t>tuộc</a:t>
            </a:r>
            <a:r>
              <a:rPr lang="en-US" sz="3300" dirty="0">
                <a:solidFill>
                  <a:srgbClr val="000000"/>
                </a:solidFill>
                <a:latin typeface="Roboto Condensed"/>
              </a:rPr>
              <a:t> </a:t>
            </a:r>
            <a:r>
              <a:rPr lang="en-US" sz="3300" dirty="0" err="1">
                <a:solidFill>
                  <a:srgbClr val="000000"/>
                </a:solidFill>
                <a:latin typeface="Roboto Condensed"/>
              </a:rPr>
              <a:t>khổng</a:t>
            </a:r>
            <a:r>
              <a:rPr lang="en-US" sz="3300" dirty="0">
                <a:solidFill>
                  <a:srgbClr val="000000"/>
                </a:solidFill>
                <a:latin typeface="Roboto Condensed"/>
              </a:rPr>
              <a:t> </a:t>
            </a:r>
            <a:r>
              <a:rPr lang="en-US" sz="3300" dirty="0" err="1">
                <a:solidFill>
                  <a:srgbClr val="000000"/>
                </a:solidFill>
                <a:latin typeface="Roboto Condensed"/>
              </a:rPr>
              <a:t>lồ</a:t>
            </a:r>
            <a:r>
              <a:rPr lang="en-US" sz="3300" dirty="0">
                <a:solidFill>
                  <a:srgbClr val="000000"/>
                </a:solidFill>
                <a:latin typeface="Roboto Condensed"/>
              </a:rPr>
              <a:t>. Con </a:t>
            </a:r>
            <a:r>
              <a:rPr lang="en-US" sz="3300" dirty="0" err="1">
                <a:solidFill>
                  <a:srgbClr val="000000"/>
                </a:solidFill>
                <a:latin typeface="Roboto Condensed"/>
              </a:rPr>
              <a:t>tàu</a:t>
            </a:r>
            <a:r>
              <a:rPr lang="en-US" sz="3300" dirty="0">
                <a:solidFill>
                  <a:srgbClr val="000000"/>
                </a:solidFill>
                <a:latin typeface="Roboto Condensed"/>
              </a:rPr>
              <a:t> </a:t>
            </a:r>
            <a:r>
              <a:rPr lang="en-US" sz="3300" dirty="0" err="1">
                <a:solidFill>
                  <a:srgbClr val="000000"/>
                </a:solidFill>
                <a:latin typeface="Roboto Condensed"/>
              </a:rPr>
              <a:t>không</a:t>
            </a:r>
            <a:r>
              <a:rPr lang="en-US" sz="3300" dirty="0">
                <a:solidFill>
                  <a:srgbClr val="000000"/>
                </a:solidFill>
                <a:latin typeface="Roboto Condensed"/>
              </a:rPr>
              <a:t> </a:t>
            </a:r>
            <a:r>
              <a:rPr lang="en-US" sz="3300" dirty="0" err="1">
                <a:solidFill>
                  <a:srgbClr val="000000"/>
                </a:solidFill>
                <a:latin typeface="Roboto Condensed"/>
              </a:rPr>
              <a:t>thể</a:t>
            </a:r>
            <a:r>
              <a:rPr lang="en-US" sz="3300" dirty="0">
                <a:solidFill>
                  <a:srgbClr val="000000"/>
                </a:solidFill>
                <a:latin typeface="Roboto Condensed"/>
              </a:rPr>
              <a:t> </a:t>
            </a:r>
            <a:r>
              <a:rPr lang="en-US" sz="3300" dirty="0" err="1">
                <a:solidFill>
                  <a:srgbClr val="000000"/>
                </a:solidFill>
                <a:latin typeface="Roboto Condensed"/>
              </a:rPr>
              <a:t>nhúc</a:t>
            </a:r>
            <a:r>
              <a:rPr lang="en-US" sz="3300" dirty="0">
                <a:solidFill>
                  <a:srgbClr val="000000"/>
                </a:solidFill>
                <a:latin typeface="Roboto Condensed"/>
              </a:rPr>
              <a:t> </a:t>
            </a:r>
            <a:r>
              <a:rPr lang="en-US" sz="3300" dirty="0" err="1">
                <a:solidFill>
                  <a:srgbClr val="000000"/>
                </a:solidFill>
                <a:latin typeface="Roboto Condensed"/>
              </a:rPr>
              <a:t>nhích</a:t>
            </a:r>
            <a:r>
              <a:rPr lang="en-US" sz="3300" dirty="0">
                <a:solidFill>
                  <a:srgbClr val="000000"/>
                </a:solidFill>
                <a:latin typeface="Roboto Condensed"/>
              </a:rPr>
              <a:t>.</a:t>
            </a:r>
          </a:p>
        </p:txBody>
      </p:sp>
      <p:sp>
        <p:nvSpPr>
          <p:cNvPr id="37" name="TextBox 37"/>
          <p:cNvSpPr txBox="1"/>
          <p:nvPr/>
        </p:nvSpPr>
        <p:spPr>
          <a:xfrm>
            <a:off x="9863229" y="3058745"/>
            <a:ext cx="3933116" cy="2647950"/>
          </a:xfrm>
          <a:prstGeom prst="rect">
            <a:avLst/>
          </a:prstGeom>
        </p:spPr>
        <p:txBody>
          <a:bodyPr lIns="0" tIns="0" rIns="0" bIns="0" rtlCol="0" anchor="t">
            <a:spAutoFit/>
          </a:bodyPr>
          <a:lstStyle/>
          <a:p>
            <a:pPr algn="ctr">
              <a:lnSpc>
                <a:spcPts val="5250"/>
              </a:lnSpc>
              <a:spcBef>
                <a:spcPct val="0"/>
              </a:spcBef>
            </a:pPr>
            <a:r>
              <a:rPr lang="en-US" sz="3500">
                <a:solidFill>
                  <a:srgbClr val="000000"/>
                </a:solidFill>
                <a:latin typeface="Roboto Condensed"/>
              </a:rPr>
              <a:t>Thuyền trưởng quyết định cho tàu nổi lên và giáp chiến với lũ bạch tuộc.</a:t>
            </a:r>
          </a:p>
        </p:txBody>
      </p:sp>
      <p:sp>
        <p:nvSpPr>
          <p:cNvPr id="38" name="TextBox 38"/>
          <p:cNvSpPr txBox="1"/>
          <p:nvPr/>
        </p:nvSpPr>
        <p:spPr>
          <a:xfrm>
            <a:off x="5421984" y="6716486"/>
            <a:ext cx="3657680" cy="1981200"/>
          </a:xfrm>
          <a:prstGeom prst="rect">
            <a:avLst/>
          </a:prstGeom>
        </p:spPr>
        <p:txBody>
          <a:bodyPr lIns="0" tIns="0" rIns="0" bIns="0" rtlCol="0" anchor="t">
            <a:spAutoFit/>
          </a:bodyPr>
          <a:lstStyle/>
          <a:p>
            <a:pPr algn="ctr">
              <a:lnSpc>
                <a:spcPts val="5250"/>
              </a:lnSpc>
              <a:spcBef>
                <a:spcPct val="0"/>
              </a:spcBef>
            </a:pPr>
            <a:r>
              <a:rPr lang="en-US" sz="3500">
                <a:solidFill>
                  <a:srgbClr val="000000"/>
                </a:solidFill>
                <a:latin typeface="Roboto Condensed"/>
              </a:rPr>
              <a:t>Cuộc chiến đấu căng thẳng và đầy hiểm nguy.</a:t>
            </a:r>
          </a:p>
        </p:txBody>
      </p:sp>
      <p:sp>
        <p:nvSpPr>
          <p:cNvPr id="39" name="TextBox 39"/>
          <p:cNvSpPr txBox="1"/>
          <p:nvPr/>
        </p:nvSpPr>
        <p:spPr>
          <a:xfrm>
            <a:off x="13493703" y="6418520"/>
            <a:ext cx="4446965" cy="2647950"/>
          </a:xfrm>
          <a:prstGeom prst="rect">
            <a:avLst/>
          </a:prstGeom>
        </p:spPr>
        <p:txBody>
          <a:bodyPr lIns="0" tIns="0" rIns="0" bIns="0" rtlCol="0" anchor="t">
            <a:spAutoFit/>
          </a:bodyPr>
          <a:lstStyle/>
          <a:p>
            <a:pPr algn="ctr">
              <a:lnSpc>
                <a:spcPts val="5250"/>
              </a:lnSpc>
              <a:spcBef>
                <a:spcPct val="0"/>
              </a:spcBef>
            </a:pPr>
            <a:r>
              <a:rPr lang="en-US" sz="3500" dirty="0" err="1">
                <a:solidFill>
                  <a:srgbClr val="000000"/>
                </a:solidFill>
                <a:latin typeface="Roboto Condensed"/>
              </a:rPr>
              <a:t>Lũ</a:t>
            </a:r>
            <a:r>
              <a:rPr lang="en-US" sz="3500" dirty="0">
                <a:solidFill>
                  <a:srgbClr val="000000"/>
                </a:solidFill>
                <a:latin typeface="Roboto Condensed"/>
              </a:rPr>
              <a:t> </a:t>
            </a:r>
            <a:r>
              <a:rPr lang="en-US" sz="3500" dirty="0" err="1">
                <a:solidFill>
                  <a:srgbClr val="000000"/>
                </a:solidFill>
                <a:latin typeface="Roboto Condensed"/>
              </a:rPr>
              <a:t>bạch</a:t>
            </a:r>
            <a:r>
              <a:rPr lang="en-US" sz="3500" dirty="0">
                <a:solidFill>
                  <a:srgbClr val="000000"/>
                </a:solidFill>
                <a:latin typeface="Roboto Condensed"/>
              </a:rPr>
              <a:t> </a:t>
            </a:r>
            <a:r>
              <a:rPr lang="en-US" sz="3500" dirty="0" err="1">
                <a:solidFill>
                  <a:srgbClr val="000000"/>
                </a:solidFill>
                <a:latin typeface="Roboto Condensed"/>
              </a:rPr>
              <a:t>tuộc</a:t>
            </a:r>
            <a:r>
              <a:rPr lang="en-US" sz="3500" dirty="0">
                <a:solidFill>
                  <a:srgbClr val="000000"/>
                </a:solidFill>
                <a:latin typeface="Roboto Condensed"/>
              </a:rPr>
              <a:t> </a:t>
            </a:r>
            <a:r>
              <a:rPr lang="en-US" sz="3500" dirty="0" err="1">
                <a:solidFill>
                  <a:srgbClr val="000000"/>
                </a:solidFill>
                <a:latin typeface="Roboto Condensed"/>
              </a:rPr>
              <a:t>chiến</a:t>
            </a:r>
            <a:r>
              <a:rPr lang="en-US" sz="3500" dirty="0">
                <a:solidFill>
                  <a:srgbClr val="000000"/>
                </a:solidFill>
                <a:latin typeface="Roboto Condensed"/>
              </a:rPr>
              <a:t> </a:t>
            </a:r>
            <a:r>
              <a:rPr lang="en-US" sz="3500" dirty="0" err="1">
                <a:solidFill>
                  <a:srgbClr val="000000"/>
                </a:solidFill>
                <a:latin typeface="Roboto Condensed"/>
              </a:rPr>
              <a:t>bại</a:t>
            </a:r>
            <a:r>
              <a:rPr lang="en-US" sz="3500" dirty="0">
                <a:solidFill>
                  <a:srgbClr val="000000"/>
                </a:solidFill>
                <a:latin typeface="Roboto Condensed"/>
              </a:rPr>
              <a:t> </a:t>
            </a:r>
            <a:r>
              <a:rPr lang="en-US" sz="3500" dirty="0" err="1">
                <a:solidFill>
                  <a:srgbClr val="000000"/>
                </a:solidFill>
                <a:latin typeface="Roboto Condensed"/>
              </a:rPr>
              <a:t>nhưng</a:t>
            </a:r>
            <a:r>
              <a:rPr lang="en-US" sz="3500" dirty="0">
                <a:solidFill>
                  <a:srgbClr val="000000"/>
                </a:solidFill>
                <a:latin typeface="Roboto Condensed"/>
              </a:rPr>
              <a:t> </a:t>
            </a:r>
            <a:r>
              <a:rPr lang="en-US" sz="3500" dirty="0" err="1">
                <a:solidFill>
                  <a:srgbClr val="000000"/>
                </a:solidFill>
                <a:latin typeface="Roboto Condensed"/>
              </a:rPr>
              <a:t>thuyền</a:t>
            </a:r>
            <a:r>
              <a:rPr lang="en-US" sz="3500" dirty="0">
                <a:solidFill>
                  <a:srgbClr val="000000"/>
                </a:solidFill>
                <a:latin typeface="Roboto Condensed"/>
              </a:rPr>
              <a:t> </a:t>
            </a:r>
            <a:r>
              <a:rPr lang="en-US" sz="3500" dirty="0" err="1">
                <a:solidFill>
                  <a:srgbClr val="000000"/>
                </a:solidFill>
                <a:latin typeface="Roboto Condensed"/>
              </a:rPr>
              <a:t>trưởng</a:t>
            </a:r>
            <a:r>
              <a:rPr lang="en-US" sz="3500" dirty="0">
                <a:solidFill>
                  <a:srgbClr val="000000"/>
                </a:solidFill>
                <a:latin typeface="Roboto Condensed"/>
              </a:rPr>
              <a:t> </a:t>
            </a:r>
            <a:r>
              <a:rPr lang="en-US" sz="3500" dirty="0" err="1">
                <a:solidFill>
                  <a:srgbClr val="000000"/>
                </a:solidFill>
                <a:latin typeface="Roboto Condensed"/>
              </a:rPr>
              <a:t>Nê-mô</a:t>
            </a:r>
            <a:r>
              <a:rPr lang="en-US" sz="3500" dirty="0">
                <a:solidFill>
                  <a:srgbClr val="000000"/>
                </a:solidFill>
                <a:latin typeface="Roboto Condensed"/>
              </a:rPr>
              <a:t> </a:t>
            </a:r>
            <a:r>
              <a:rPr lang="en-US" sz="3500" dirty="0" err="1">
                <a:solidFill>
                  <a:srgbClr val="000000"/>
                </a:solidFill>
                <a:latin typeface="Roboto Condensed"/>
              </a:rPr>
              <a:t>mất</a:t>
            </a:r>
            <a:r>
              <a:rPr lang="en-US" sz="3500" dirty="0">
                <a:solidFill>
                  <a:srgbClr val="000000"/>
                </a:solidFill>
                <a:latin typeface="Roboto Condensed"/>
              </a:rPr>
              <a:t> </a:t>
            </a:r>
            <a:r>
              <a:rPr lang="en-US" sz="3500" dirty="0" err="1">
                <a:solidFill>
                  <a:srgbClr val="000000"/>
                </a:solidFill>
                <a:latin typeface="Roboto Condensed"/>
              </a:rPr>
              <a:t>đi</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người</a:t>
            </a:r>
            <a:r>
              <a:rPr lang="en-US" sz="3500" dirty="0">
                <a:solidFill>
                  <a:srgbClr val="000000"/>
                </a:solidFill>
                <a:latin typeface="Roboto Condensed"/>
              </a:rPr>
              <a:t> </a:t>
            </a:r>
            <a:r>
              <a:rPr lang="en-US" sz="3500" dirty="0" err="1">
                <a:solidFill>
                  <a:srgbClr val="000000"/>
                </a:solidFill>
                <a:latin typeface="Roboto Condensed"/>
              </a:rPr>
              <a:t>đồng</a:t>
            </a:r>
            <a:r>
              <a:rPr lang="en-US" sz="3500" dirty="0">
                <a:solidFill>
                  <a:srgbClr val="000000"/>
                </a:solidFill>
                <a:latin typeface="Roboto Condensed"/>
              </a:rPr>
              <a:t> </a:t>
            </a:r>
            <a:r>
              <a:rPr lang="en-US" sz="3500" dirty="0" err="1">
                <a:solidFill>
                  <a:srgbClr val="000000"/>
                </a:solidFill>
                <a:latin typeface="Roboto Condensed"/>
              </a:rPr>
              <a:t>hương</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mình</a:t>
            </a:r>
            <a:r>
              <a:rPr lang="en-US" sz="3500" dirty="0">
                <a:solidFill>
                  <a:srgbClr val="000000"/>
                </a:solidFill>
                <a:latin typeface="Roboto Condensed"/>
              </a:rPr>
              <a:t>”.</a:t>
            </a:r>
          </a:p>
        </p:txBody>
      </p:sp>
      <p:grpSp>
        <p:nvGrpSpPr>
          <p:cNvPr id="41" name="Nhóm 40">
            <a:extLst>
              <a:ext uri="{FF2B5EF4-FFF2-40B4-BE49-F238E27FC236}">
                <a16:creationId xmlns:a16="http://schemas.microsoft.com/office/drawing/2014/main" id="{58040B5B-F621-5D48-708B-C0C0BDB9810F}"/>
              </a:ext>
            </a:extLst>
          </p:cNvPr>
          <p:cNvGrpSpPr/>
          <p:nvPr/>
        </p:nvGrpSpPr>
        <p:grpSpPr>
          <a:xfrm>
            <a:off x="-1219200" y="160182"/>
            <a:ext cx="12420600" cy="1494903"/>
            <a:chOff x="-1219200" y="160182"/>
            <a:chExt cx="12420600" cy="1494903"/>
          </a:xfrm>
        </p:grpSpPr>
        <p:sp>
          <p:nvSpPr>
            <p:cNvPr id="42" name="Lưu đồ: Điểm Kết Thúc 41">
              <a:extLst>
                <a:ext uri="{FF2B5EF4-FFF2-40B4-BE49-F238E27FC236}">
                  <a16:creationId xmlns:a16="http://schemas.microsoft.com/office/drawing/2014/main" id="{1B205151-2490-90BB-F1DF-A8191F4EB982}"/>
                </a:ext>
              </a:extLst>
            </p:cNvPr>
            <p:cNvSpPr/>
            <p:nvPr/>
          </p:nvSpPr>
          <p:spPr>
            <a:xfrm>
              <a:off x="-1219200" y="160182"/>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19">
              <a:extLst>
                <a:ext uri="{FF2B5EF4-FFF2-40B4-BE49-F238E27FC236}">
                  <a16:creationId xmlns:a16="http://schemas.microsoft.com/office/drawing/2014/main" id="{F4AD4BBB-697E-4FC6-9E56-835D9651BDF2}"/>
                </a:ext>
              </a:extLst>
            </p:cNvPr>
            <p:cNvSpPr txBox="1"/>
            <p:nvPr/>
          </p:nvSpPr>
          <p:spPr>
            <a:xfrm>
              <a:off x="599826" y="293860"/>
              <a:ext cx="1017135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18152">
            <a:off x="2477230" y="3106572"/>
            <a:ext cx="12449587" cy="1627034"/>
          </a:xfrm>
          <a:prstGeom prst="rect">
            <a:avLst/>
          </a:prstGeom>
        </p:spPr>
        <p:txBody>
          <a:bodyPr lIns="0" tIns="0" rIns="0" bIns="0" rtlCol="0" anchor="t">
            <a:spAutoFit/>
          </a:bodyPr>
          <a:lstStyle/>
          <a:p>
            <a:pPr algn="ctr">
              <a:lnSpc>
                <a:spcPts val="6321"/>
              </a:lnSpc>
            </a:pPr>
            <a:r>
              <a:rPr lang="en-US" sz="5695" dirty="0" err="1">
                <a:solidFill>
                  <a:srgbClr val="288C70"/>
                </a:solidFill>
                <a:latin typeface="#9Slide07 SVNBango"/>
              </a:rPr>
              <a:t>Bài</a:t>
            </a:r>
            <a:r>
              <a:rPr lang="en-US" sz="5695" dirty="0">
                <a:solidFill>
                  <a:srgbClr val="288C70"/>
                </a:solidFill>
                <a:latin typeface="#9Slide07 SVNBango"/>
              </a:rPr>
              <a:t> </a:t>
            </a:r>
            <a:r>
              <a:rPr lang="vi-VN" sz="5695" dirty="0">
                <a:solidFill>
                  <a:srgbClr val="288C70"/>
                </a:solidFill>
                <a:latin typeface="#9Slide07 SVNBango"/>
              </a:rPr>
              <a:t>3-Tiết 29.30.31</a:t>
            </a:r>
            <a:r>
              <a:rPr lang="en-US" sz="5695" dirty="0">
                <a:solidFill>
                  <a:srgbClr val="288C70"/>
                </a:solidFill>
                <a:latin typeface="#9Slide07 SVNBango"/>
              </a:rPr>
              <a:t>:</a:t>
            </a:r>
          </a:p>
          <a:p>
            <a:pPr algn="ctr">
              <a:lnSpc>
                <a:spcPts val="6321"/>
              </a:lnSpc>
            </a:pPr>
            <a:r>
              <a:rPr lang="en-US" sz="5695" dirty="0" err="1">
                <a:solidFill>
                  <a:srgbClr val="288C70"/>
                </a:solidFill>
                <a:latin typeface="#9Slide07 SVNBango"/>
              </a:rPr>
              <a:t>Truyện</a:t>
            </a:r>
            <a:r>
              <a:rPr lang="en-US" sz="5695" dirty="0">
                <a:solidFill>
                  <a:srgbClr val="288C70"/>
                </a:solidFill>
                <a:latin typeface="#9Slide07 SVNBango"/>
              </a:rPr>
              <a:t> khoa </a:t>
            </a:r>
            <a:r>
              <a:rPr lang="en-US" sz="5695" dirty="0" err="1">
                <a:solidFill>
                  <a:srgbClr val="288C70"/>
                </a:solidFill>
                <a:latin typeface="#9Slide07 SVNBango"/>
              </a:rPr>
              <a:t>học</a:t>
            </a:r>
            <a:r>
              <a:rPr lang="en-US" sz="5695" dirty="0">
                <a:solidFill>
                  <a:srgbClr val="288C70"/>
                </a:solidFill>
                <a:latin typeface="#9Slide07 SVNBango"/>
              </a:rPr>
              <a:t> </a:t>
            </a:r>
            <a:r>
              <a:rPr lang="en-US" sz="5695" dirty="0" err="1">
                <a:solidFill>
                  <a:srgbClr val="288C70"/>
                </a:solidFill>
                <a:latin typeface="#9Slide07 SVNBango"/>
              </a:rPr>
              <a:t>viễn</a:t>
            </a:r>
            <a:r>
              <a:rPr lang="en-US" sz="5695" dirty="0">
                <a:solidFill>
                  <a:srgbClr val="288C70"/>
                </a:solidFill>
                <a:latin typeface="#9Slide07 SVNBango"/>
              </a:rPr>
              <a:t> </a:t>
            </a:r>
            <a:r>
              <a:rPr lang="en-US" sz="5695" dirty="0" err="1">
                <a:solidFill>
                  <a:srgbClr val="288C70"/>
                </a:solidFill>
                <a:latin typeface="#9Slide07 SVNBango"/>
              </a:rPr>
              <a:t>tưởng</a:t>
            </a:r>
            <a:r>
              <a:rPr lang="en-US" sz="5695" dirty="0">
                <a:solidFill>
                  <a:srgbClr val="288C70"/>
                </a:solidFill>
                <a:latin typeface="#9Slide07 SVNBango"/>
              </a:rPr>
              <a:t> </a:t>
            </a:r>
          </a:p>
        </p:txBody>
      </p:sp>
      <p:sp>
        <p:nvSpPr>
          <p:cNvPr id="6" name="TextBox 6"/>
          <p:cNvSpPr txBox="1"/>
          <p:nvPr/>
        </p:nvSpPr>
        <p:spPr>
          <a:xfrm rot="-108632">
            <a:off x="2466540" y="4823313"/>
            <a:ext cx="12718236" cy="1360150"/>
          </a:xfrm>
          <a:prstGeom prst="rect">
            <a:avLst/>
          </a:prstGeom>
        </p:spPr>
        <p:txBody>
          <a:bodyPr lIns="0" tIns="0" rIns="0" bIns="0" rtlCol="0" anchor="t">
            <a:spAutoFit/>
          </a:bodyPr>
          <a:lstStyle/>
          <a:p>
            <a:pPr algn="ctr">
              <a:lnSpc>
                <a:spcPts val="11129"/>
              </a:lnSpc>
            </a:pPr>
            <a:r>
              <a:rPr lang="en-US" sz="7949" dirty="0">
                <a:solidFill>
                  <a:srgbClr val="6C8C7D"/>
                </a:solidFill>
                <a:latin typeface="Fraunces"/>
              </a:rPr>
              <a:t>KĨ NĂNG ĐỌC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1916" y="2749729"/>
            <a:ext cx="3863490" cy="438410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6017" y="6642491"/>
            <a:ext cx="7383086" cy="189191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2214"/>
          <a:stretch>
            <a:fillRect/>
          </a:stretch>
        </p:blipFill>
        <p:spPr>
          <a:xfrm rot="-5400000">
            <a:off x="4982563" y="3239806"/>
            <a:ext cx="4215272" cy="1775121"/>
          </a:xfrm>
          <a:prstGeom prst="rect">
            <a:avLst/>
          </a:prstGeom>
        </p:spPr>
      </p:pic>
      <p:grpSp>
        <p:nvGrpSpPr>
          <p:cNvPr id="31" name="Nhóm 30">
            <a:extLst>
              <a:ext uri="{FF2B5EF4-FFF2-40B4-BE49-F238E27FC236}">
                <a16:creationId xmlns:a16="http://schemas.microsoft.com/office/drawing/2014/main" id="{C868A384-E76F-23BA-5DF1-2800CE3D3C3F}"/>
              </a:ext>
            </a:extLst>
          </p:cNvPr>
          <p:cNvGrpSpPr/>
          <p:nvPr/>
        </p:nvGrpSpPr>
        <p:grpSpPr>
          <a:xfrm>
            <a:off x="7944629" y="1266563"/>
            <a:ext cx="3386254" cy="1240856"/>
            <a:chOff x="7944629" y="1266563"/>
            <a:chExt cx="3386254" cy="1240856"/>
          </a:xfrm>
        </p:grpSpPr>
        <p:sp>
          <p:nvSpPr>
            <p:cNvPr id="28" name="Lưu đồ: Điểm Kết Thúc 27">
              <a:extLst>
                <a:ext uri="{FF2B5EF4-FFF2-40B4-BE49-F238E27FC236}">
                  <a16:creationId xmlns:a16="http://schemas.microsoft.com/office/drawing/2014/main" id="{97C7B2A0-9B08-094A-7712-8F7CF937DDE6}"/>
                </a:ext>
              </a:extLst>
            </p:cNvPr>
            <p:cNvSpPr/>
            <p:nvPr/>
          </p:nvSpPr>
          <p:spPr>
            <a:xfrm>
              <a:off x="7981551" y="1476294"/>
              <a:ext cx="3349332" cy="1031125"/>
            </a:xfrm>
            <a:prstGeom prst="flowChartTerminator">
              <a:avLst/>
            </a:prstGeom>
            <a:solidFill>
              <a:srgbClr val="AAC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7944629" y="1266563"/>
              <a:ext cx="2844546" cy="1240856"/>
            </a:xfrm>
            <a:prstGeom prst="rect">
              <a:avLst/>
            </a:prstGeom>
          </p:spPr>
          <p:txBody>
            <a:bodyPr lIns="50800" tIns="50800" rIns="50800" bIns="50800" rtlCol="0" anchor="ctr"/>
            <a:lstStyle/>
            <a:p>
              <a:pPr algn="ctr">
                <a:lnSpc>
                  <a:spcPts val="4499"/>
                </a:lnSpc>
              </a:pPr>
              <a:r>
                <a:rPr lang="en-US" sz="2999" dirty="0" err="1">
                  <a:solidFill>
                    <a:srgbClr val="484C79"/>
                  </a:solidFill>
                  <a:latin typeface="Roboto Condensed Bold"/>
                </a:rPr>
                <a:t>Nhiệm</a:t>
              </a:r>
              <a:r>
                <a:rPr lang="en-US" sz="2999" dirty="0">
                  <a:solidFill>
                    <a:srgbClr val="484C79"/>
                  </a:solidFill>
                  <a:latin typeface="Roboto Condensed Bold"/>
                </a:rPr>
                <a:t> </a:t>
              </a:r>
              <a:r>
                <a:rPr lang="en-US" sz="2999" dirty="0" err="1">
                  <a:solidFill>
                    <a:srgbClr val="484C79"/>
                  </a:solidFill>
                  <a:latin typeface="Roboto Condensed Bold"/>
                </a:rPr>
                <a:t>vụ</a:t>
              </a:r>
              <a:endParaRPr lang="en-US" sz="2999" dirty="0">
                <a:solidFill>
                  <a:srgbClr val="484C79"/>
                </a:solidFill>
                <a:latin typeface="Roboto Condensed Bold"/>
              </a:endParaRPr>
            </a:p>
          </p:txBody>
        </p:sp>
      </p:grpSp>
      <p:grpSp>
        <p:nvGrpSpPr>
          <p:cNvPr id="32" name="Nhóm 31">
            <a:extLst>
              <a:ext uri="{FF2B5EF4-FFF2-40B4-BE49-F238E27FC236}">
                <a16:creationId xmlns:a16="http://schemas.microsoft.com/office/drawing/2014/main" id="{07F29683-4996-DD27-C3EA-785BC1E75888}"/>
              </a:ext>
            </a:extLst>
          </p:cNvPr>
          <p:cNvGrpSpPr/>
          <p:nvPr/>
        </p:nvGrpSpPr>
        <p:grpSpPr>
          <a:xfrm>
            <a:off x="7947942" y="3037254"/>
            <a:ext cx="3863057" cy="1240855"/>
            <a:chOff x="7947942" y="3037254"/>
            <a:chExt cx="3863057" cy="1240855"/>
          </a:xfrm>
        </p:grpSpPr>
        <p:sp>
          <p:nvSpPr>
            <p:cNvPr id="30" name="Lưu đồ: Điểm Kết Thúc 29">
              <a:extLst>
                <a:ext uri="{FF2B5EF4-FFF2-40B4-BE49-F238E27FC236}">
                  <a16:creationId xmlns:a16="http://schemas.microsoft.com/office/drawing/2014/main" id="{D0A0CBA4-827C-D581-0C1C-D7E1829F9741}"/>
                </a:ext>
              </a:extLst>
            </p:cNvPr>
            <p:cNvSpPr/>
            <p:nvPr/>
          </p:nvSpPr>
          <p:spPr>
            <a:xfrm>
              <a:off x="7947942" y="3107110"/>
              <a:ext cx="3863057" cy="1080880"/>
            </a:xfrm>
            <a:prstGeom prst="flowChartTerminator">
              <a:avLst/>
            </a:prstGeom>
            <a:solidFill>
              <a:srgbClr val="AAC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8237686" y="3037254"/>
              <a:ext cx="3420914" cy="1240855"/>
            </a:xfrm>
            <a:prstGeom prst="rect">
              <a:avLst/>
            </a:prstGeom>
          </p:spPr>
          <p:txBody>
            <a:bodyPr lIns="50800" tIns="50800" rIns="50800" bIns="50800" rtlCol="0" anchor="ctr"/>
            <a:lstStyle/>
            <a:p>
              <a:pPr algn="ctr">
                <a:lnSpc>
                  <a:spcPts val="4499"/>
                </a:lnSpc>
              </a:pPr>
              <a:r>
                <a:rPr lang="en-US" sz="2999" dirty="0" err="1">
                  <a:solidFill>
                    <a:srgbClr val="484C79"/>
                  </a:solidFill>
                  <a:latin typeface="Roboto Condensed Bold"/>
                </a:rPr>
                <a:t>Hành</a:t>
              </a:r>
              <a:r>
                <a:rPr lang="en-US" sz="2999" dirty="0">
                  <a:solidFill>
                    <a:srgbClr val="484C79"/>
                  </a:solidFill>
                  <a:latin typeface="Roboto Condensed Bold"/>
                </a:rPr>
                <a:t> </a:t>
              </a:r>
              <a:r>
                <a:rPr lang="en-US" sz="2999" dirty="0" err="1">
                  <a:solidFill>
                    <a:srgbClr val="484C79"/>
                  </a:solidFill>
                  <a:latin typeface="Roboto Condensed Bold"/>
                </a:rPr>
                <a:t>động</a:t>
              </a:r>
              <a:r>
                <a:rPr lang="en-US" sz="2999" dirty="0">
                  <a:solidFill>
                    <a:srgbClr val="484C79"/>
                  </a:solidFill>
                  <a:latin typeface="Roboto Condensed Bold"/>
                </a:rPr>
                <a:t>, </a:t>
              </a:r>
              <a:r>
                <a:rPr lang="en-US" sz="2999" dirty="0" err="1">
                  <a:solidFill>
                    <a:srgbClr val="484C79"/>
                  </a:solidFill>
                  <a:latin typeface="Roboto Condensed Bold"/>
                </a:rPr>
                <a:t>suy</a:t>
              </a:r>
              <a:r>
                <a:rPr lang="en-US" sz="2999" dirty="0">
                  <a:solidFill>
                    <a:srgbClr val="484C79"/>
                  </a:solidFill>
                  <a:latin typeface="Roboto Condensed Bold"/>
                </a:rPr>
                <a:t> </a:t>
              </a:r>
              <a:r>
                <a:rPr lang="en-US" sz="2999" dirty="0" err="1">
                  <a:solidFill>
                    <a:srgbClr val="484C79"/>
                  </a:solidFill>
                  <a:latin typeface="Roboto Condensed Bold"/>
                </a:rPr>
                <a:t>nghĩ</a:t>
              </a:r>
              <a:endParaRPr lang="en-US" sz="2999" dirty="0">
                <a:solidFill>
                  <a:srgbClr val="484C79"/>
                </a:solidFill>
                <a:latin typeface="Roboto Condensed Bold"/>
              </a:endParaRPr>
            </a:p>
          </p:txBody>
        </p:sp>
      </p:grpSp>
      <p:sp>
        <p:nvSpPr>
          <p:cNvPr id="17" name="TextBox 17"/>
          <p:cNvSpPr txBox="1"/>
          <p:nvPr/>
        </p:nvSpPr>
        <p:spPr>
          <a:xfrm>
            <a:off x="358934" y="7064070"/>
            <a:ext cx="6689453" cy="655181"/>
          </a:xfrm>
          <a:prstGeom prst="rect">
            <a:avLst/>
          </a:prstGeom>
        </p:spPr>
        <p:txBody>
          <a:bodyPr lIns="0" tIns="0" rIns="0" bIns="0" rtlCol="0" anchor="t">
            <a:spAutoFit/>
          </a:bodyPr>
          <a:lstStyle/>
          <a:p>
            <a:pPr>
              <a:lnSpc>
                <a:spcPts val="5359"/>
              </a:lnSpc>
            </a:pPr>
            <a:r>
              <a:rPr lang="en-US" sz="3828">
                <a:solidFill>
                  <a:srgbClr val="072D50"/>
                </a:solidFill>
                <a:latin typeface="Roboto Condensed Bold"/>
              </a:rPr>
              <a:t>d. Nhân vật thuyền trưởng Nê-mô</a:t>
            </a:r>
          </a:p>
        </p:txBody>
      </p:sp>
      <p:sp>
        <p:nvSpPr>
          <p:cNvPr id="18" name="TextBox 18"/>
          <p:cNvSpPr txBox="1"/>
          <p:nvPr/>
        </p:nvSpPr>
        <p:spPr>
          <a:xfrm>
            <a:off x="11430232" y="1397394"/>
            <a:ext cx="5645723" cy="1285714"/>
          </a:xfrm>
          <a:prstGeom prst="rect">
            <a:avLst/>
          </a:prstGeom>
        </p:spPr>
        <p:txBody>
          <a:bodyPr lIns="0" tIns="0" rIns="0" bIns="0" rtlCol="0" anchor="t">
            <a:spAutoFit/>
          </a:bodyPr>
          <a:lstStyle/>
          <a:p>
            <a:pPr algn="just">
              <a:lnSpc>
                <a:spcPts val="5249"/>
              </a:lnSpc>
              <a:spcBef>
                <a:spcPct val="0"/>
              </a:spcBef>
            </a:pPr>
            <a:r>
              <a:rPr lang="en-US" sz="3499" dirty="0" err="1">
                <a:solidFill>
                  <a:srgbClr val="072D50"/>
                </a:solidFill>
                <a:latin typeface="Roboto Condensed"/>
              </a:rPr>
              <a:t>Phụ</a:t>
            </a:r>
            <a:r>
              <a:rPr lang="en-US" sz="3499" dirty="0">
                <a:solidFill>
                  <a:srgbClr val="072D50"/>
                </a:solidFill>
                <a:latin typeface="Roboto Condensed"/>
              </a:rPr>
              <a:t> </a:t>
            </a:r>
            <a:r>
              <a:rPr lang="en-US" sz="3499" dirty="0" err="1">
                <a:solidFill>
                  <a:srgbClr val="072D50"/>
                </a:solidFill>
                <a:latin typeface="Roboto Condensed"/>
              </a:rPr>
              <a:t>trách</a:t>
            </a:r>
            <a:r>
              <a:rPr lang="en-US" sz="3499" dirty="0">
                <a:solidFill>
                  <a:srgbClr val="072D50"/>
                </a:solidFill>
                <a:latin typeface="Roboto Condensed"/>
              </a:rPr>
              <a:t> con </a:t>
            </a:r>
            <a:r>
              <a:rPr lang="en-US" sz="3499" dirty="0" err="1">
                <a:solidFill>
                  <a:srgbClr val="072D50"/>
                </a:solidFill>
                <a:latin typeface="Roboto Condensed"/>
              </a:rPr>
              <a:t>tàu</a:t>
            </a:r>
            <a:r>
              <a:rPr lang="en-US" sz="3499" dirty="0">
                <a:solidFill>
                  <a:srgbClr val="072D50"/>
                </a:solidFill>
                <a:latin typeface="Roboto Condensed"/>
              </a:rPr>
              <a:t> </a:t>
            </a:r>
            <a:r>
              <a:rPr lang="en-US" sz="3499" dirty="0" err="1">
                <a:solidFill>
                  <a:srgbClr val="072D50"/>
                </a:solidFill>
                <a:latin typeface="Roboto Condensed"/>
              </a:rPr>
              <a:t>ngầm</a:t>
            </a:r>
            <a:r>
              <a:rPr lang="en-US" sz="3499" dirty="0">
                <a:solidFill>
                  <a:srgbClr val="072D50"/>
                </a:solidFill>
                <a:latin typeface="Roboto Condensed"/>
              </a:rPr>
              <a:t> </a:t>
            </a:r>
            <a:r>
              <a:rPr lang="en-US" sz="3499" dirty="0" err="1">
                <a:solidFill>
                  <a:srgbClr val="072D50"/>
                </a:solidFill>
                <a:latin typeface="Roboto Condensed"/>
              </a:rPr>
              <a:t>khám</a:t>
            </a:r>
            <a:r>
              <a:rPr lang="en-US" sz="3499" dirty="0">
                <a:solidFill>
                  <a:srgbClr val="072D50"/>
                </a:solidFill>
                <a:latin typeface="Roboto Condensed"/>
              </a:rPr>
              <a:t> </a:t>
            </a:r>
            <a:r>
              <a:rPr lang="en-US" sz="3499" dirty="0" err="1">
                <a:solidFill>
                  <a:srgbClr val="072D50"/>
                </a:solidFill>
                <a:latin typeface="Roboto Condensed"/>
              </a:rPr>
              <a:t>phá</a:t>
            </a:r>
            <a:r>
              <a:rPr lang="en-US" sz="3499" dirty="0">
                <a:solidFill>
                  <a:srgbClr val="072D50"/>
                </a:solidFill>
                <a:latin typeface="Roboto Condensed"/>
              </a:rPr>
              <a:t> </a:t>
            </a:r>
            <a:r>
              <a:rPr lang="en-US" sz="3499" dirty="0" err="1">
                <a:solidFill>
                  <a:srgbClr val="072D50"/>
                </a:solidFill>
                <a:latin typeface="Roboto Condensed"/>
              </a:rPr>
              <a:t>đáy</a:t>
            </a:r>
            <a:r>
              <a:rPr lang="en-US" sz="3499" dirty="0">
                <a:solidFill>
                  <a:srgbClr val="072D50"/>
                </a:solidFill>
                <a:latin typeface="Roboto Condensed"/>
              </a:rPr>
              <a:t> </a:t>
            </a:r>
            <a:r>
              <a:rPr lang="en-US" sz="3499" dirty="0" err="1">
                <a:solidFill>
                  <a:srgbClr val="072D50"/>
                </a:solidFill>
                <a:latin typeface="Roboto Condensed"/>
              </a:rPr>
              <a:t>đại</a:t>
            </a:r>
            <a:r>
              <a:rPr lang="en-US" sz="3499" dirty="0">
                <a:solidFill>
                  <a:srgbClr val="072D50"/>
                </a:solidFill>
                <a:latin typeface="Roboto Condensed"/>
              </a:rPr>
              <a:t> </a:t>
            </a:r>
            <a:r>
              <a:rPr lang="en-US" sz="3499" dirty="0" err="1">
                <a:solidFill>
                  <a:srgbClr val="072D50"/>
                </a:solidFill>
                <a:latin typeface="Roboto Condensed"/>
              </a:rPr>
              <a:t>dương</a:t>
            </a:r>
            <a:endParaRPr lang="en-US" sz="3499" dirty="0">
              <a:solidFill>
                <a:srgbClr val="072D50"/>
              </a:solidFill>
              <a:latin typeface="Roboto Condensed"/>
            </a:endParaRPr>
          </a:p>
        </p:txBody>
      </p:sp>
      <p:sp>
        <p:nvSpPr>
          <p:cNvPr id="19" name="TextBox 19"/>
          <p:cNvSpPr txBox="1"/>
          <p:nvPr/>
        </p:nvSpPr>
        <p:spPr>
          <a:xfrm>
            <a:off x="7677025" y="4467156"/>
            <a:ext cx="10231767" cy="5228577"/>
          </a:xfrm>
          <a:prstGeom prst="rect">
            <a:avLst/>
          </a:prstGeom>
        </p:spPr>
        <p:txBody>
          <a:bodyPr lIns="0" tIns="0" rIns="0" bIns="0" rtlCol="0" anchor="t">
            <a:spAutoFit/>
          </a:bodyPr>
          <a:lstStyle/>
          <a:p>
            <a:pPr marL="755642" lvl="1" indent="-377821" algn="just">
              <a:lnSpc>
                <a:spcPts val="5249"/>
              </a:lnSpc>
              <a:buFont typeface="Arial"/>
              <a:buChar char="•"/>
            </a:pPr>
            <a:r>
              <a:rPr lang="en-US" sz="3499" dirty="0" err="1">
                <a:solidFill>
                  <a:srgbClr val="072D50"/>
                </a:solidFill>
                <a:latin typeface="Roboto Condensed"/>
              </a:rPr>
              <a:t>Nhìn</a:t>
            </a:r>
            <a:r>
              <a:rPr lang="en-US" sz="3499" dirty="0">
                <a:solidFill>
                  <a:srgbClr val="072D50"/>
                </a:solidFill>
                <a:latin typeface="Roboto Condensed"/>
              </a:rPr>
              <a:t> </a:t>
            </a:r>
            <a:r>
              <a:rPr lang="en-US" sz="3499" dirty="0" err="1">
                <a:solidFill>
                  <a:srgbClr val="072D50"/>
                </a:solidFill>
                <a:latin typeface="Roboto Condensed"/>
              </a:rPr>
              <a:t>lũ</a:t>
            </a:r>
            <a:r>
              <a:rPr lang="en-US" sz="3499" dirty="0">
                <a:solidFill>
                  <a:srgbClr val="072D50"/>
                </a:solidFill>
                <a:latin typeface="Roboto Condensed"/>
              </a:rPr>
              <a:t> </a:t>
            </a:r>
            <a:r>
              <a:rPr lang="en-US" sz="3499" dirty="0" err="1">
                <a:solidFill>
                  <a:srgbClr val="072D50"/>
                </a:solidFill>
                <a:latin typeface="Roboto Condensed"/>
              </a:rPr>
              <a:t>bạch</a:t>
            </a:r>
            <a:r>
              <a:rPr lang="en-US" sz="3499" dirty="0">
                <a:solidFill>
                  <a:srgbClr val="072D50"/>
                </a:solidFill>
                <a:latin typeface="Roboto Condensed"/>
              </a:rPr>
              <a:t> </a:t>
            </a:r>
            <a:r>
              <a:rPr lang="en-US" sz="3499" dirty="0" err="1">
                <a:solidFill>
                  <a:srgbClr val="072D50"/>
                </a:solidFill>
                <a:latin typeface="Roboto Condensed"/>
              </a:rPr>
              <a:t>tuộc</a:t>
            </a:r>
            <a:r>
              <a:rPr lang="en-US" sz="3499" dirty="0">
                <a:solidFill>
                  <a:srgbClr val="072D50"/>
                </a:solidFill>
                <a:latin typeface="Roboto Condensed"/>
              </a:rPr>
              <a:t>, </a:t>
            </a:r>
            <a:r>
              <a:rPr lang="en-US" sz="3499" dirty="0" err="1">
                <a:solidFill>
                  <a:srgbClr val="072D50"/>
                </a:solidFill>
                <a:latin typeface="Roboto Condensed"/>
              </a:rPr>
              <a:t>thống</a:t>
            </a:r>
            <a:r>
              <a:rPr lang="en-US" sz="3499" dirty="0">
                <a:solidFill>
                  <a:srgbClr val="072D50"/>
                </a:solidFill>
                <a:latin typeface="Roboto Condensed"/>
              </a:rPr>
              <a:t> </a:t>
            </a:r>
            <a:r>
              <a:rPr lang="en-US" sz="3499" dirty="0" err="1">
                <a:solidFill>
                  <a:srgbClr val="072D50"/>
                </a:solidFill>
                <a:latin typeface="Roboto Condensed"/>
              </a:rPr>
              <a:t>nhất</a:t>
            </a:r>
            <a:r>
              <a:rPr lang="en-US" sz="3499" dirty="0">
                <a:solidFill>
                  <a:srgbClr val="072D50"/>
                </a:solidFill>
                <a:latin typeface="Roboto Condensed"/>
              </a:rPr>
              <a:t> </a:t>
            </a:r>
            <a:r>
              <a:rPr lang="en-US" sz="3499" dirty="0" err="1">
                <a:solidFill>
                  <a:srgbClr val="072D50"/>
                </a:solidFill>
                <a:latin typeface="Roboto Condensed"/>
              </a:rPr>
              <a:t>với</a:t>
            </a:r>
            <a:r>
              <a:rPr lang="en-US" sz="3499" dirty="0">
                <a:solidFill>
                  <a:srgbClr val="072D50"/>
                </a:solidFill>
                <a:latin typeface="Roboto Condensed"/>
              </a:rPr>
              <a:t> </a:t>
            </a:r>
            <a:r>
              <a:rPr lang="en-US" sz="3499" dirty="0" err="1">
                <a:solidFill>
                  <a:srgbClr val="072D50"/>
                </a:solidFill>
                <a:latin typeface="Roboto Condensed"/>
              </a:rPr>
              <a:t>thuyền</a:t>
            </a:r>
            <a:r>
              <a:rPr lang="en-US" sz="3499" dirty="0">
                <a:solidFill>
                  <a:srgbClr val="072D50"/>
                </a:solidFill>
                <a:latin typeface="Roboto Condensed"/>
              </a:rPr>
              <a:t> </a:t>
            </a:r>
            <a:r>
              <a:rPr lang="en-US" sz="3499" dirty="0" err="1">
                <a:solidFill>
                  <a:srgbClr val="072D50"/>
                </a:solidFill>
                <a:latin typeface="Roboto Condensed"/>
              </a:rPr>
              <a:t>phó</a:t>
            </a:r>
            <a:r>
              <a:rPr lang="en-US" sz="3499" dirty="0">
                <a:solidFill>
                  <a:srgbClr val="072D50"/>
                </a:solidFill>
                <a:latin typeface="Roboto Condensed"/>
              </a:rPr>
              <a:t>.</a:t>
            </a:r>
          </a:p>
          <a:p>
            <a:pPr marL="755642" lvl="1" indent="-377821" algn="just">
              <a:lnSpc>
                <a:spcPts val="5249"/>
              </a:lnSpc>
              <a:buFont typeface="Arial"/>
              <a:buChar char="•"/>
            </a:pPr>
            <a:r>
              <a:rPr lang="en-US" sz="3499" dirty="0" err="1">
                <a:solidFill>
                  <a:srgbClr val="072D50"/>
                </a:solidFill>
                <a:latin typeface="Roboto Condensed"/>
              </a:rPr>
              <a:t>Quyết</a:t>
            </a:r>
            <a:r>
              <a:rPr lang="en-US" sz="3499" dirty="0">
                <a:solidFill>
                  <a:srgbClr val="072D50"/>
                </a:solidFill>
                <a:latin typeface="Roboto Condensed"/>
              </a:rPr>
              <a:t> </a:t>
            </a:r>
            <a:r>
              <a:rPr lang="en-US" sz="3499" dirty="0" err="1">
                <a:solidFill>
                  <a:srgbClr val="072D50"/>
                </a:solidFill>
                <a:latin typeface="Roboto Condensed"/>
              </a:rPr>
              <a:t>định</a:t>
            </a:r>
            <a:r>
              <a:rPr lang="en-US" sz="3499" dirty="0">
                <a:solidFill>
                  <a:srgbClr val="072D50"/>
                </a:solidFill>
                <a:latin typeface="Roboto Condensed"/>
              </a:rPr>
              <a:t> </a:t>
            </a:r>
            <a:r>
              <a:rPr lang="en-US" sz="3499" dirty="0" err="1">
                <a:solidFill>
                  <a:srgbClr val="072D50"/>
                </a:solidFill>
                <a:latin typeface="Roboto Condensed"/>
              </a:rPr>
              <a:t>giáp</a:t>
            </a:r>
            <a:r>
              <a:rPr lang="en-US" sz="3499" dirty="0">
                <a:solidFill>
                  <a:srgbClr val="072D50"/>
                </a:solidFill>
                <a:latin typeface="Roboto Condensed"/>
              </a:rPr>
              <a:t> </a:t>
            </a:r>
            <a:r>
              <a:rPr lang="en-US" sz="3499" dirty="0" err="1">
                <a:solidFill>
                  <a:srgbClr val="072D50"/>
                </a:solidFill>
                <a:latin typeface="Roboto Condensed"/>
              </a:rPr>
              <a:t>chiến</a:t>
            </a:r>
            <a:r>
              <a:rPr lang="en-US" sz="3499" dirty="0">
                <a:solidFill>
                  <a:srgbClr val="072D50"/>
                </a:solidFill>
                <a:latin typeface="Roboto Condensed"/>
              </a:rPr>
              <a:t> </a:t>
            </a:r>
            <a:r>
              <a:rPr lang="en-US" sz="3499" dirty="0" err="1">
                <a:solidFill>
                  <a:srgbClr val="072D50"/>
                </a:solidFill>
                <a:latin typeface="Roboto Condensed"/>
              </a:rPr>
              <a:t>tiêu</a:t>
            </a:r>
            <a:r>
              <a:rPr lang="en-US" sz="3499" dirty="0">
                <a:solidFill>
                  <a:srgbClr val="072D50"/>
                </a:solidFill>
                <a:latin typeface="Roboto Condensed"/>
              </a:rPr>
              <a:t> </a:t>
            </a:r>
            <a:r>
              <a:rPr lang="en-US" sz="3499" dirty="0" err="1">
                <a:solidFill>
                  <a:srgbClr val="072D50"/>
                </a:solidFill>
                <a:latin typeface="Roboto Condensed"/>
              </a:rPr>
              <a:t>diệt</a:t>
            </a:r>
            <a:r>
              <a:rPr lang="en-US" sz="3499" dirty="0">
                <a:solidFill>
                  <a:srgbClr val="072D50"/>
                </a:solidFill>
                <a:latin typeface="Roboto Condensed"/>
              </a:rPr>
              <a:t> </a:t>
            </a:r>
            <a:r>
              <a:rPr lang="en-US" sz="3499" dirty="0" err="1">
                <a:solidFill>
                  <a:srgbClr val="072D50"/>
                </a:solidFill>
                <a:latin typeface="Roboto Condensed"/>
              </a:rPr>
              <a:t>bạch</a:t>
            </a:r>
            <a:r>
              <a:rPr lang="en-US" sz="3499" dirty="0">
                <a:solidFill>
                  <a:srgbClr val="072D50"/>
                </a:solidFill>
                <a:latin typeface="Roboto Condensed"/>
              </a:rPr>
              <a:t> </a:t>
            </a:r>
            <a:r>
              <a:rPr lang="en-US" sz="3499" dirty="0" err="1">
                <a:solidFill>
                  <a:srgbClr val="072D50"/>
                </a:solidFill>
                <a:latin typeface="Roboto Condensed"/>
              </a:rPr>
              <a:t>tuộc</a:t>
            </a:r>
            <a:r>
              <a:rPr lang="en-US" sz="3499" dirty="0">
                <a:solidFill>
                  <a:srgbClr val="072D50"/>
                </a:solidFill>
                <a:latin typeface="Roboto Condensed"/>
              </a:rPr>
              <a:t>.</a:t>
            </a:r>
          </a:p>
          <a:p>
            <a:pPr marL="755642" lvl="1" indent="-377821" algn="just">
              <a:lnSpc>
                <a:spcPts val="5249"/>
              </a:lnSpc>
              <a:buFont typeface="Arial"/>
              <a:buChar char="•"/>
            </a:pPr>
            <a:r>
              <a:rPr lang="en-US" sz="3499" dirty="0" err="1">
                <a:solidFill>
                  <a:srgbClr val="072D50"/>
                </a:solidFill>
                <a:latin typeface="Roboto Condensed"/>
              </a:rPr>
              <a:t>Lấy</a:t>
            </a:r>
            <a:r>
              <a:rPr lang="en-US" sz="3499" dirty="0">
                <a:solidFill>
                  <a:srgbClr val="072D50"/>
                </a:solidFill>
                <a:latin typeface="Roboto Condensed"/>
              </a:rPr>
              <a:t> </a:t>
            </a:r>
            <a:r>
              <a:rPr lang="en-US" sz="3499" dirty="0" err="1">
                <a:solidFill>
                  <a:srgbClr val="072D50"/>
                </a:solidFill>
                <a:latin typeface="Roboto Condensed"/>
              </a:rPr>
              <a:t>rìu</a:t>
            </a:r>
            <a:r>
              <a:rPr lang="en-US" sz="3499" dirty="0">
                <a:solidFill>
                  <a:srgbClr val="072D50"/>
                </a:solidFill>
                <a:latin typeface="Roboto Condensed"/>
              </a:rPr>
              <a:t> </a:t>
            </a:r>
            <a:r>
              <a:rPr lang="en-US" sz="3499" dirty="0" err="1">
                <a:solidFill>
                  <a:srgbClr val="072D50"/>
                </a:solidFill>
                <a:latin typeface="Roboto Condensed"/>
              </a:rPr>
              <a:t>chặt</a:t>
            </a:r>
            <a:r>
              <a:rPr lang="en-US" sz="3499" dirty="0">
                <a:solidFill>
                  <a:srgbClr val="072D50"/>
                </a:solidFill>
                <a:latin typeface="Roboto Condensed"/>
              </a:rPr>
              <a:t> </a:t>
            </a:r>
            <a:r>
              <a:rPr lang="en-US" sz="3499" dirty="0" err="1">
                <a:solidFill>
                  <a:srgbClr val="072D50"/>
                </a:solidFill>
                <a:latin typeface="Roboto Condensed"/>
              </a:rPr>
              <a:t>đứt</a:t>
            </a:r>
            <a:r>
              <a:rPr lang="en-US" sz="3499" dirty="0">
                <a:solidFill>
                  <a:srgbClr val="072D50"/>
                </a:solidFill>
                <a:latin typeface="Roboto Condensed"/>
              </a:rPr>
              <a:t> </a:t>
            </a:r>
            <a:r>
              <a:rPr lang="en-US" sz="3499" dirty="0" err="1">
                <a:solidFill>
                  <a:srgbClr val="072D50"/>
                </a:solidFill>
                <a:latin typeface="Roboto Condensed"/>
              </a:rPr>
              <a:t>phăng</a:t>
            </a:r>
            <a:r>
              <a:rPr lang="en-US" sz="3499" dirty="0">
                <a:solidFill>
                  <a:srgbClr val="072D50"/>
                </a:solidFill>
                <a:latin typeface="Roboto Condensed"/>
              </a:rPr>
              <a:t> </a:t>
            </a:r>
            <a:r>
              <a:rPr lang="en-US" sz="3499" dirty="0" err="1">
                <a:solidFill>
                  <a:srgbClr val="072D50"/>
                </a:solidFill>
                <a:latin typeface="Roboto Condensed"/>
              </a:rPr>
              <a:t>cái</a:t>
            </a:r>
            <a:r>
              <a:rPr lang="en-US" sz="3499" dirty="0">
                <a:solidFill>
                  <a:srgbClr val="072D50"/>
                </a:solidFill>
                <a:latin typeface="Roboto Condensed"/>
              </a:rPr>
              <a:t> </a:t>
            </a:r>
            <a:r>
              <a:rPr lang="en-US" sz="3499" dirty="0" err="1">
                <a:solidFill>
                  <a:srgbClr val="072D50"/>
                </a:solidFill>
                <a:latin typeface="Roboto Condensed"/>
              </a:rPr>
              <a:t>vòi</a:t>
            </a:r>
            <a:r>
              <a:rPr lang="en-US" sz="3499" dirty="0">
                <a:solidFill>
                  <a:srgbClr val="072D50"/>
                </a:solidFill>
                <a:latin typeface="Roboto Condensed"/>
              </a:rPr>
              <a:t> </a:t>
            </a:r>
            <a:r>
              <a:rPr lang="en-US" sz="3499" dirty="0" err="1">
                <a:solidFill>
                  <a:srgbClr val="072D50"/>
                </a:solidFill>
                <a:latin typeface="Roboto Condensed"/>
              </a:rPr>
              <a:t>khủng</a:t>
            </a:r>
            <a:r>
              <a:rPr lang="en-US" sz="3499" dirty="0">
                <a:solidFill>
                  <a:srgbClr val="072D50"/>
                </a:solidFill>
                <a:latin typeface="Roboto Condensed"/>
              </a:rPr>
              <a:t> </a:t>
            </a:r>
            <a:r>
              <a:rPr lang="en-US" sz="3499" dirty="0" err="1">
                <a:solidFill>
                  <a:srgbClr val="072D50"/>
                </a:solidFill>
                <a:latin typeface="Roboto Condensed"/>
              </a:rPr>
              <a:t>khiếp</a:t>
            </a:r>
            <a:r>
              <a:rPr lang="en-US" sz="3499" dirty="0">
                <a:solidFill>
                  <a:srgbClr val="072D50"/>
                </a:solidFill>
                <a:latin typeface="Roboto Condensed"/>
              </a:rPr>
              <a:t> </a:t>
            </a:r>
            <a:r>
              <a:rPr lang="en-US" sz="3499" dirty="0" err="1">
                <a:solidFill>
                  <a:srgbClr val="072D50"/>
                </a:solidFill>
                <a:latin typeface="Roboto Condensed"/>
              </a:rPr>
              <a:t>của</a:t>
            </a:r>
            <a:r>
              <a:rPr lang="en-US" sz="3499" dirty="0">
                <a:solidFill>
                  <a:srgbClr val="072D50"/>
                </a:solidFill>
                <a:latin typeface="Roboto Condensed"/>
              </a:rPr>
              <a:t> con </a:t>
            </a:r>
            <a:r>
              <a:rPr lang="en-US" sz="3499" dirty="0" err="1">
                <a:solidFill>
                  <a:srgbClr val="072D50"/>
                </a:solidFill>
                <a:latin typeface="Roboto Condensed"/>
              </a:rPr>
              <a:t>bạch</a:t>
            </a:r>
            <a:r>
              <a:rPr lang="en-US" sz="3499" dirty="0">
                <a:solidFill>
                  <a:srgbClr val="072D50"/>
                </a:solidFill>
                <a:latin typeface="Roboto Condensed"/>
              </a:rPr>
              <a:t> </a:t>
            </a:r>
            <a:r>
              <a:rPr lang="en-US" sz="3499" dirty="0" err="1">
                <a:solidFill>
                  <a:srgbClr val="072D50"/>
                </a:solidFill>
                <a:latin typeface="Roboto Condensed"/>
              </a:rPr>
              <a:t>tuộc</a:t>
            </a:r>
            <a:r>
              <a:rPr lang="en-US" sz="3499" dirty="0">
                <a:solidFill>
                  <a:srgbClr val="072D50"/>
                </a:solidFill>
                <a:latin typeface="Roboto Condensed"/>
              </a:rPr>
              <a:t>.</a:t>
            </a:r>
          </a:p>
          <a:p>
            <a:pPr marL="755642" lvl="1" indent="-377821" algn="just">
              <a:lnSpc>
                <a:spcPts val="5249"/>
              </a:lnSpc>
              <a:buFont typeface="Arial"/>
              <a:buChar char="•"/>
            </a:pPr>
            <a:r>
              <a:rPr lang="en-US" sz="3499" dirty="0" err="1">
                <a:solidFill>
                  <a:srgbClr val="072D50"/>
                </a:solidFill>
                <a:latin typeface="Roboto Condensed"/>
              </a:rPr>
              <a:t>Kêu</a:t>
            </a:r>
            <a:r>
              <a:rPr lang="en-US" sz="3499" dirty="0">
                <a:solidFill>
                  <a:srgbClr val="072D50"/>
                </a:solidFill>
                <a:latin typeface="Roboto Condensed"/>
              </a:rPr>
              <a:t> </a:t>
            </a:r>
            <a:r>
              <a:rPr lang="en-US" sz="3499" dirty="0" err="1">
                <a:solidFill>
                  <a:srgbClr val="072D50"/>
                </a:solidFill>
                <a:latin typeface="Roboto Condensed"/>
              </a:rPr>
              <a:t>lên</a:t>
            </a:r>
            <a:r>
              <a:rPr lang="en-US" sz="3499" dirty="0">
                <a:solidFill>
                  <a:srgbClr val="072D50"/>
                </a:solidFill>
                <a:latin typeface="Roboto Condensed"/>
              </a:rPr>
              <a:t>, </a:t>
            </a:r>
            <a:r>
              <a:rPr lang="en-US" sz="3499" dirty="0" err="1">
                <a:solidFill>
                  <a:srgbClr val="072D50"/>
                </a:solidFill>
                <a:latin typeface="Roboto Condensed"/>
              </a:rPr>
              <a:t>hành</a:t>
            </a:r>
            <a:r>
              <a:rPr lang="en-US" sz="3499" dirty="0">
                <a:solidFill>
                  <a:srgbClr val="072D50"/>
                </a:solidFill>
                <a:latin typeface="Roboto Condensed"/>
              </a:rPr>
              <a:t> </a:t>
            </a:r>
            <a:r>
              <a:rPr lang="en-US" sz="3499" dirty="0" err="1">
                <a:solidFill>
                  <a:srgbClr val="072D50"/>
                </a:solidFill>
                <a:latin typeface="Roboto Condensed"/>
              </a:rPr>
              <a:t>động</a:t>
            </a:r>
            <a:r>
              <a:rPr lang="en-US" sz="3499" dirty="0">
                <a:solidFill>
                  <a:srgbClr val="072D50"/>
                </a:solidFill>
                <a:latin typeface="Roboto Condensed"/>
              </a:rPr>
              <a:t> </a:t>
            </a:r>
            <a:r>
              <a:rPr lang="en-US" sz="3499" dirty="0" err="1">
                <a:solidFill>
                  <a:srgbClr val="072D50"/>
                </a:solidFill>
                <a:latin typeface="Roboto Condensed"/>
              </a:rPr>
              <a:t>ngay</a:t>
            </a:r>
            <a:r>
              <a:rPr lang="en-US" sz="3499" dirty="0">
                <a:solidFill>
                  <a:srgbClr val="072D50"/>
                </a:solidFill>
                <a:latin typeface="Roboto Condensed"/>
              </a:rPr>
              <a:t> </a:t>
            </a:r>
            <a:r>
              <a:rPr lang="en-US" sz="3499" dirty="0" err="1">
                <a:solidFill>
                  <a:srgbClr val="072D50"/>
                </a:solidFill>
                <a:latin typeface="Roboto Condensed"/>
              </a:rPr>
              <a:t>lập</a:t>
            </a:r>
            <a:r>
              <a:rPr lang="en-US" sz="3499" dirty="0">
                <a:solidFill>
                  <a:srgbClr val="072D50"/>
                </a:solidFill>
                <a:latin typeface="Roboto Condensed"/>
              </a:rPr>
              <a:t> </a:t>
            </a:r>
            <a:r>
              <a:rPr lang="en-US" sz="3499" dirty="0" err="1">
                <a:solidFill>
                  <a:srgbClr val="072D50"/>
                </a:solidFill>
                <a:latin typeface="Roboto Condensed"/>
              </a:rPr>
              <a:t>tức</a:t>
            </a:r>
            <a:r>
              <a:rPr lang="en-US" sz="3499" dirty="0">
                <a:solidFill>
                  <a:srgbClr val="072D50"/>
                </a:solidFill>
                <a:latin typeface="Roboto Condensed"/>
              </a:rPr>
              <a:t> (</a:t>
            </a:r>
            <a:r>
              <a:rPr lang="en-US" sz="3499" dirty="0" err="1">
                <a:solidFill>
                  <a:srgbClr val="072D50"/>
                </a:solidFill>
                <a:latin typeface="Roboto Condensed"/>
              </a:rPr>
              <a:t>nhảy</a:t>
            </a:r>
            <a:r>
              <a:rPr lang="en-US" sz="3499" dirty="0">
                <a:solidFill>
                  <a:srgbClr val="072D50"/>
                </a:solidFill>
                <a:latin typeface="Roboto Condensed"/>
              </a:rPr>
              <a:t> </a:t>
            </a:r>
            <a:r>
              <a:rPr lang="en-US" sz="3499" dirty="0" err="1">
                <a:solidFill>
                  <a:srgbClr val="072D50"/>
                </a:solidFill>
                <a:latin typeface="Roboto Condensed"/>
              </a:rPr>
              <a:t>vọt</a:t>
            </a:r>
            <a:r>
              <a:rPr lang="en-US" sz="3499" dirty="0">
                <a:solidFill>
                  <a:srgbClr val="072D50"/>
                </a:solidFill>
                <a:latin typeface="Roboto Condensed"/>
              </a:rPr>
              <a:t> </a:t>
            </a:r>
            <a:r>
              <a:rPr lang="en-US" sz="3499" dirty="0" err="1">
                <a:solidFill>
                  <a:srgbClr val="072D50"/>
                </a:solidFill>
                <a:latin typeface="Roboto Condensed"/>
              </a:rPr>
              <a:t>ra</a:t>
            </a:r>
            <a:r>
              <a:rPr lang="en-US" sz="3499" dirty="0">
                <a:solidFill>
                  <a:srgbClr val="072D50"/>
                </a:solidFill>
                <a:latin typeface="Roboto Condensed"/>
              </a:rPr>
              <a:t> </a:t>
            </a:r>
            <a:r>
              <a:rPr lang="en-US" sz="3499" dirty="0" err="1">
                <a:solidFill>
                  <a:srgbClr val="072D50"/>
                </a:solidFill>
                <a:latin typeface="Roboto Condensed"/>
              </a:rPr>
              <a:t>ngoài</a:t>
            </a:r>
            <a:r>
              <a:rPr lang="en-US" sz="3499" dirty="0">
                <a:solidFill>
                  <a:srgbClr val="072D50"/>
                </a:solidFill>
                <a:latin typeface="Roboto Condensed"/>
              </a:rPr>
              <a:t>) </a:t>
            </a:r>
            <a:r>
              <a:rPr lang="en-US" sz="3499" dirty="0" err="1">
                <a:solidFill>
                  <a:srgbClr val="072D50"/>
                </a:solidFill>
                <a:latin typeface="Roboto Condensed"/>
              </a:rPr>
              <a:t>khi</a:t>
            </a:r>
            <a:r>
              <a:rPr lang="en-US" sz="3499" dirty="0">
                <a:solidFill>
                  <a:srgbClr val="072D50"/>
                </a:solidFill>
                <a:latin typeface="Roboto Condensed"/>
              </a:rPr>
              <a:t> con </a:t>
            </a:r>
            <a:r>
              <a:rPr lang="en-US" sz="3499" dirty="0" err="1">
                <a:solidFill>
                  <a:srgbClr val="072D50"/>
                </a:solidFill>
                <a:latin typeface="Roboto Condensed"/>
              </a:rPr>
              <a:t>quái</a:t>
            </a:r>
            <a:r>
              <a:rPr lang="en-US" sz="3499" dirty="0">
                <a:solidFill>
                  <a:srgbClr val="072D50"/>
                </a:solidFill>
                <a:latin typeface="Roboto Condensed"/>
              </a:rPr>
              <a:t> </a:t>
            </a:r>
            <a:r>
              <a:rPr lang="en-US" sz="3499" dirty="0" err="1">
                <a:solidFill>
                  <a:srgbClr val="072D50"/>
                </a:solidFill>
                <a:latin typeface="Roboto Condensed"/>
              </a:rPr>
              <a:t>vật</a:t>
            </a:r>
            <a:r>
              <a:rPr lang="en-US" sz="3499" dirty="0">
                <a:solidFill>
                  <a:srgbClr val="072D50"/>
                </a:solidFill>
                <a:latin typeface="Roboto Condensed"/>
              </a:rPr>
              <a:t> </a:t>
            </a:r>
            <a:r>
              <a:rPr lang="en-US" sz="3499" dirty="0" err="1">
                <a:solidFill>
                  <a:srgbClr val="072D50"/>
                </a:solidFill>
                <a:latin typeface="Roboto Condensed"/>
              </a:rPr>
              <a:t>nhấc</a:t>
            </a:r>
            <a:r>
              <a:rPr lang="en-US" sz="3499" dirty="0">
                <a:solidFill>
                  <a:srgbClr val="072D50"/>
                </a:solidFill>
                <a:latin typeface="Roboto Condensed"/>
              </a:rPr>
              <a:t> </a:t>
            </a:r>
            <a:r>
              <a:rPr lang="en-US" sz="3499" dirty="0" err="1">
                <a:solidFill>
                  <a:srgbClr val="072D50"/>
                </a:solidFill>
                <a:latin typeface="Roboto Condensed"/>
              </a:rPr>
              <a:t>bổng</a:t>
            </a:r>
            <a:r>
              <a:rPr lang="en-US" sz="3499" dirty="0">
                <a:solidFill>
                  <a:srgbClr val="072D50"/>
                </a:solidFill>
                <a:latin typeface="Roboto Condensed"/>
              </a:rPr>
              <a:t> 1 </a:t>
            </a:r>
            <a:r>
              <a:rPr lang="en-US" sz="3499" dirty="0" err="1">
                <a:solidFill>
                  <a:srgbClr val="072D50"/>
                </a:solidFill>
                <a:latin typeface="Roboto Condensed"/>
              </a:rPr>
              <a:t>thủy</a:t>
            </a:r>
            <a:r>
              <a:rPr lang="en-US" sz="3499" dirty="0">
                <a:solidFill>
                  <a:srgbClr val="072D50"/>
                </a:solidFill>
                <a:latin typeface="Roboto Condensed"/>
              </a:rPr>
              <a:t> </a:t>
            </a:r>
            <a:r>
              <a:rPr lang="en-US" sz="3499" dirty="0" err="1">
                <a:solidFill>
                  <a:srgbClr val="072D50"/>
                </a:solidFill>
                <a:latin typeface="Roboto Condensed"/>
              </a:rPr>
              <a:t>thủ</a:t>
            </a:r>
            <a:r>
              <a:rPr lang="en-US" sz="3499" dirty="0">
                <a:solidFill>
                  <a:srgbClr val="072D50"/>
                </a:solidFill>
                <a:latin typeface="Roboto Condensed"/>
              </a:rPr>
              <a:t>.</a:t>
            </a:r>
          </a:p>
          <a:p>
            <a:pPr marL="755642" lvl="1" indent="-377821" algn="just">
              <a:lnSpc>
                <a:spcPts val="5249"/>
              </a:lnSpc>
              <a:buFont typeface="Arial"/>
              <a:buChar char="•"/>
            </a:pPr>
            <a:r>
              <a:rPr lang="en-US" sz="3499" dirty="0" err="1">
                <a:solidFill>
                  <a:srgbClr val="072D50"/>
                </a:solidFill>
                <a:latin typeface="Roboto Condensed"/>
              </a:rPr>
              <a:t>Cắm</a:t>
            </a:r>
            <a:r>
              <a:rPr lang="en-US" sz="3499" dirty="0">
                <a:solidFill>
                  <a:srgbClr val="072D50"/>
                </a:solidFill>
                <a:latin typeface="Roboto Condensed"/>
              </a:rPr>
              <a:t> </a:t>
            </a:r>
            <a:r>
              <a:rPr lang="en-US" sz="3499" dirty="0" err="1">
                <a:solidFill>
                  <a:srgbClr val="072D50"/>
                </a:solidFill>
                <a:latin typeface="Roboto Condensed"/>
              </a:rPr>
              <a:t>phập</a:t>
            </a:r>
            <a:r>
              <a:rPr lang="en-US" sz="3499" dirty="0">
                <a:solidFill>
                  <a:srgbClr val="072D50"/>
                </a:solidFill>
                <a:latin typeface="Roboto Condensed"/>
              </a:rPr>
              <a:t> </a:t>
            </a:r>
            <a:r>
              <a:rPr lang="en-US" sz="3499" dirty="0" err="1">
                <a:solidFill>
                  <a:srgbClr val="072D50"/>
                </a:solidFill>
                <a:latin typeface="Roboto Condensed"/>
              </a:rPr>
              <a:t>lưỡi</a:t>
            </a:r>
            <a:r>
              <a:rPr lang="en-US" sz="3499" dirty="0">
                <a:solidFill>
                  <a:srgbClr val="072D50"/>
                </a:solidFill>
                <a:latin typeface="Roboto Condensed"/>
              </a:rPr>
              <a:t> </a:t>
            </a:r>
            <a:r>
              <a:rPr lang="en-US" sz="3499" dirty="0" err="1">
                <a:solidFill>
                  <a:srgbClr val="072D50"/>
                </a:solidFill>
                <a:latin typeface="Roboto Condensed"/>
              </a:rPr>
              <a:t>rìu</a:t>
            </a:r>
            <a:r>
              <a:rPr lang="en-US" sz="3499" dirty="0">
                <a:solidFill>
                  <a:srgbClr val="072D50"/>
                </a:solidFill>
                <a:latin typeface="Roboto Condensed"/>
              </a:rPr>
              <a:t> </a:t>
            </a:r>
            <a:r>
              <a:rPr lang="en-US" sz="3499" dirty="0" err="1">
                <a:solidFill>
                  <a:srgbClr val="072D50"/>
                </a:solidFill>
                <a:latin typeface="Roboto Condensed"/>
              </a:rPr>
              <a:t>vào</a:t>
            </a:r>
            <a:r>
              <a:rPr lang="en-US" sz="3499" dirty="0">
                <a:solidFill>
                  <a:srgbClr val="072D50"/>
                </a:solidFill>
                <a:latin typeface="Roboto Condensed"/>
              </a:rPr>
              <a:t> </a:t>
            </a:r>
            <a:r>
              <a:rPr lang="en-US" sz="3499" dirty="0" err="1">
                <a:solidFill>
                  <a:srgbClr val="072D50"/>
                </a:solidFill>
                <a:latin typeface="Roboto Condensed"/>
              </a:rPr>
              <a:t>mồm</a:t>
            </a:r>
            <a:r>
              <a:rPr lang="en-US" sz="3499" dirty="0">
                <a:solidFill>
                  <a:srgbClr val="072D50"/>
                </a:solidFill>
                <a:latin typeface="Roboto Condensed"/>
              </a:rPr>
              <a:t> </a:t>
            </a:r>
            <a:r>
              <a:rPr lang="en-US" sz="3499" dirty="0" err="1">
                <a:solidFill>
                  <a:srgbClr val="072D50"/>
                </a:solidFill>
                <a:latin typeface="Roboto Condensed"/>
              </a:rPr>
              <a:t>quái</a:t>
            </a:r>
            <a:r>
              <a:rPr lang="en-US" sz="3499" dirty="0">
                <a:solidFill>
                  <a:srgbClr val="072D50"/>
                </a:solidFill>
                <a:latin typeface="Roboto Condensed"/>
              </a:rPr>
              <a:t> </a:t>
            </a:r>
            <a:r>
              <a:rPr lang="en-US" sz="3499" dirty="0" err="1">
                <a:solidFill>
                  <a:srgbClr val="072D50"/>
                </a:solidFill>
                <a:latin typeface="Roboto Condensed"/>
              </a:rPr>
              <a:t>vật</a:t>
            </a:r>
            <a:r>
              <a:rPr lang="en-US" sz="3499" dirty="0">
                <a:solidFill>
                  <a:srgbClr val="072D50"/>
                </a:solidFill>
                <a:latin typeface="Roboto Condensed"/>
              </a:rPr>
              <a:t> </a:t>
            </a:r>
            <a:r>
              <a:rPr lang="en-US" sz="3499" dirty="0" err="1">
                <a:solidFill>
                  <a:srgbClr val="072D50"/>
                </a:solidFill>
                <a:latin typeface="Roboto Condensed"/>
              </a:rPr>
              <a:t>để</a:t>
            </a:r>
            <a:r>
              <a:rPr lang="en-US" sz="3499" dirty="0">
                <a:solidFill>
                  <a:srgbClr val="072D50"/>
                </a:solidFill>
                <a:latin typeface="Roboto Condensed"/>
              </a:rPr>
              <a:t> </a:t>
            </a:r>
            <a:r>
              <a:rPr lang="en-US" sz="3499" dirty="0" err="1">
                <a:solidFill>
                  <a:srgbClr val="072D50"/>
                </a:solidFill>
                <a:latin typeface="Roboto Condensed"/>
              </a:rPr>
              <a:t>cứu</a:t>
            </a:r>
            <a:r>
              <a:rPr lang="en-US" sz="3499" dirty="0">
                <a:solidFill>
                  <a:srgbClr val="072D50"/>
                </a:solidFill>
                <a:latin typeface="Roboto Condensed"/>
              </a:rPr>
              <a:t> </a:t>
            </a:r>
            <a:r>
              <a:rPr lang="en-US" sz="3499" dirty="0" err="1">
                <a:solidFill>
                  <a:srgbClr val="072D50"/>
                </a:solidFill>
                <a:latin typeface="Roboto Condensed"/>
              </a:rPr>
              <a:t>Nét</a:t>
            </a:r>
            <a:endParaRPr lang="en-US" sz="3499" dirty="0">
              <a:solidFill>
                <a:srgbClr val="072D50"/>
              </a:solidFill>
              <a:latin typeface="Roboto Condensed"/>
            </a:endParaRPr>
          </a:p>
          <a:p>
            <a:pPr marL="755642" lvl="1" indent="-377821" algn="just">
              <a:lnSpc>
                <a:spcPts val="5249"/>
              </a:lnSpc>
              <a:buFont typeface="Arial"/>
              <a:buChar char="•"/>
            </a:pPr>
            <a:r>
              <a:rPr lang="en-US" sz="3499" dirty="0" err="1">
                <a:solidFill>
                  <a:srgbClr val="072D50"/>
                </a:solidFill>
                <a:latin typeface="Roboto Condensed"/>
              </a:rPr>
              <a:t>Lặng</a:t>
            </a:r>
            <a:r>
              <a:rPr lang="en-US" sz="3499" dirty="0">
                <a:solidFill>
                  <a:srgbClr val="072D50"/>
                </a:solidFill>
                <a:latin typeface="Roboto Condensed"/>
              </a:rPr>
              <a:t> </a:t>
            </a:r>
            <a:r>
              <a:rPr lang="en-US" sz="3499" dirty="0" err="1">
                <a:solidFill>
                  <a:srgbClr val="072D50"/>
                </a:solidFill>
                <a:latin typeface="Roboto Condensed"/>
              </a:rPr>
              <a:t>người</a:t>
            </a:r>
            <a:r>
              <a:rPr lang="en-US" sz="3499" dirty="0">
                <a:solidFill>
                  <a:srgbClr val="072D50"/>
                </a:solidFill>
                <a:latin typeface="Roboto Condensed"/>
              </a:rPr>
              <a:t> </a:t>
            </a:r>
            <a:r>
              <a:rPr lang="en-US" sz="3499" dirty="0" err="1">
                <a:solidFill>
                  <a:srgbClr val="072D50"/>
                </a:solidFill>
                <a:latin typeface="Roboto Condensed"/>
              </a:rPr>
              <a:t>nhìn</a:t>
            </a:r>
            <a:r>
              <a:rPr lang="en-US" sz="3499" dirty="0">
                <a:solidFill>
                  <a:srgbClr val="072D50"/>
                </a:solidFill>
                <a:latin typeface="Roboto Condensed"/>
              </a:rPr>
              <a:t> </a:t>
            </a:r>
            <a:r>
              <a:rPr lang="en-US" sz="3499" dirty="0" err="1">
                <a:solidFill>
                  <a:srgbClr val="072D50"/>
                </a:solidFill>
                <a:latin typeface="Roboto Condensed"/>
              </a:rPr>
              <a:t>xuống</a:t>
            </a:r>
            <a:r>
              <a:rPr lang="en-US" sz="3499" dirty="0">
                <a:solidFill>
                  <a:srgbClr val="072D50"/>
                </a:solidFill>
                <a:latin typeface="Roboto Condensed"/>
              </a:rPr>
              <a:t> </a:t>
            </a:r>
            <a:r>
              <a:rPr lang="en-US" sz="3499" dirty="0" err="1">
                <a:solidFill>
                  <a:srgbClr val="072D50"/>
                </a:solidFill>
                <a:latin typeface="Roboto Condensed"/>
              </a:rPr>
              <a:t>biển</a:t>
            </a:r>
            <a:r>
              <a:rPr lang="en-US" sz="3499" dirty="0">
                <a:solidFill>
                  <a:srgbClr val="072D50"/>
                </a:solidFill>
                <a:latin typeface="Roboto Condensed"/>
              </a:rPr>
              <a:t> </a:t>
            </a:r>
            <a:r>
              <a:rPr lang="en-US" sz="3499" dirty="0" err="1">
                <a:solidFill>
                  <a:srgbClr val="072D50"/>
                </a:solidFill>
                <a:latin typeface="Roboto Condensed"/>
              </a:rPr>
              <a:t>cả</a:t>
            </a:r>
            <a:r>
              <a:rPr lang="en-US" sz="3499" dirty="0">
                <a:solidFill>
                  <a:srgbClr val="072D50"/>
                </a:solidFill>
                <a:latin typeface="Roboto Condensed"/>
              </a:rPr>
              <a:t>.</a:t>
            </a:r>
          </a:p>
        </p:txBody>
      </p:sp>
      <p:grpSp>
        <p:nvGrpSpPr>
          <p:cNvPr id="21" name="Nhóm 20">
            <a:extLst>
              <a:ext uri="{FF2B5EF4-FFF2-40B4-BE49-F238E27FC236}">
                <a16:creationId xmlns:a16="http://schemas.microsoft.com/office/drawing/2014/main" id="{8F4C2346-D4A3-B254-7C71-ACAFF76B25D3}"/>
              </a:ext>
            </a:extLst>
          </p:cNvPr>
          <p:cNvGrpSpPr/>
          <p:nvPr/>
        </p:nvGrpSpPr>
        <p:grpSpPr>
          <a:xfrm>
            <a:off x="-1219200" y="160182"/>
            <a:ext cx="10439400" cy="1494903"/>
            <a:chOff x="-1219200" y="160182"/>
            <a:chExt cx="12420600" cy="1494903"/>
          </a:xfrm>
        </p:grpSpPr>
        <p:sp>
          <p:nvSpPr>
            <p:cNvPr id="22" name="Lưu đồ: Điểm Kết Thúc 21">
              <a:extLst>
                <a:ext uri="{FF2B5EF4-FFF2-40B4-BE49-F238E27FC236}">
                  <a16:creationId xmlns:a16="http://schemas.microsoft.com/office/drawing/2014/main" id="{E813E88A-6B56-E690-C320-B38A84BA6CAE}"/>
                </a:ext>
              </a:extLst>
            </p:cNvPr>
            <p:cNvSpPr/>
            <p:nvPr/>
          </p:nvSpPr>
          <p:spPr>
            <a:xfrm>
              <a:off x="-1219200" y="160182"/>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9">
              <a:extLst>
                <a:ext uri="{FF2B5EF4-FFF2-40B4-BE49-F238E27FC236}">
                  <a16:creationId xmlns:a16="http://schemas.microsoft.com/office/drawing/2014/main" id="{B4BBD673-EC14-2FF8-D27B-12C5A0CA4948}"/>
                </a:ext>
              </a:extLst>
            </p:cNvPr>
            <p:cNvSpPr txBox="1"/>
            <p:nvPr/>
          </p:nvSpPr>
          <p:spPr>
            <a:xfrm>
              <a:off x="599826" y="293860"/>
              <a:ext cx="1017135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1916" y="2749729"/>
            <a:ext cx="3863490" cy="438410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6017" y="6642491"/>
            <a:ext cx="7383086" cy="189191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4738563" y="3650452"/>
            <a:ext cx="4173443" cy="1191328"/>
          </a:xfrm>
          <a:prstGeom prst="rect">
            <a:avLst/>
          </a:prstGeom>
        </p:spPr>
      </p:pic>
      <p:grpSp>
        <p:nvGrpSpPr>
          <p:cNvPr id="33" name="Nhóm 32">
            <a:extLst>
              <a:ext uri="{FF2B5EF4-FFF2-40B4-BE49-F238E27FC236}">
                <a16:creationId xmlns:a16="http://schemas.microsoft.com/office/drawing/2014/main" id="{13B1B516-E90F-8538-8E9F-1BA5E89BAC15}"/>
              </a:ext>
            </a:extLst>
          </p:cNvPr>
          <p:cNvGrpSpPr/>
          <p:nvPr/>
        </p:nvGrpSpPr>
        <p:grpSpPr>
          <a:xfrm>
            <a:off x="7935618" y="3579771"/>
            <a:ext cx="3722982" cy="1240854"/>
            <a:chOff x="7935618" y="3579771"/>
            <a:chExt cx="3722982" cy="1240854"/>
          </a:xfrm>
        </p:grpSpPr>
        <p:sp>
          <p:nvSpPr>
            <p:cNvPr id="29" name="Lưu đồ: Điểm Kết Thúc 28">
              <a:extLst>
                <a:ext uri="{FF2B5EF4-FFF2-40B4-BE49-F238E27FC236}">
                  <a16:creationId xmlns:a16="http://schemas.microsoft.com/office/drawing/2014/main" id="{C7CAC3EC-E9A3-C12D-35D3-1CB437EB4B2B}"/>
                </a:ext>
              </a:extLst>
            </p:cNvPr>
            <p:cNvSpPr/>
            <p:nvPr/>
          </p:nvSpPr>
          <p:spPr>
            <a:xfrm>
              <a:off x="7935618" y="3771640"/>
              <a:ext cx="3722982" cy="1031125"/>
            </a:xfrm>
            <a:prstGeom prst="flowChartTerminator">
              <a:avLst/>
            </a:prstGeom>
            <a:solidFill>
              <a:srgbClr val="AAC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8012451" y="3579771"/>
              <a:ext cx="3364707" cy="1240854"/>
            </a:xfrm>
            <a:prstGeom prst="rect">
              <a:avLst/>
            </a:prstGeom>
          </p:spPr>
          <p:txBody>
            <a:bodyPr lIns="50800" tIns="50800" rIns="50800" bIns="50800" rtlCol="0" anchor="ctr"/>
            <a:lstStyle/>
            <a:p>
              <a:pPr algn="ctr">
                <a:lnSpc>
                  <a:spcPts val="4499"/>
                </a:lnSpc>
              </a:pPr>
              <a:r>
                <a:rPr lang="en-US" sz="2999" dirty="0" err="1">
                  <a:solidFill>
                    <a:srgbClr val="484C79"/>
                  </a:solidFill>
                  <a:latin typeface="Roboto Condensed Bold"/>
                </a:rPr>
                <a:t>Hành</a:t>
              </a:r>
              <a:r>
                <a:rPr lang="en-US" sz="2999" dirty="0">
                  <a:solidFill>
                    <a:srgbClr val="484C79"/>
                  </a:solidFill>
                  <a:latin typeface="Roboto Condensed Bold"/>
                </a:rPr>
                <a:t> </a:t>
              </a:r>
              <a:r>
                <a:rPr lang="en-US" sz="2999" dirty="0" err="1">
                  <a:solidFill>
                    <a:srgbClr val="484C79"/>
                  </a:solidFill>
                  <a:latin typeface="Roboto Condensed Bold"/>
                </a:rPr>
                <a:t>động</a:t>
              </a:r>
              <a:r>
                <a:rPr lang="en-US" sz="2999" dirty="0">
                  <a:solidFill>
                    <a:srgbClr val="484C79"/>
                  </a:solidFill>
                  <a:latin typeface="Roboto Condensed Bold"/>
                </a:rPr>
                <a:t>, </a:t>
              </a:r>
              <a:r>
                <a:rPr lang="en-US" sz="2999" dirty="0" err="1">
                  <a:solidFill>
                    <a:srgbClr val="484C79"/>
                  </a:solidFill>
                  <a:latin typeface="Roboto Condensed Bold"/>
                </a:rPr>
                <a:t>suy</a:t>
              </a:r>
              <a:r>
                <a:rPr lang="en-US" sz="2999" dirty="0">
                  <a:solidFill>
                    <a:srgbClr val="484C79"/>
                  </a:solidFill>
                  <a:latin typeface="Roboto Condensed Bold"/>
                </a:rPr>
                <a:t> </a:t>
              </a:r>
              <a:r>
                <a:rPr lang="en-US" sz="2999" dirty="0" err="1">
                  <a:solidFill>
                    <a:srgbClr val="484C79"/>
                  </a:solidFill>
                  <a:latin typeface="Roboto Condensed Bold"/>
                </a:rPr>
                <a:t>nghĩ</a:t>
              </a:r>
              <a:endParaRPr lang="en-US" sz="2999" dirty="0">
                <a:solidFill>
                  <a:srgbClr val="484C79"/>
                </a:solidFill>
                <a:latin typeface="Roboto Condensed Bold"/>
              </a:endParaRPr>
            </a:p>
          </p:txBody>
        </p:sp>
      </p:grpSp>
      <p:grpSp>
        <p:nvGrpSpPr>
          <p:cNvPr id="34" name="Nhóm 33">
            <a:extLst>
              <a:ext uri="{FF2B5EF4-FFF2-40B4-BE49-F238E27FC236}">
                <a16:creationId xmlns:a16="http://schemas.microsoft.com/office/drawing/2014/main" id="{48AFFD66-BA17-3AF6-F67D-6E6C77F4C9E0}"/>
              </a:ext>
            </a:extLst>
          </p:cNvPr>
          <p:cNvGrpSpPr/>
          <p:nvPr/>
        </p:nvGrpSpPr>
        <p:grpSpPr>
          <a:xfrm>
            <a:off x="8012451" y="5356213"/>
            <a:ext cx="6818717" cy="1240856"/>
            <a:chOff x="8012451" y="5356213"/>
            <a:chExt cx="6818717" cy="1240856"/>
          </a:xfrm>
        </p:grpSpPr>
        <p:sp>
          <p:nvSpPr>
            <p:cNvPr id="30" name="Lưu đồ: Điểm Kết Thúc 29">
              <a:extLst>
                <a:ext uri="{FF2B5EF4-FFF2-40B4-BE49-F238E27FC236}">
                  <a16:creationId xmlns:a16="http://schemas.microsoft.com/office/drawing/2014/main" id="{D1D7BA64-2E18-C1C0-B01E-191CE0067999}"/>
                </a:ext>
              </a:extLst>
            </p:cNvPr>
            <p:cNvSpPr/>
            <p:nvPr/>
          </p:nvSpPr>
          <p:spPr>
            <a:xfrm>
              <a:off x="8042412" y="5374073"/>
              <a:ext cx="6788756" cy="1200151"/>
            </a:xfrm>
            <a:prstGeom prst="flowChartTerminator">
              <a:avLst/>
            </a:prstGeom>
            <a:solidFill>
              <a:srgbClr val="AAC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8012451" y="5356213"/>
              <a:ext cx="6818717" cy="1240856"/>
            </a:xfrm>
            <a:prstGeom prst="rect">
              <a:avLst/>
            </a:prstGeom>
          </p:spPr>
          <p:txBody>
            <a:bodyPr lIns="50800" tIns="50800" rIns="50800" bIns="50800" rtlCol="0" anchor="ctr"/>
            <a:lstStyle/>
            <a:p>
              <a:pPr algn="ctr">
                <a:lnSpc>
                  <a:spcPts val="4499"/>
                </a:lnSpc>
              </a:pPr>
              <a:r>
                <a:rPr lang="en-US" sz="2999" dirty="0">
                  <a:solidFill>
                    <a:srgbClr val="484C79"/>
                  </a:solidFill>
                  <a:latin typeface="Roboto Condensed Bold"/>
                </a:rPr>
                <a:t>Qua </a:t>
              </a:r>
              <a:r>
                <a:rPr lang="en-US" sz="2999" dirty="0" err="1">
                  <a:solidFill>
                    <a:srgbClr val="484C79"/>
                  </a:solidFill>
                  <a:latin typeface="Roboto Condensed Bold"/>
                </a:rPr>
                <a:t>đánh</a:t>
              </a:r>
              <a:r>
                <a:rPr lang="en-US" sz="2999" dirty="0">
                  <a:solidFill>
                    <a:srgbClr val="484C79"/>
                  </a:solidFill>
                  <a:latin typeface="Roboto Condensed Bold"/>
                </a:rPr>
                <a:t> </a:t>
              </a:r>
              <a:r>
                <a:rPr lang="en-US" sz="2999" dirty="0" err="1">
                  <a:solidFill>
                    <a:srgbClr val="484C79"/>
                  </a:solidFill>
                  <a:latin typeface="Roboto Condensed Bold"/>
                </a:rPr>
                <a:t>giá</a:t>
              </a:r>
              <a:r>
                <a:rPr lang="en-US" sz="2999" dirty="0">
                  <a:solidFill>
                    <a:srgbClr val="484C79"/>
                  </a:solidFill>
                  <a:latin typeface="Roboto Condensed Bold"/>
                </a:rPr>
                <a:t> </a:t>
              </a:r>
              <a:r>
                <a:rPr lang="en-US" sz="2999" dirty="0" err="1">
                  <a:solidFill>
                    <a:srgbClr val="484C79"/>
                  </a:solidFill>
                  <a:latin typeface="Roboto Condensed Bold"/>
                </a:rPr>
                <a:t>của</a:t>
              </a:r>
              <a:r>
                <a:rPr lang="en-US" sz="2999" dirty="0">
                  <a:solidFill>
                    <a:srgbClr val="484C79"/>
                  </a:solidFill>
                  <a:latin typeface="Roboto Condensed Bold"/>
                </a:rPr>
                <a:t> </a:t>
              </a:r>
              <a:r>
                <a:rPr lang="en-US" sz="2999" dirty="0" err="1">
                  <a:solidFill>
                    <a:srgbClr val="484C79"/>
                  </a:solidFill>
                  <a:latin typeface="Roboto Condensed Bold"/>
                </a:rPr>
                <a:t>nhân</a:t>
              </a:r>
              <a:r>
                <a:rPr lang="en-US" sz="2999" dirty="0">
                  <a:solidFill>
                    <a:srgbClr val="484C79"/>
                  </a:solidFill>
                  <a:latin typeface="Roboto Condensed Bold"/>
                </a:rPr>
                <a:t> </a:t>
              </a:r>
              <a:r>
                <a:rPr lang="en-US" sz="2999" dirty="0" err="1">
                  <a:solidFill>
                    <a:srgbClr val="484C79"/>
                  </a:solidFill>
                  <a:latin typeface="Roboto Condensed Bold"/>
                </a:rPr>
                <a:t>vật</a:t>
              </a:r>
              <a:r>
                <a:rPr lang="en-US" sz="2999" dirty="0">
                  <a:solidFill>
                    <a:srgbClr val="484C79"/>
                  </a:solidFill>
                  <a:latin typeface="Roboto Condensed Bold"/>
                </a:rPr>
                <a:t> </a:t>
              </a:r>
              <a:r>
                <a:rPr lang="en-US" sz="2999" dirty="0" err="1">
                  <a:solidFill>
                    <a:srgbClr val="484C79"/>
                  </a:solidFill>
                  <a:latin typeface="Roboto Condensed Bold"/>
                </a:rPr>
                <a:t>khác</a:t>
              </a:r>
              <a:r>
                <a:rPr lang="en-US" sz="2999" dirty="0">
                  <a:solidFill>
                    <a:srgbClr val="484C79"/>
                  </a:solidFill>
                  <a:latin typeface="Roboto Condensed Bold"/>
                </a:rPr>
                <a:t> (</a:t>
              </a:r>
              <a:r>
                <a:rPr lang="en-US" sz="2999" dirty="0" err="1">
                  <a:solidFill>
                    <a:srgbClr val="484C79"/>
                  </a:solidFill>
                  <a:latin typeface="Roboto Condensed Bold"/>
                </a:rPr>
                <a:t>giáo</a:t>
              </a:r>
              <a:r>
                <a:rPr lang="en-US" sz="2999" dirty="0">
                  <a:solidFill>
                    <a:srgbClr val="484C79"/>
                  </a:solidFill>
                  <a:latin typeface="Roboto Condensed Bold"/>
                </a:rPr>
                <a:t> </a:t>
              </a:r>
              <a:r>
                <a:rPr lang="en-US" sz="2999" dirty="0" err="1">
                  <a:solidFill>
                    <a:srgbClr val="484C79"/>
                  </a:solidFill>
                  <a:latin typeface="Roboto Condensed Bold"/>
                </a:rPr>
                <a:t>sư</a:t>
              </a:r>
              <a:r>
                <a:rPr lang="en-US" sz="2999" dirty="0">
                  <a:solidFill>
                    <a:srgbClr val="484C79"/>
                  </a:solidFill>
                  <a:latin typeface="Roboto Condensed Bold"/>
                </a:rPr>
                <a:t>)</a:t>
              </a:r>
            </a:p>
          </p:txBody>
        </p:sp>
      </p:grpSp>
      <p:sp>
        <p:nvSpPr>
          <p:cNvPr id="17" name="TextBox 17"/>
          <p:cNvSpPr txBox="1"/>
          <p:nvPr/>
        </p:nvSpPr>
        <p:spPr>
          <a:xfrm>
            <a:off x="358934" y="7064070"/>
            <a:ext cx="6689453" cy="655181"/>
          </a:xfrm>
          <a:prstGeom prst="rect">
            <a:avLst/>
          </a:prstGeom>
        </p:spPr>
        <p:txBody>
          <a:bodyPr lIns="0" tIns="0" rIns="0" bIns="0" rtlCol="0" anchor="t">
            <a:spAutoFit/>
          </a:bodyPr>
          <a:lstStyle/>
          <a:p>
            <a:pPr>
              <a:lnSpc>
                <a:spcPts val="5359"/>
              </a:lnSpc>
            </a:pPr>
            <a:r>
              <a:rPr lang="en-US" sz="3828">
                <a:solidFill>
                  <a:srgbClr val="072D50"/>
                </a:solidFill>
                <a:latin typeface="Roboto Condensed Bold"/>
              </a:rPr>
              <a:t>d. Nhân vật thuyền trưởng Nê-mô</a:t>
            </a:r>
          </a:p>
        </p:txBody>
      </p:sp>
      <p:sp>
        <p:nvSpPr>
          <p:cNvPr id="18" name="TextBox 18"/>
          <p:cNvSpPr txBox="1"/>
          <p:nvPr/>
        </p:nvSpPr>
        <p:spPr>
          <a:xfrm>
            <a:off x="8120618" y="7025970"/>
            <a:ext cx="9344581" cy="1466689"/>
          </a:xfrm>
          <a:prstGeom prst="rect">
            <a:avLst/>
          </a:prstGeom>
        </p:spPr>
        <p:txBody>
          <a:bodyPr lIns="0" tIns="0" rIns="0" bIns="0" rtlCol="0" anchor="t">
            <a:spAutoFit/>
          </a:bodyPr>
          <a:lstStyle/>
          <a:p>
            <a:pPr algn="just">
              <a:lnSpc>
                <a:spcPts val="5999"/>
              </a:lnSpc>
              <a:spcBef>
                <a:spcPct val="0"/>
              </a:spcBef>
            </a:pPr>
            <a:r>
              <a:rPr lang="en-US" sz="3999" dirty="0" err="1">
                <a:solidFill>
                  <a:srgbClr val="072D50"/>
                </a:solidFill>
                <a:latin typeface="Roboto Condensed"/>
              </a:rPr>
              <a:t>Giáo</a:t>
            </a:r>
            <a:r>
              <a:rPr lang="en-US" sz="3999" dirty="0">
                <a:solidFill>
                  <a:srgbClr val="072D50"/>
                </a:solidFill>
                <a:latin typeface="Roboto Condensed"/>
              </a:rPr>
              <a:t> </a:t>
            </a:r>
            <a:r>
              <a:rPr lang="en-US" sz="3999" dirty="0" err="1">
                <a:solidFill>
                  <a:srgbClr val="072D50"/>
                </a:solidFill>
                <a:latin typeface="Roboto Condensed"/>
              </a:rPr>
              <a:t>sư</a:t>
            </a:r>
            <a:r>
              <a:rPr lang="en-US" sz="3999" dirty="0">
                <a:solidFill>
                  <a:srgbClr val="072D50"/>
                </a:solidFill>
                <a:latin typeface="Roboto Condensed"/>
              </a:rPr>
              <a:t>: </a:t>
            </a:r>
            <a:r>
              <a:rPr lang="en-US" sz="3999" dirty="0" err="1">
                <a:solidFill>
                  <a:srgbClr val="072D50"/>
                </a:solidFill>
                <a:latin typeface="Roboto Condensed"/>
              </a:rPr>
              <a:t>Mấy</a:t>
            </a:r>
            <a:r>
              <a:rPr lang="en-US" sz="3999" dirty="0">
                <a:solidFill>
                  <a:srgbClr val="072D50"/>
                </a:solidFill>
                <a:latin typeface="Roboto Condensed"/>
              </a:rPr>
              <a:t> </a:t>
            </a:r>
            <a:r>
              <a:rPr lang="en-US" sz="3999" dirty="0" err="1">
                <a:solidFill>
                  <a:srgbClr val="072D50"/>
                </a:solidFill>
                <a:latin typeface="Roboto Condensed"/>
              </a:rPr>
              <a:t>hôm</a:t>
            </a:r>
            <a:r>
              <a:rPr lang="en-US" sz="3999" dirty="0">
                <a:solidFill>
                  <a:srgbClr val="072D50"/>
                </a:solidFill>
                <a:latin typeface="Roboto Condensed"/>
              </a:rPr>
              <a:t> </a:t>
            </a:r>
            <a:r>
              <a:rPr lang="en-US" sz="3999" dirty="0" err="1">
                <a:solidFill>
                  <a:srgbClr val="072D50"/>
                </a:solidFill>
                <a:latin typeface="Roboto Condensed"/>
              </a:rPr>
              <a:t>không</a:t>
            </a:r>
            <a:r>
              <a:rPr lang="en-US" sz="3999" dirty="0">
                <a:solidFill>
                  <a:srgbClr val="072D50"/>
                </a:solidFill>
                <a:latin typeface="Roboto Condensed"/>
              </a:rPr>
              <a:t> </a:t>
            </a:r>
            <a:r>
              <a:rPr lang="en-US" sz="3999" dirty="0" err="1">
                <a:solidFill>
                  <a:srgbClr val="072D50"/>
                </a:solidFill>
                <a:latin typeface="Roboto Condensed"/>
              </a:rPr>
              <a:t>gặp</a:t>
            </a:r>
            <a:r>
              <a:rPr lang="en-US" sz="3999" dirty="0">
                <a:solidFill>
                  <a:srgbClr val="072D50"/>
                </a:solidFill>
                <a:latin typeface="Roboto Condensed"/>
              </a:rPr>
              <a:t> </a:t>
            </a:r>
            <a:r>
              <a:rPr lang="en-US" sz="3999" dirty="0" err="1">
                <a:solidFill>
                  <a:srgbClr val="072D50"/>
                </a:solidFill>
                <a:latin typeface="Roboto Condensed"/>
              </a:rPr>
              <a:t>Nê-mô</a:t>
            </a:r>
            <a:r>
              <a:rPr lang="en-US" sz="3999" dirty="0">
                <a:solidFill>
                  <a:srgbClr val="072D50"/>
                </a:solidFill>
                <a:latin typeface="Roboto Condensed"/>
              </a:rPr>
              <a:t>, </a:t>
            </a:r>
            <a:r>
              <a:rPr lang="en-US" sz="3999" dirty="0" err="1">
                <a:solidFill>
                  <a:srgbClr val="072D50"/>
                </a:solidFill>
                <a:latin typeface="Roboto Condensed"/>
              </a:rPr>
              <a:t>cảm</a:t>
            </a:r>
            <a:r>
              <a:rPr lang="en-US" sz="3999" dirty="0">
                <a:solidFill>
                  <a:srgbClr val="072D50"/>
                </a:solidFill>
                <a:latin typeface="Roboto Condensed"/>
              </a:rPr>
              <a:t> </a:t>
            </a:r>
            <a:r>
              <a:rPr lang="en-US" sz="3999" dirty="0" err="1">
                <a:solidFill>
                  <a:srgbClr val="072D50"/>
                </a:solidFill>
                <a:latin typeface="Roboto Condensed"/>
              </a:rPr>
              <a:t>thấy</a:t>
            </a:r>
            <a:r>
              <a:rPr lang="en-US" sz="3999" dirty="0">
                <a:solidFill>
                  <a:srgbClr val="072D50"/>
                </a:solidFill>
                <a:latin typeface="Roboto Condensed"/>
              </a:rPr>
              <a:t> </a:t>
            </a:r>
            <a:r>
              <a:rPr lang="en-US" sz="3999" dirty="0" err="1">
                <a:solidFill>
                  <a:srgbClr val="072D50"/>
                </a:solidFill>
                <a:latin typeface="Roboto Condensed"/>
              </a:rPr>
              <a:t>thuyền</a:t>
            </a:r>
            <a:r>
              <a:rPr lang="en-US" sz="3999" dirty="0">
                <a:solidFill>
                  <a:srgbClr val="072D50"/>
                </a:solidFill>
                <a:latin typeface="Roboto Condensed"/>
              </a:rPr>
              <a:t> </a:t>
            </a:r>
            <a:r>
              <a:rPr lang="en-US" sz="3999" dirty="0" err="1">
                <a:solidFill>
                  <a:srgbClr val="072D50"/>
                </a:solidFill>
                <a:latin typeface="Roboto Condensed"/>
              </a:rPr>
              <a:t>trưởng</a:t>
            </a:r>
            <a:r>
              <a:rPr lang="en-US" sz="3999" dirty="0">
                <a:solidFill>
                  <a:srgbClr val="072D50"/>
                </a:solidFill>
                <a:latin typeface="Roboto Condensed"/>
              </a:rPr>
              <a:t> </a:t>
            </a:r>
            <a:r>
              <a:rPr lang="en-US" sz="3999" dirty="0" err="1">
                <a:solidFill>
                  <a:srgbClr val="072D50"/>
                </a:solidFill>
                <a:latin typeface="Roboto Condensed"/>
              </a:rPr>
              <a:t>lạnh</a:t>
            </a:r>
            <a:r>
              <a:rPr lang="en-US" sz="3999" dirty="0">
                <a:solidFill>
                  <a:srgbClr val="072D50"/>
                </a:solidFill>
                <a:latin typeface="Roboto Condensed"/>
              </a:rPr>
              <a:t> </a:t>
            </a:r>
            <a:r>
              <a:rPr lang="en-US" sz="3999" dirty="0" err="1">
                <a:solidFill>
                  <a:srgbClr val="072D50"/>
                </a:solidFill>
                <a:latin typeface="Roboto Condensed"/>
              </a:rPr>
              <a:t>lùng</a:t>
            </a:r>
            <a:endParaRPr lang="en-US" sz="3999" dirty="0">
              <a:solidFill>
                <a:srgbClr val="072D50"/>
              </a:solidFill>
              <a:latin typeface="Roboto Condensed"/>
            </a:endParaRPr>
          </a:p>
        </p:txBody>
      </p:sp>
      <p:grpSp>
        <p:nvGrpSpPr>
          <p:cNvPr id="32" name="Nhóm 31">
            <a:extLst>
              <a:ext uri="{FF2B5EF4-FFF2-40B4-BE49-F238E27FC236}">
                <a16:creationId xmlns:a16="http://schemas.microsoft.com/office/drawing/2014/main" id="{97CC66FA-6E8A-11EA-15E8-A4177DAA9E9E}"/>
              </a:ext>
            </a:extLst>
          </p:cNvPr>
          <p:cNvGrpSpPr/>
          <p:nvPr/>
        </p:nvGrpSpPr>
        <p:grpSpPr>
          <a:xfrm>
            <a:off x="7651279" y="1651228"/>
            <a:ext cx="3349332" cy="1240856"/>
            <a:chOff x="7651279" y="1651228"/>
            <a:chExt cx="3349332" cy="1240856"/>
          </a:xfrm>
        </p:grpSpPr>
        <p:sp>
          <p:nvSpPr>
            <p:cNvPr id="27" name="Lưu đồ: Điểm Kết Thúc 26">
              <a:extLst>
                <a:ext uri="{FF2B5EF4-FFF2-40B4-BE49-F238E27FC236}">
                  <a16:creationId xmlns:a16="http://schemas.microsoft.com/office/drawing/2014/main" id="{F4309F39-E135-6215-6D32-17F931690F35}"/>
                </a:ext>
              </a:extLst>
            </p:cNvPr>
            <p:cNvSpPr/>
            <p:nvPr/>
          </p:nvSpPr>
          <p:spPr>
            <a:xfrm>
              <a:off x="7651279" y="1860959"/>
              <a:ext cx="3349332" cy="1031125"/>
            </a:xfrm>
            <a:prstGeom prst="flowChartTerminator">
              <a:avLst/>
            </a:prstGeom>
            <a:solidFill>
              <a:srgbClr val="AAC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2"/>
            <p:cNvSpPr txBox="1"/>
            <p:nvPr/>
          </p:nvSpPr>
          <p:spPr>
            <a:xfrm>
              <a:off x="7935618" y="1651228"/>
              <a:ext cx="2010498" cy="1240856"/>
            </a:xfrm>
            <a:prstGeom prst="rect">
              <a:avLst/>
            </a:prstGeom>
          </p:spPr>
          <p:txBody>
            <a:bodyPr lIns="50800" tIns="50800" rIns="50800" bIns="50800" rtlCol="0" anchor="ctr"/>
            <a:lstStyle/>
            <a:p>
              <a:pPr algn="ctr">
                <a:lnSpc>
                  <a:spcPts val="4499"/>
                </a:lnSpc>
              </a:pPr>
              <a:r>
                <a:rPr lang="en-US" sz="2999" dirty="0" err="1">
                  <a:solidFill>
                    <a:srgbClr val="484C79"/>
                  </a:solidFill>
                  <a:latin typeface="Roboto Condensed Bold"/>
                </a:rPr>
                <a:t>Nhiệm</a:t>
              </a:r>
              <a:r>
                <a:rPr lang="en-US" sz="2999" dirty="0">
                  <a:solidFill>
                    <a:srgbClr val="484C79"/>
                  </a:solidFill>
                  <a:latin typeface="Roboto Condensed Bold"/>
                </a:rPr>
                <a:t> </a:t>
              </a:r>
              <a:r>
                <a:rPr lang="en-US" sz="2999" dirty="0" err="1">
                  <a:solidFill>
                    <a:srgbClr val="484C79"/>
                  </a:solidFill>
                  <a:latin typeface="Roboto Condensed Bold"/>
                </a:rPr>
                <a:t>vụ</a:t>
              </a:r>
              <a:endParaRPr lang="en-US" sz="2999" dirty="0">
                <a:solidFill>
                  <a:srgbClr val="484C79"/>
                </a:solidFill>
                <a:latin typeface="Roboto Condensed Bold"/>
              </a:endParaRPr>
            </a:p>
          </p:txBody>
        </p:sp>
      </p:grpSp>
      <p:grpSp>
        <p:nvGrpSpPr>
          <p:cNvPr id="23" name="Nhóm 22">
            <a:extLst>
              <a:ext uri="{FF2B5EF4-FFF2-40B4-BE49-F238E27FC236}">
                <a16:creationId xmlns:a16="http://schemas.microsoft.com/office/drawing/2014/main" id="{DC959A11-C8BE-87C4-E954-69A89F5BB681}"/>
              </a:ext>
            </a:extLst>
          </p:cNvPr>
          <p:cNvGrpSpPr/>
          <p:nvPr/>
        </p:nvGrpSpPr>
        <p:grpSpPr>
          <a:xfrm>
            <a:off x="-1447800" y="141589"/>
            <a:ext cx="11393916" cy="1494903"/>
            <a:chOff x="-1219200" y="160182"/>
            <a:chExt cx="13078932" cy="1494903"/>
          </a:xfrm>
        </p:grpSpPr>
        <p:sp>
          <p:nvSpPr>
            <p:cNvPr id="24" name="Lưu đồ: Điểm Kết Thúc 23">
              <a:extLst>
                <a:ext uri="{FF2B5EF4-FFF2-40B4-BE49-F238E27FC236}">
                  <a16:creationId xmlns:a16="http://schemas.microsoft.com/office/drawing/2014/main" id="{104D6A63-F988-8ABF-CC04-4BA2B8CB941D}"/>
                </a:ext>
              </a:extLst>
            </p:cNvPr>
            <p:cNvSpPr/>
            <p:nvPr/>
          </p:nvSpPr>
          <p:spPr>
            <a:xfrm>
              <a:off x="-1219200" y="160182"/>
              <a:ext cx="124206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19">
              <a:extLst>
                <a:ext uri="{FF2B5EF4-FFF2-40B4-BE49-F238E27FC236}">
                  <a16:creationId xmlns:a16="http://schemas.microsoft.com/office/drawing/2014/main" id="{CE3DC4BB-0E04-03FE-1F8D-2BB90599CAAA}"/>
                </a:ext>
              </a:extLst>
            </p:cNvPr>
            <p:cNvSpPr txBox="1"/>
            <p:nvPr/>
          </p:nvSpPr>
          <p:spPr>
            <a:xfrm>
              <a:off x="1688380" y="296179"/>
              <a:ext cx="1017135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1916" y="2749729"/>
            <a:ext cx="3863490" cy="438410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6017" y="6642491"/>
            <a:ext cx="7383086" cy="189191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6940" flipH="1">
            <a:off x="5232382" y="2513528"/>
            <a:ext cx="12712854" cy="5259944"/>
          </a:xfrm>
          <a:prstGeom prst="rect">
            <a:avLst/>
          </a:prstGeom>
        </p:spPr>
      </p:pic>
      <p:sp>
        <p:nvSpPr>
          <p:cNvPr id="11" name="TextBox 11"/>
          <p:cNvSpPr txBox="1"/>
          <p:nvPr/>
        </p:nvSpPr>
        <p:spPr>
          <a:xfrm>
            <a:off x="358934" y="7064070"/>
            <a:ext cx="6689453" cy="655181"/>
          </a:xfrm>
          <a:prstGeom prst="rect">
            <a:avLst/>
          </a:prstGeom>
        </p:spPr>
        <p:txBody>
          <a:bodyPr lIns="0" tIns="0" rIns="0" bIns="0" rtlCol="0" anchor="t">
            <a:spAutoFit/>
          </a:bodyPr>
          <a:lstStyle/>
          <a:p>
            <a:pPr>
              <a:lnSpc>
                <a:spcPts val="5359"/>
              </a:lnSpc>
            </a:pPr>
            <a:r>
              <a:rPr lang="en-US" sz="3828">
                <a:solidFill>
                  <a:srgbClr val="072D50"/>
                </a:solidFill>
                <a:latin typeface="Roboto Condensed Bold"/>
              </a:rPr>
              <a:t>d. Nhân vật thuyền trưởng Nê-mô</a:t>
            </a:r>
          </a:p>
        </p:txBody>
      </p:sp>
      <p:sp>
        <p:nvSpPr>
          <p:cNvPr id="12" name="TextBox 12"/>
          <p:cNvSpPr txBox="1"/>
          <p:nvPr/>
        </p:nvSpPr>
        <p:spPr>
          <a:xfrm rot="288866">
            <a:off x="7048627" y="3245557"/>
            <a:ext cx="8962091" cy="2489026"/>
          </a:xfrm>
          <a:prstGeom prst="rect">
            <a:avLst/>
          </a:prstGeom>
        </p:spPr>
        <p:txBody>
          <a:bodyPr lIns="0" tIns="0" rIns="0" bIns="0" rtlCol="0" anchor="t">
            <a:spAutoFit/>
          </a:bodyPr>
          <a:lstStyle/>
          <a:p>
            <a:pPr algn="just">
              <a:lnSpc>
                <a:spcPts val="6628"/>
              </a:lnSpc>
              <a:spcBef>
                <a:spcPct val="0"/>
              </a:spcBef>
            </a:pPr>
            <a:r>
              <a:rPr lang="en-US" sz="4419" dirty="0" err="1">
                <a:solidFill>
                  <a:srgbClr val="000000"/>
                </a:solidFill>
                <a:latin typeface="Roboto Condensed Bold"/>
              </a:rPr>
              <a:t>Nhận</a:t>
            </a:r>
            <a:r>
              <a:rPr lang="en-US" sz="4419" dirty="0">
                <a:solidFill>
                  <a:srgbClr val="000000"/>
                </a:solidFill>
                <a:latin typeface="Roboto Condensed Bold"/>
              </a:rPr>
              <a:t> </a:t>
            </a:r>
            <a:r>
              <a:rPr lang="en-US" sz="4419" dirty="0" err="1">
                <a:solidFill>
                  <a:srgbClr val="000000"/>
                </a:solidFill>
                <a:latin typeface="Roboto Condensed Bold"/>
              </a:rPr>
              <a:t>xét</a:t>
            </a:r>
            <a:r>
              <a:rPr lang="en-US" sz="4419" dirty="0">
                <a:solidFill>
                  <a:srgbClr val="000000"/>
                </a:solidFill>
                <a:latin typeface="Roboto Condensed Bold"/>
              </a:rPr>
              <a:t>:</a:t>
            </a:r>
            <a:r>
              <a:rPr lang="en-US" sz="4419" dirty="0">
                <a:solidFill>
                  <a:srgbClr val="000000"/>
                </a:solidFill>
                <a:latin typeface="Roboto Condensed"/>
              </a:rPr>
              <a:t> </a:t>
            </a:r>
            <a:r>
              <a:rPr lang="en-US" sz="4419" b="1" u="sng" dirty="0" err="1">
                <a:solidFill>
                  <a:srgbClr val="000000"/>
                </a:solidFill>
                <a:latin typeface="Roboto Condensed"/>
              </a:rPr>
              <a:t>Thuyền</a:t>
            </a:r>
            <a:r>
              <a:rPr lang="en-US" sz="4419" b="1" u="sng" dirty="0">
                <a:solidFill>
                  <a:srgbClr val="000000"/>
                </a:solidFill>
                <a:latin typeface="Roboto Condensed"/>
              </a:rPr>
              <a:t> </a:t>
            </a:r>
            <a:r>
              <a:rPr lang="en-US" sz="4419" b="1" u="sng" dirty="0" err="1">
                <a:solidFill>
                  <a:srgbClr val="000000"/>
                </a:solidFill>
                <a:latin typeface="Roboto Condensed"/>
              </a:rPr>
              <a:t>trưởng</a:t>
            </a:r>
            <a:r>
              <a:rPr lang="en-US" sz="4419" b="1" u="sng" dirty="0">
                <a:solidFill>
                  <a:srgbClr val="000000"/>
                </a:solidFill>
                <a:latin typeface="Roboto Condensed"/>
              </a:rPr>
              <a:t> </a:t>
            </a:r>
            <a:r>
              <a:rPr lang="en-US" sz="4419" b="1" u="sng" dirty="0" err="1">
                <a:solidFill>
                  <a:srgbClr val="000000"/>
                </a:solidFill>
                <a:latin typeface="Roboto Condensed"/>
              </a:rPr>
              <a:t>bản</a:t>
            </a:r>
            <a:r>
              <a:rPr lang="en-US" sz="4419" b="1" u="sng" dirty="0">
                <a:solidFill>
                  <a:srgbClr val="000000"/>
                </a:solidFill>
                <a:latin typeface="Roboto Condensed"/>
              </a:rPr>
              <a:t> </a:t>
            </a:r>
            <a:r>
              <a:rPr lang="en-US" sz="4419" b="1" u="sng" dirty="0" err="1">
                <a:solidFill>
                  <a:srgbClr val="000000"/>
                </a:solidFill>
                <a:latin typeface="Roboto Condensed"/>
              </a:rPr>
              <a:t>lĩnh</a:t>
            </a:r>
            <a:r>
              <a:rPr lang="en-US" sz="4419" b="1" u="sng" dirty="0">
                <a:solidFill>
                  <a:srgbClr val="000000"/>
                </a:solidFill>
                <a:latin typeface="Roboto Condensed"/>
              </a:rPr>
              <a:t>, </a:t>
            </a:r>
            <a:r>
              <a:rPr lang="en-US" sz="4419" b="1" u="sng" dirty="0" err="1">
                <a:solidFill>
                  <a:srgbClr val="000000"/>
                </a:solidFill>
                <a:latin typeface="Roboto Condensed"/>
              </a:rPr>
              <a:t>quyết</a:t>
            </a:r>
            <a:r>
              <a:rPr lang="en-US" sz="4419" b="1" u="sng" dirty="0">
                <a:solidFill>
                  <a:srgbClr val="000000"/>
                </a:solidFill>
                <a:latin typeface="Roboto Condensed"/>
              </a:rPr>
              <a:t> </a:t>
            </a:r>
            <a:r>
              <a:rPr lang="en-US" sz="4419" b="1" u="sng" dirty="0" err="1">
                <a:solidFill>
                  <a:srgbClr val="000000"/>
                </a:solidFill>
                <a:latin typeface="Roboto Condensed"/>
              </a:rPr>
              <a:t>đoán</a:t>
            </a:r>
            <a:r>
              <a:rPr lang="en-US" sz="4419" b="1" u="sng" dirty="0">
                <a:solidFill>
                  <a:srgbClr val="000000"/>
                </a:solidFill>
                <a:latin typeface="Roboto Condensed"/>
              </a:rPr>
              <a:t>, </a:t>
            </a:r>
            <a:r>
              <a:rPr lang="en-US" sz="4419" b="1" u="sng" dirty="0" err="1">
                <a:solidFill>
                  <a:srgbClr val="000000"/>
                </a:solidFill>
                <a:latin typeface="Roboto Condensed"/>
              </a:rPr>
              <a:t>dũng</a:t>
            </a:r>
            <a:r>
              <a:rPr lang="en-US" sz="4419" b="1" u="sng" dirty="0">
                <a:solidFill>
                  <a:srgbClr val="000000"/>
                </a:solidFill>
                <a:latin typeface="Roboto Condensed"/>
              </a:rPr>
              <a:t> </a:t>
            </a:r>
            <a:r>
              <a:rPr lang="en-US" sz="4419" b="1" u="sng" dirty="0" err="1">
                <a:solidFill>
                  <a:srgbClr val="000000"/>
                </a:solidFill>
                <a:latin typeface="Roboto Condensed"/>
              </a:rPr>
              <a:t>cảm</a:t>
            </a:r>
            <a:r>
              <a:rPr lang="en-US" sz="4419" b="1" u="sng" dirty="0">
                <a:solidFill>
                  <a:srgbClr val="000000"/>
                </a:solidFill>
                <a:latin typeface="Roboto Condensed"/>
              </a:rPr>
              <a:t>, </a:t>
            </a:r>
            <a:r>
              <a:rPr lang="en-US" sz="4419" b="1" u="sng" dirty="0" err="1">
                <a:solidFill>
                  <a:srgbClr val="000000"/>
                </a:solidFill>
                <a:latin typeface="Roboto Condensed"/>
              </a:rPr>
              <a:t>giàu</a:t>
            </a:r>
            <a:r>
              <a:rPr lang="en-US" sz="4419" b="1" u="sng" dirty="0">
                <a:solidFill>
                  <a:srgbClr val="000000"/>
                </a:solidFill>
                <a:latin typeface="Roboto Condensed"/>
              </a:rPr>
              <a:t> </a:t>
            </a:r>
            <a:r>
              <a:rPr lang="en-US" sz="4419" b="1" u="sng" dirty="0" err="1">
                <a:solidFill>
                  <a:srgbClr val="000000"/>
                </a:solidFill>
                <a:latin typeface="Roboto Condensed"/>
              </a:rPr>
              <a:t>tình</a:t>
            </a:r>
            <a:r>
              <a:rPr lang="en-US" sz="4419" b="1" u="sng" dirty="0">
                <a:solidFill>
                  <a:srgbClr val="000000"/>
                </a:solidFill>
                <a:latin typeface="Roboto Condensed"/>
              </a:rPr>
              <a:t> </a:t>
            </a:r>
            <a:r>
              <a:rPr lang="en-US" sz="4419" b="1" u="sng" dirty="0" err="1">
                <a:solidFill>
                  <a:srgbClr val="000000"/>
                </a:solidFill>
                <a:latin typeface="Roboto Condensed"/>
              </a:rPr>
              <a:t>yêu</a:t>
            </a:r>
            <a:r>
              <a:rPr lang="en-US" sz="4419" b="1" u="sng" dirty="0">
                <a:solidFill>
                  <a:srgbClr val="000000"/>
                </a:solidFill>
                <a:latin typeface="Roboto Condensed"/>
              </a:rPr>
              <a:t> </a:t>
            </a:r>
            <a:r>
              <a:rPr lang="en-US" sz="4419" b="1" u="sng" dirty="0" err="1">
                <a:solidFill>
                  <a:srgbClr val="000000"/>
                </a:solidFill>
                <a:latin typeface="Roboto Condensed"/>
              </a:rPr>
              <a:t>thương</a:t>
            </a:r>
            <a:r>
              <a:rPr lang="en-US" sz="4419" b="1" u="sng" dirty="0">
                <a:solidFill>
                  <a:srgbClr val="000000"/>
                </a:solidFill>
                <a:latin typeface="Roboto Condensed"/>
              </a:rPr>
              <a:t> </a:t>
            </a:r>
            <a:r>
              <a:rPr lang="en-US" sz="4419" b="1" u="sng" dirty="0" err="1">
                <a:solidFill>
                  <a:srgbClr val="000000"/>
                </a:solidFill>
                <a:latin typeface="Roboto Condensed"/>
              </a:rPr>
              <a:t>và</a:t>
            </a:r>
            <a:r>
              <a:rPr lang="en-US" sz="4419" b="1" u="sng" dirty="0">
                <a:solidFill>
                  <a:srgbClr val="000000"/>
                </a:solidFill>
                <a:latin typeface="Roboto Condensed"/>
              </a:rPr>
              <a:t> </a:t>
            </a:r>
            <a:r>
              <a:rPr lang="en-US" sz="4419" b="1" u="sng" dirty="0" err="1">
                <a:solidFill>
                  <a:srgbClr val="000000"/>
                </a:solidFill>
                <a:latin typeface="Roboto Condensed"/>
              </a:rPr>
              <a:t>tình</a:t>
            </a:r>
            <a:r>
              <a:rPr lang="en-US" sz="4419" b="1" u="sng" dirty="0">
                <a:solidFill>
                  <a:srgbClr val="000000"/>
                </a:solidFill>
                <a:latin typeface="Roboto Condensed"/>
              </a:rPr>
              <a:t> </a:t>
            </a:r>
            <a:r>
              <a:rPr lang="en-US" sz="4419" b="1" u="sng" dirty="0" err="1">
                <a:solidFill>
                  <a:srgbClr val="000000"/>
                </a:solidFill>
                <a:latin typeface="Roboto Condensed"/>
              </a:rPr>
              <a:t>thần</a:t>
            </a:r>
            <a:r>
              <a:rPr lang="en-US" sz="4419" b="1" u="sng" dirty="0">
                <a:solidFill>
                  <a:srgbClr val="000000"/>
                </a:solidFill>
                <a:latin typeface="Roboto Condensed"/>
              </a:rPr>
              <a:t> </a:t>
            </a:r>
            <a:r>
              <a:rPr lang="en-US" sz="4419" b="1" u="sng" dirty="0" err="1">
                <a:solidFill>
                  <a:srgbClr val="000000"/>
                </a:solidFill>
                <a:latin typeface="Roboto Condensed"/>
              </a:rPr>
              <a:t>đồng</a:t>
            </a:r>
            <a:r>
              <a:rPr lang="en-US" sz="4419" b="1" u="sng" dirty="0">
                <a:solidFill>
                  <a:srgbClr val="000000"/>
                </a:solidFill>
                <a:latin typeface="Roboto Condensed"/>
              </a:rPr>
              <a:t> </a:t>
            </a:r>
            <a:r>
              <a:rPr lang="en-US" sz="4419" b="1" u="sng" dirty="0" err="1">
                <a:solidFill>
                  <a:srgbClr val="000000"/>
                </a:solidFill>
                <a:latin typeface="Roboto Condensed"/>
              </a:rPr>
              <a:t>đội</a:t>
            </a:r>
            <a:r>
              <a:rPr lang="en-US" sz="4419" b="1" u="sng" dirty="0">
                <a:solidFill>
                  <a:srgbClr val="000000"/>
                </a:solidFill>
                <a:latin typeface="Roboto Condensed"/>
              </a:rPr>
              <a:t>.</a:t>
            </a:r>
          </a:p>
        </p:txBody>
      </p:sp>
      <p:grpSp>
        <p:nvGrpSpPr>
          <p:cNvPr id="17" name="Nhóm 16">
            <a:extLst>
              <a:ext uri="{FF2B5EF4-FFF2-40B4-BE49-F238E27FC236}">
                <a16:creationId xmlns:a16="http://schemas.microsoft.com/office/drawing/2014/main" id="{59C6D978-E2AC-5549-76CA-FEBD4DF3DAEF}"/>
              </a:ext>
            </a:extLst>
          </p:cNvPr>
          <p:cNvGrpSpPr/>
          <p:nvPr/>
        </p:nvGrpSpPr>
        <p:grpSpPr>
          <a:xfrm>
            <a:off x="-1219200" y="160182"/>
            <a:ext cx="10735341" cy="1494903"/>
            <a:chOff x="-1219200" y="160182"/>
            <a:chExt cx="10735341" cy="1494903"/>
          </a:xfrm>
        </p:grpSpPr>
        <p:sp>
          <p:nvSpPr>
            <p:cNvPr id="15" name="Lưu đồ: Điểm Kết Thúc 14">
              <a:extLst>
                <a:ext uri="{FF2B5EF4-FFF2-40B4-BE49-F238E27FC236}">
                  <a16:creationId xmlns:a16="http://schemas.microsoft.com/office/drawing/2014/main" id="{67B4553F-093E-C859-AE8F-0B847A13DB7B}"/>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9">
              <a:extLst>
                <a:ext uri="{FF2B5EF4-FFF2-40B4-BE49-F238E27FC236}">
                  <a16:creationId xmlns:a16="http://schemas.microsoft.com/office/drawing/2014/main" id="{6B3EB57B-7904-8486-A62D-6D874B532CE0}"/>
                </a:ext>
              </a:extLst>
            </p:cNvPr>
            <p:cNvSpPr txBox="1"/>
            <p:nvPr/>
          </p:nvSpPr>
          <p:spPr>
            <a:xfrm>
              <a:off x="655209" y="351685"/>
              <a:ext cx="886093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grpSp>
        <p:nvGrpSpPr>
          <p:cNvPr id="8" name="Group 8"/>
          <p:cNvGrpSpPr/>
          <p:nvPr/>
        </p:nvGrpSpPr>
        <p:grpSpPr>
          <a:xfrm>
            <a:off x="820794" y="3654391"/>
            <a:ext cx="16978749" cy="5603909"/>
            <a:chOff x="0" y="0"/>
            <a:chExt cx="4471769" cy="1475927"/>
          </a:xfrm>
        </p:grpSpPr>
        <p:sp>
          <p:nvSpPr>
            <p:cNvPr id="9" name="Freeform 9"/>
            <p:cNvSpPr/>
            <p:nvPr/>
          </p:nvSpPr>
          <p:spPr>
            <a:xfrm>
              <a:off x="0" y="0"/>
              <a:ext cx="4471769" cy="1475927"/>
            </a:xfrm>
            <a:custGeom>
              <a:avLst/>
              <a:gdLst/>
              <a:ahLst/>
              <a:cxnLst/>
              <a:rect l="l" t="t" r="r" b="b"/>
              <a:pathLst>
                <a:path w="4471769" h="1475927">
                  <a:moveTo>
                    <a:pt x="23255" y="0"/>
                  </a:moveTo>
                  <a:lnTo>
                    <a:pt x="4448515" y="0"/>
                  </a:lnTo>
                  <a:cubicBezTo>
                    <a:pt x="4461358" y="0"/>
                    <a:pt x="4471769" y="10412"/>
                    <a:pt x="4471769" y="23255"/>
                  </a:cubicBezTo>
                  <a:lnTo>
                    <a:pt x="4471769" y="1452672"/>
                  </a:lnTo>
                  <a:cubicBezTo>
                    <a:pt x="4471769" y="1465515"/>
                    <a:pt x="4461358" y="1475927"/>
                    <a:pt x="4448515" y="1475927"/>
                  </a:cubicBezTo>
                  <a:lnTo>
                    <a:pt x="23255" y="1475927"/>
                  </a:lnTo>
                  <a:cubicBezTo>
                    <a:pt x="10412" y="1475927"/>
                    <a:pt x="0" y="1465515"/>
                    <a:pt x="0" y="1452672"/>
                  </a:cubicBezTo>
                  <a:lnTo>
                    <a:pt x="0" y="23255"/>
                  </a:lnTo>
                  <a:cubicBezTo>
                    <a:pt x="0" y="10412"/>
                    <a:pt x="10412" y="0"/>
                    <a:pt x="23255" y="0"/>
                  </a:cubicBezTo>
                  <a:close/>
                </a:path>
              </a:pathLst>
            </a:custGeom>
            <a:solidFill>
              <a:srgbClr val="CAF4FF"/>
            </a:solidFill>
          </p:spPr>
          <p:txBody>
            <a:bodyPr/>
            <a:lstStyle/>
            <a:p>
              <a:endParaRPr lang="vi-VN"/>
            </a:p>
          </p:txBody>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sp>
        <p:nvSpPr>
          <p:cNvPr id="11" name="TextBox 11"/>
          <p:cNvSpPr txBox="1"/>
          <p:nvPr/>
        </p:nvSpPr>
        <p:spPr>
          <a:xfrm>
            <a:off x="1426256" y="4588185"/>
            <a:ext cx="15767825" cy="3776345"/>
          </a:xfrm>
          <a:prstGeom prst="rect">
            <a:avLst/>
          </a:prstGeom>
        </p:spPr>
        <p:txBody>
          <a:bodyPr lIns="0" tIns="0" rIns="0" bIns="0" rtlCol="0" anchor="t">
            <a:spAutoFit/>
          </a:bodyPr>
          <a:lstStyle/>
          <a:p>
            <a:pPr marL="863599" lvl="1" indent="-431800" algn="just">
              <a:lnSpc>
                <a:spcPts val="6039"/>
              </a:lnSpc>
              <a:buFont typeface="Arial"/>
              <a:buChar char="•"/>
            </a:pPr>
            <a:r>
              <a:rPr lang="en-US" sz="3999">
                <a:solidFill>
                  <a:srgbClr val="072D50"/>
                </a:solidFill>
                <a:latin typeface="Roboto Condensed"/>
              </a:rPr>
              <a:t>Tác giả đưa ra những miêu tả về thiên nhiên như: từ đáy biển nổi lên những mỏm đá lớn dựng đứng, phủ đầy những loài tảo khổng lồ.</a:t>
            </a:r>
          </a:p>
          <a:p>
            <a:pPr marL="863599" lvl="1" indent="-431800" algn="just">
              <a:lnSpc>
                <a:spcPts val="6039"/>
              </a:lnSpc>
              <a:buFont typeface="Arial"/>
              <a:buChar char="•"/>
            </a:pPr>
            <a:r>
              <a:rPr lang="en-US" sz="3999">
                <a:solidFill>
                  <a:srgbClr val="072D50"/>
                </a:solidFill>
                <a:latin typeface="Roboto Condensed"/>
              </a:rPr>
              <a:t>Kể ra một số thiết bị trên tàu với đặc điểm và chức năng phù hợp logic, là thành tựu của các môn khoa học như: các loại súng bắn, tàu chạy bằng chân vịt, khả năng lặn sâu và chiến đấu của con tàu,...</a:t>
            </a:r>
          </a:p>
        </p:txBody>
      </p:sp>
      <p:grpSp>
        <p:nvGrpSpPr>
          <p:cNvPr id="12" name="Group 12"/>
          <p:cNvGrpSpPr/>
          <p:nvPr/>
        </p:nvGrpSpPr>
        <p:grpSpPr>
          <a:xfrm>
            <a:off x="1242620" y="1880124"/>
            <a:ext cx="4431697" cy="3628581"/>
            <a:chOff x="0" y="-361925"/>
            <a:chExt cx="1167196" cy="955675"/>
          </a:xfrm>
        </p:grpSpPr>
        <p:sp>
          <p:nvSpPr>
            <p:cNvPr id="13" name="Freeform 13"/>
            <p:cNvSpPr/>
            <p:nvPr/>
          </p:nvSpPr>
          <p:spPr>
            <a:xfrm>
              <a:off x="0" y="0"/>
              <a:ext cx="1167196" cy="249933"/>
            </a:xfrm>
            <a:custGeom>
              <a:avLst/>
              <a:gdLst/>
              <a:ahLst/>
              <a:cxnLst/>
              <a:rect l="l" t="t" r="r" b="b"/>
              <a:pathLst>
                <a:path w="1167196" h="249933">
                  <a:moveTo>
                    <a:pt x="89094" y="0"/>
                  </a:moveTo>
                  <a:lnTo>
                    <a:pt x="1078102" y="0"/>
                  </a:lnTo>
                  <a:cubicBezTo>
                    <a:pt x="1127307" y="0"/>
                    <a:pt x="1167196" y="39889"/>
                    <a:pt x="1167196" y="89094"/>
                  </a:cubicBezTo>
                  <a:lnTo>
                    <a:pt x="1167196" y="160839"/>
                  </a:lnTo>
                  <a:cubicBezTo>
                    <a:pt x="1167196" y="184468"/>
                    <a:pt x="1157809" y="207130"/>
                    <a:pt x="1141101" y="223838"/>
                  </a:cubicBezTo>
                  <a:cubicBezTo>
                    <a:pt x="1124392" y="240547"/>
                    <a:pt x="1101731" y="249933"/>
                    <a:pt x="1078102" y="249933"/>
                  </a:cubicBezTo>
                  <a:lnTo>
                    <a:pt x="89094" y="249933"/>
                  </a:lnTo>
                  <a:cubicBezTo>
                    <a:pt x="65465" y="249933"/>
                    <a:pt x="42803" y="240547"/>
                    <a:pt x="26095" y="223838"/>
                  </a:cubicBezTo>
                  <a:cubicBezTo>
                    <a:pt x="9387" y="207130"/>
                    <a:pt x="0" y="184468"/>
                    <a:pt x="0" y="160839"/>
                  </a:cubicBezTo>
                  <a:lnTo>
                    <a:pt x="0" y="89094"/>
                  </a:lnTo>
                  <a:cubicBezTo>
                    <a:pt x="0" y="65465"/>
                    <a:pt x="9387" y="42803"/>
                    <a:pt x="26095" y="26095"/>
                  </a:cubicBezTo>
                  <a:cubicBezTo>
                    <a:pt x="42803" y="9387"/>
                    <a:pt x="65465" y="0"/>
                    <a:pt x="89094" y="0"/>
                  </a:cubicBezTo>
                  <a:close/>
                </a:path>
              </a:pathLst>
            </a:custGeom>
            <a:solidFill>
              <a:srgbClr val="05B0CC"/>
            </a:solidFill>
          </p:spPr>
          <p:txBody>
            <a:bodyPr/>
            <a:lstStyle/>
            <a:p>
              <a:endParaRPr lang="vi-VN"/>
            </a:p>
          </p:txBody>
        </p:sp>
        <p:sp>
          <p:nvSpPr>
            <p:cNvPr id="14" name="TextBox 14"/>
            <p:cNvSpPr txBox="1"/>
            <p:nvPr/>
          </p:nvSpPr>
          <p:spPr>
            <a:xfrm>
              <a:off x="0" y="-361925"/>
              <a:ext cx="1137773" cy="955675"/>
            </a:xfrm>
            <a:prstGeom prst="rect">
              <a:avLst/>
            </a:prstGeom>
          </p:spPr>
          <p:txBody>
            <a:bodyPr lIns="50800" tIns="50800" rIns="50800" bIns="50800" rtlCol="0" anchor="ctr"/>
            <a:lstStyle/>
            <a:p>
              <a:pPr algn="ctr">
                <a:lnSpc>
                  <a:spcPts val="6750"/>
                </a:lnSpc>
              </a:pPr>
              <a:r>
                <a:rPr lang="en-US" sz="4500" dirty="0" err="1">
                  <a:solidFill>
                    <a:srgbClr val="072D50"/>
                  </a:solidFill>
                  <a:latin typeface="Roboto Condensed Bold"/>
                </a:rPr>
                <a:t>Yếu</a:t>
              </a:r>
              <a:r>
                <a:rPr lang="en-US" sz="4500" dirty="0">
                  <a:solidFill>
                    <a:srgbClr val="072D50"/>
                  </a:solidFill>
                  <a:latin typeface="Roboto Condensed Bold"/>
                </a:rPr>
                <a:t> </a:t>
              </a:r>
              <a:r>
                <a:rPr lang="en-US" sz="4500" dirty="0" err="1">
                  <a:solidFill>
                    <a:srgbClr val="072D50"/>
                  </a:solidFill>
                  <a:latin typeface="Roboto Condensed Bold"/>
                </a:rPr>
                <a:t>tố</a:t>
              </a:r>
              <a:r>
                <a:rPr lang="en-US" sz="4500" dirty="0">
                  <a:solidFill>
                    <a:srgbClr val="072D50"/>
                  </a:solidFill>
                  <a:latin typeface="Roboto Condensed Bold"/>
                </a:rPr>
                <a:t> khoa </a:t>
              </a:r>
              <a:r>
                <a:rPr lang="en-US" sz="4500" dirty="0" err="1">
                  <a:solidFill>
                    <a:srgbClr val="072D50"/>
                  </a:solidFill>
                  <a:latin typeface="Roboto Condensed Bold"/>
                </a:rPr>
                <a:t>học</a:t>
              </a:r>
              <a:endParaRPr lang="en-US" sz="4500" dirty="0">
                <a:solidFill>
                  <a:srgbClr val="072D50"/>
                </a:solidFill>
                <a:latin typeface="Roboto Condensed Bold"/>
              </a:endParaRPr>
            </a:p>
          </p:txBody>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1436">
            <a:off x="14090821" y="-1016869"/>
            <a:ext cx="4923587" cy="404965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6844">
            <a:off x="14961006" y="7742891"/>
            <a:ext cx="3493261" cy="2686636"/>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322" y="7711263"/>
            <a:ext cx="1373935" cy="1679253"/>
          </a:xfrm>
          <a:prstGeom prst="rect">
            <a:avLst/>
          </a:prstGeom>
        </p:spPr>
      </p:pic>
      <p:sp>
        <p:nvSpPr>
          <p:cNvPr id="18" name="TextBox 18"/>
          <p:cNvSpPr txBox="1"/>
          <p:nvPr/>
        </p:nvSpPr>
        <p:spPr>
          <a:xfrm>
            <a:off x="0" y="1843649"/>
            <a:ext cx="13146371" cy="817252"/>
          </a:xfrm>
          <a:prstGeom prst="rect">
            <a:avLst/>
          </a:prstGeom>
        </p:spPr>
        <p:txBody>
          <a:bodyPr lIns="0" tIns="0" rIns="0" bIns="0" rtlCol="0" anchor="t">
            <a:spAutoFit/>
          </a:bodyPr>
          <a:lstStyle/>
          <a:p>
            <a:pPr algn="ctr">
              <a:lnSpc>
                <a:spcPts val="6824"/>
              </a:lnSpc>
              <a:spcBef>
                <a:spcPct val="0"/>
              </a:spcBef>
            </a:pPr>
            <a:r>
              <a:rPr lang="en-US" sz="4549">
                <a:solidFill>
                  <a:srgbClr val="072D50"/>
                </a:solidFill>
                <a:latin typeface="Roboto Condensed Bold"/>
              </a:rPr>
              <a:t>e. Các yếu tố tưởng tượng, khoa học và thông điệp</a:t>
            </a:r>
          </a:p>
        </p:txBody>
      </p:sp>
      <p:grpSp>
        <p:nvGrpSpPr>
          <p:cNvPr id="20" name="Nhóm 19">
            <a:extLst>
              <a:ext uri="{FF2B5EF4-FFF2-40B4-BE49-F238E27FC236}">
                <a16:creationId xmlns:a16="http://schemas.microsoft.com/office/drawing/2014/main" id="{EE4CED38-7A1C-0C36-5DE4-C624D2797360}"/>
              </a:ext>
            </a:extLst>
          </p:cNvPr>
          <p:cNvGrpSpPr/>
          <p:nvPr/>
        </p:nvGrpSpPr>
        <p:grpSpPr>
          <a:xfrm>
            <a:off x="-1219200" y="160182"/>
            <a:ext cx="10735341" cy="1494903"/>
            <a:chOff x="-1219200" y="160182"/>
            <a:chExt cx="10735341" cy="1494903"/>
          </a:xfrm>
        </p:grpSpPr>
        <p:sp>
          <p:nvSpPr>
            <p:cNvPr id="21" name="Lưu đồ: Điểm Kết Thúc 20">
              <a:extLst>
                <a:ext uri="{FF2B5EF4-FFF2-40B4-BE49-F238E27FC236}">
                  <a16:creationId xmlns:a16="http://schemas.microsoft.com/office/drawing/2014/main" id="{A46B5DA0-714D-C116-7E72-CBEDCB24D025}"/>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9">
              <a:extLst>
                <a:ext uri="{FF2B5EF4-FFF2-40B4-BE49-F238E27FC236}">
                  <a16:creationId xmlns:a16="http://schemas.microsoft.com/office/drawing/2014/main" id="{6544E7A0-2A33-4F29-370A-F595D386EEEA}"/>
                </a:ext>
              </a:extLst>
            </p:cNvPr>
            <p:cNvSpPr txBox="1"/>
            <p:nvPr/>
          </p:nvSpPr>
          <p:spPr>
            <a:xfrm>
              <a:off x="655209" y="351685"/>
              <a:ext cx="886093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grpSp>
        <p:nvGrpSpPr>
          <p:cNvPr id="8" name="Group 8"/>
          <p:cNvGrpSpPr/>
          <p:nvPr/>
        </p:nvGrpSpPr>
        <p:grpSpPr>
          <a:xfrm>
            <a:off x="338736" y="3549143"/>
            <a:ext cx="17237416" cy="6342407"/>
            <a:chOff x="0" y="0"/>
            <a:chExt cx="4539896" cy="1670428"/>
          </a:xfrm>
        </p:grpSpPr>
        <p:sp>
          <p:nvSpPr>
            <p:cNvPr id="9" name="Freeform 9"/>
            <p:cNvSpPr/>
            <p:nvPr/>
          </p:nvSpPr>
          <p:spPr>
            <a:xfrm>
              <a:off x="0" y="0"/>
              <a:ext cx="4539896" cy="1670428"/>
            </a:xfrm>
            <a:custGeom>
              <a:avLst/>
              <a:gdLst/>
              <a:ahLst/>
              <a:cxnLst/>
              <a:rect l="l" t="t" r="r" b="b"/>
              <a:pathLst>
                <a:path w="4539896" h="1670428">
                  <a:moveTo>
                    <a:pt x="22906" y="0"/>
                  </a:moveTo>
                  <a:lnTo>
                    <a:pt x="4516990" y="0"/>
                  </a:lnTo>
                  <a:cubicBezTo>
                    <a:pt x="4529641" y="0"/>
                    <a:pt x="4539896" y="10255"/>
                    <a:pt x="4539896" y="22906"/>
                  </a:cubicBezTo>
                  <a:lnTo>
                    <a:pt x="4539896" y="1647522"/>
                  </a:lnTo>
                  <a:cubicBezTo>
                    <a:pt x="4539896" y="1653598"/>
                    <a:pt x="4537482" y="1659424"/>
                    <a:pt x="4533187" y="1663719"/>
                  </a:cubicBezTo>
                  <a:cubicBezTo>
                    <a:pt x="4528891" y="1668015"/>
                    <a:pt x="4523065" y="1670428"/>
                    <a:pt x="4516990" y="1670428"/>
                  </a:cubicBezTo>
                  <a:lnTo>
                    <a:pt x="22906" y="1670428"/>
                  </a:lnTo>
                  <a:cubicBezTo>
                    <a:pt x="16831" y="1670428"/>
                    <a:pt x="11005" y="1668015"/>
                    <a:pt x="6709" y="1663719"/>
                  </a:cubicBezTo>
                  <a:cubicBezTo>
                    <a:pt x="2413" y="1659424"/>
                    <a:pt x="0" y="1653598"/>
                    <a:pt x="0" y="1647522"/>
                  </a:cubicBezTo>
                  <a:lnTo>
                    <a:pt x="0" y="22906"/>
                  </a:lnTo>
                  <a:cubicBezTo>
                    <a:pt x="0" y="16831"/>
                    <a:pt x="2413" y="11005"/>
                    <a:pt x="6709" y="6709"/>
                  </a:cubicBezTo>
                  <a:cubicBezTo>
                    <a:pt x="11005" y="2413"/>
                    <a:pt x="16831" y="0"/>
                    <a:pt x="22906" y="0"/>
                  </a:cubicBezTo>
                  <a:close/>
                </a:path>
              </a:pathLst>
            </a:custGeom>
            <a:solidFill>
              <a:srgbClr val="CAF4FF"/>
            </a:solidFill>
          </p:spPr>
          <p:txBody>
            <a:bodyPr/>
            <a:lstStyle/>
            <a:p>
              <a:endParaRPr lang="vi-VN"/>
            </a:p>
          </p:txBody>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sp>
        <p:nvSpPr>
          <p:cNvPr id="11" name="TextBox 11"/>
          <p:cNvSpPr txBox="1"/>
          <p:nvPr/>
        </p:nvSpPr>
        <p:spPr>
          <a:xfrm>
            <a:off x="725627" y="3895647"/>
            <a:ext cx="16533673" cy="5036441"/>
          </a:xfrm>
          <a:prstGeom prst="rect">
            <a:avLst/>
          </a:prstGeom>
        </p:spPr>
        <p:txBody>
          <a:bodyPr lIns="0" tIns="0" rIns="0" bIns="0" rtlCol="0" anchor="t">
            <a:spAutoFit/>
          </a:bodyPr>
          <a:lstStyle/>
          <a:p>
            <a:pPr marL="820421" lvl="1" indent="-410210" algn="just">
              <a:lnSpc>
                <a:spcPts val="5700"/>
              </a:lnSpc>
              <a:buFont typeface="Arial"/>
              <a:buChar char="•"/>
            </a:pPr>
            <a:r>
              <a:rPr lang="en-US" sz="3800" dirty="0" err="1">
                <a:solidFill>
                  <a:srgbClr val="072D50"/>
                </a:solidFill>
                <a:latin typeface="Roboto Condensed"/>
              </a:rPr>
              <a:t>Bạch</a:t>
            </a:r>
            <a:r>
              <a:rPr lang="en-US" sz="3800" dirty="0">
                <a:solidFill>
                  <a:srgbClr val="072D50"/>
                </a:solidFill>
                <a:latin typeface="Roboto Condensed"/>
              </a:rPr>
              <a:t> </a:t>
            </a:r>
            <a:r>
              <a:rPr lang="en-US" sz="3800" dirty="0" err="1">
                <a:solidFill>
                  <a:srgbClr val="072D50"/>
                </a:solidFill>
                <a:latin typeface="Roboto Condensed"/>
              </a:rPr>
              <a:t>tuộc</a:t>
            </a:r>
            <a:r>
              <a:rPr lang="en-US" sz="3800" dirty="0">
                <a:solidFill>
                  <a:srgbClr val="072D50"/>
                </a:solidFill>
                <a:latin typeface="Roboto Condensed"/>
              </a:rPr>
              <a:t> </a:t>
            </a:r>
            <a:r>
              <a:rPr lang="en-US" sz="3800" dirty="0" err="1">
                <a:solidFill>
                  <a:srgbClr val="072D50"/>
                </a:solidFill>
                <a:latin typeface="Roboto Condensed"/>
              </a:rPr>
              <a:t>dài</a:t>
            </a:r>
            <a:r>
              <a:rPr lang="en-US" sz="3800" dirty="0">
                <a:solidFill>
                  <a:srgbClr val="072D50"/>
                </a:solidFill>
                <a:latin typeface="Roboto Condensed"/>
              </a:rPr>
              <a:t> </a:t>
            </a:r>
            <a:r>
              <a:rPr lang="en-US" sz="3800" dirty="0" err="1">
                <a:solidFill>
                  <a:srgbClr val="072D50"/>
                </a:solidFill>
                <a:latin typeface="Roboto Condensed"/>
              </a:rPr>
              <a:t>tám</a:t>
            </a:r>
            <a:r>
              <a:rPr lang="en-US" sz="3800" dirty="0">
                <a:solidFill>
                  <a:srgbClr val="072D50"/>
                </a:solidFill>
                <a:latin typeface="Roboto Condensed"/>
              </a:rPr>
              <a:t> </a:t>
            </a:r>
            <a:r>
              <a:rPr lang="en-US" sz="3800" dirty="0" err="1">
                <a:solidFill>
                  <a:srgbClr val="072D50"/>
                </a:solidFill>
                <a:latin typeface="Roboto Condensed"/>
              </a:rPr>
              <a:t>mét</a:t>
            </a:r>
            <a:r>
              <a:rPr lang="en-US" sz="3800" dirty="0">
                <a:solidFill>
                  <a:srgbClr val="072D50"/>
                </a:solidFill>
                <a:latin typeface="Roboto Condensed"/>
              </a:rPr>
              <a:t>, </a:t>
            </a:r>
            <a:r>
              <a:rPr lang="en-US" sz="3800" dirty="0" err="1">
                <a:solidFill>
                  <a:srgbClr val="072D50"/>
                </a:solidFill>
                <a:latin typeface="Roboto Condensed"/>
              </a:rPr>
              <a:t>mắt</a:t>
            </a:r>
            <a:r>
              <a:rPr lang="en-US" sz="3800" dirty="0">
                <a:solidFill>
                  <a:srgbClr val="072D50"/>
                </a:solidFill>
                <a:latin typeface="Roboto Condensed"/>
              </a:rPr>
              <a:t> </a:t>
            </a:r>
            <a:r>
              <a:rPr lang="en-US" sz="3800" dirty="0" err="1">
                <a:solidFill>
                  <a:srgbClr val="072D50"/>
                </a:solidFill>
                <a:latin typeface="Roboto Condensed"/>
              </a:rPr>
              <a:t>màu</a:t>
            </a:r>
            <a:r>
              <a:rPr lang="en-US" sz="3800" dirty="0">
                <a:solidFill>
                  <a:srgbClr val="072D50"/>
                </a:solidFill>
                <a:latin typeface="Roboto Condensed"/>
              </a:rPr>
              <a:t> </a:t>
            </a:r>
            <a:r>
              <a:rPr lang="en-US" sz="3800" dirty="0" err="1">
                <a:solidFill>
                  <a:srgbClr val="072D50"/>
                </a:solidFill>
                <a:latin typeface="Roboto Condensed"/>
              </a:rPr>
              <a:t>xanh</a:t>
            </a:r>
            <a:r>
              <a:rPr lang="en-US" sz="3800" dirty="0">
                <a:solidFill>
                  <a:srgbClr val="072D50"/>
                </a:solidFill>
                <a:latin typeface="Roboto Condensed"/>
              </a:rPr>
              <a:t> </a:t>
            </a:r>
            <a:r>
              <a:rPr lang="en-US" sz="3800" dirty="0" err="1">
                <a:solidFill>
                  <a:srgbClr val="072D50"/>
                </a:solidFill>
                <a:latin typeface="Roboto Condensed"/>
              </a:rPr>
              <a:t>xám</a:t>
            </a:r>
            <a:r>
              <a:rPr lang="en-US" sz="3800" dirty="0">
                <a:solidFill>
                  <a:srgbClr val="072D50"/>
                </a:solidFill>
                <a:latin typeface="Roboto Condensed"/>
              </a:rPr>
              <a:t> </a:t>
            </a:r>
            <a:r>
              <a:rPr lang="en-US" sz="3800" dirty="0" err="1">
                <a:solidFill>
                  <a:srgbClr val="072D50"/>
                </a:solidFill>
                <a:latin typeface="Roboto Condensed"/>
              </a:rPr>
              <a:t>nhìn</a:t>
            </a:r>
            <a:r>
              <a:rPr lang="en-US" sz="3800" dirty="0">
                <a:solidFill>
                  <a:srgbClr val="072D50"/>
                </a:solidFill>
                <a:latin typeface="Roboto Condensed"/>
              </a:rPr>
              <a:t> </a:t>
            </a:r>
            <a:r>
              <a:rPr lang="en-US" sz="3800" dirty="0" err="1">
                <a:solidFill>
                  <a:srgbClr val="072D50"/>
                </a:solidFill>
                <a:latin typeface="Roboto Condensed"/>
              </a:rPr>
              <a:t>thẳng</a:t>
            </a:r>
            <a:r>
              <a:rPr lang="en-US" sz="3800" dirty="0">
                <a:solidFill>
                  <a:srgbClr val="072D50"/>
                </a:solidFill>
                <a:latin typeface="Roboto Condensed"/>
              </a:rPr>
              <a:t> </a:t>
            </a:r>
            <a:r>
              <a:rPr lang="en-US" sz="3800" dirty="0" err="1">
                <a:solidFill>
                  <a:srgbClr val="072D50"/>
                </a:solidFill>
                <a:latin typeface="Roboto Condensed"/>
              </a:rPr>
              <a:t>không</a:t>
            </a:r>
            <a:r>
              <a:rPr lang="en-US" sz="3800" dirty="0">
                <a:solidFill>
                  <a:srgbClr val="072D50"/>
                </a:solidFill>
                <a:latin typeface="Roboto Condensed"/>
              </a:rPr>
              <a:t> </a:t>
            </a:r>
            <a:r>
              <a:rPr lang="en-US" sz="3800" dirty="0" err="1">
                <a:solidFill>
                  <a:srgbClr val="072D50"/>
                </a:solidFill>
                <a:latin typeface="Roboto Condensed"/>
              </a:rPr>
              <a:t>động</a:t>
            </a:r>
            <a:r>
              <a:rPr lang="en-US" sz="3800" dirty="0">
                <a:solidFill>
                  <a:srgbClr val="072D50"/>
                </a:solidFill>
                <a:latin typeface="Roboto Condensed"/>
              </a:rPr>
              <a:t> </a:t>
            </a:r>
            <a:r>
              <a:rPr lang="en-US" sz="3800" dirty="0" err="1">
                <a:solidFill>
                  <a:srgbClr val="072D50"/>
                </a:solidFill>
                <a:latin typeface="Roboto Condensed"/>
              </a:rPr>
              <a:t>đậy</a:t>
            </a:r>
            <a:r>
              <a:rPr lang="en-US" sz="3800" dirty="0">
                <a:solidFill>
                  <a:srgbClr val="072D50"/>
                </a:solidFill>
                <a:latin typeface="Roboto Condensed"/>
              </a:rPr>
              <a:t> </a:t>
            </a:r>
            <a:r>
              <a:rPr lang="en-US" sz="3800" dirty="0" err="1">
                <a:solidFill>
                  <a:srgbClr val="072D50"/>
                </a:solidFill>
                <a:latin typeface="Roboto Condensed"/>
              </a:rPr>
              <a:t>với</a:t>
            </a:r>
            <a:r>
              <a:rPr lang="en-US" sz="3800" dirty="0">
                <a:solidFill>
                  <a:srgbClr val="072D50"/>
                </a:solidFill>
                <a:latin typeface="Roboto Condensed"/>
              </a:rPr>
              <a:t> </a:t>
            </a:r>
            <a:r>
              <a:rPr lang="en-US" sz="3800" dirty="0" err="1">
                <a:solidFill>
                  <a:srgbClr val="072D50"/>
                </a:solidFill>
                <a:latin typeface="Roboto Condensed"/>
              </a:rPr>
              <a:t>tám</a:t>
            </a:r>
            <a:r>
              <a:rPr lang="en-US" sz="3800" dirty="0">
                <a:solidFill>
                  <a:srgbClr val="072D50"/>
                </a:solidFill>
                <a:latin typeface="Roboto Condensed"/>
              </a:rPr>
              <a:t> </a:t>
            </a:r>
            <a:r>
              <a:rPr lang="en-US" sz="3800" dirty="0" err="1">
                <a:solidFill>
                  <a:srgbClr val="072D50"/>
                </a:solidFill>
                <a:latin typeface="Roboto Condensed"/>
              </a:rPr>
              <a:t>chân</a:t>
            </a:r>
            <a:r>
              <a:rPr lang="en-US" sz="3800" dirty="0">
                <a:solidFill>
                  <a:srgbClr val="072D50"/>
                </a:solidFill>
                <a:latin typeface="Roboto Condensed"/>
              </a:rPr>
              <a:t> </a:t>
            </a:r>
            <a:r>
              <a:rPr lang="en-US" sz="3800" dirty="0" err="1">
                <a:solidFill>
                  <a:srgbClr val="072D50"/>
                </a:solidFill>
                <a:latin typeface="Roboto Condensed"/>
              </a:rPr>
              <a:t>mọc</a:t>
            </a:r>
            <a:r>
              <a:rPr lang="en-US" sz="3800" dirty="0">
                <a:solidFill>
                  <a:srgbClr val="072D50"/>
                </a:solidFill>
                <a:latin typeface="Roboto Condensed"/>
              </a:rPr>
              <a:t> </a:t>
            </a:r>
            <a:r>
              <a:rPr lang="en-US" sz="3800" dirty="0" err="1">
                <a:solidFill>
                  <a:srgbClr val="072D50"/>
                </a:solidFill>
                <a:latin typeface="Roboto Condensed"/>
              </a:rPr>
              <a:t>dài</a:t>
            </a:r>
            <a:r>
              <a:rPr lang="en-US" sz="3800" dirty="0">
                <a:solidFill>
                  <a:srgbClr val="072D50"/>
                </a:solidFill>
                <a:latin typeface="Roboto Condensed"/>
              </a:rPr>
              <a:t> </a:t>
            </a:r>
            <a:r>
              <a:rPr lang="en-US" sz="3800" dirty="0" err="1">
                <a:solidFill>
                  <a:srgbClr val="072D50"/>
                </a:solidFill>
                <a:latin typeface="Roboto Condensed"/>
              </a:rPr>
              <a:t>gấp</a:t>
            </a:r>
            <a:r>
              <a:rPr lang="en-US" sz="3800" dirty="0">
                <a:solidFill>
                  <a:srgbClr val="072D50"/>
                </a:solidFill>
                <a:latin typeface="Roboto Condensed"/>
              </a:rPr>
              <a:t> </a:t>
            </a:r>
            <a:r>
              <a:rPr lang="en-US" sz="3800" dirty="0" err="1">
                <a:solidFill>
                  <a:srgbClr val="072D50"/>
                </a:solidFill>
                <a:latin typeface="Roboto Condensed"/>
              </a:rPr>
              <a:t>đôi</a:t>
            </a:r>
            <a:r>
              <a:rPr lang="en-US" sz="3800" dirty="0">
                <a:solidFill>
                  <a:srgbClr val="072D50"/>
                </a:solidFill>
                <a:latin typeface="Roboto Condensed"/>
              </a:rPr>
              <a:t> </a:t>
            </a:r>
            <a:r>
              <a:rPr lang="en-US" sz="3800" dirty="0" err="1">
                <a:solidFill>
                  <a:srgbClr val="072D50"/>
                </a:solidFill>
                <a:latin typeface="Roboto Condensed"/>
              </a:rPr>
              <a:t>thân</a:t>
            </a:r>
            <a:r>
              <a:rPr lang="en-US" sz="3800" dirty="0">
                <a:solidFill>
                  <a:srgbClr val="072D50"/>
                </a:solidFill>
                <a:latin typeface="Roboto Condensed"/>
              </a:rPr>
              <a:t> </a:t>
            </a:r>
            <a:r>
              <a:rPr lang="en-US" sz="3800" dirty="0" err="1">
                <a:solidFill>
                  <a:srgbClr val="072D50"/>
                </a:solidFill>
                <a:latin typeface="Roboto Condensed"/>
              </a:rPr>
              <a:t>và</a:t>
            </a:r>
            <a:r>
              <a:rPr lang="en-US" sz="3800" dirty="0">
                <a:solidFill>
                  <a:srgbClr val="072D50"/>
                </a:solidFill>
                <a:latin typeface="Roboto Condensed"/>
              </a:rPr>
              <a:t> </a:t>
            </a:r>
            <a:r>
              <a:rPr lang="en-US" sz="3800" dirty="0" err="1">
                <a:solidFill>
                  <a:srgbClr val="072D50"/>
                </a:solidFill>
                <a:latin typeface="Roboto Condensed"/>
              </a:rPr>
              <a:t>luôn</a:t>
            </a:r>
            <a:r>
              <a:rPr lang="en-US" sz="3800" dirty="0">
                <a:solidFill>
                  <a:srgbClr val="072D50"/>
                </a:solidFill>
                <a:latin typeface="Roboto Condensed"/>
              </a:rPr>
              <a:t> </a:t>
            </a:r>
            <a:r>
              <a:rPr lang="en-US" sz="3800" dirty="0" err="1">
                <a:solidFill>
                  <a:srgbClr val="072D50"/>
                </a:solidFill>
                <a:latin typeface="Roboto Condensed"/>
              </a:rPr>
              <a:t>uốn</a:t>
            </a:r>
            <a:r>
              <a:rPr lang="en-US" sz="3800" dirty="0">
                <a:solidFill>
                  <a:srgbClr val="072D50"/>
                </a:solidFill>
                <a:latin typeface="Roboto Condensed"/>
              </a:rPr>
              <a:t> cong.</a:t>
            </a:r>
          </a:p>
          <a:p>
            <a:pPr marL="820421" lvl="1" indent="-410210" algn="just">
              <a:lnSpc>
                <a:spcPts val="5700"/>
              </a:lnSpc>
              <a:buFont typeface="Arial"/>
              <a:buChar char="•"/>
            </a:pPr>
            <a:r>
              <a:rPr lang="en-US" sz="3800" dirty="0">
                <a:solidFill>
                  <a:srgbClr val="072D50"/>
                </a:solidFill>
                <a:latin typeface="Roboto Condensed"/>
              </a:rPr>
              <a:t>Hai </a:t>
            </a:r>
            <a:r>
              <a:rPr lang="en-US" sz="3800" dirty="0" err="1">
                <a:solidFill>
                  <a:srgbClr val="072D50"/>
                </a:solidFill>
                <a:latin typeface="Roboto Condensed"/>
              </a:rPr>
              <a:t>hàm</a:t>
            </a:r>
            <a:r>
              <a:rPr lang="en-US" sz="3800" dirty="0">
                <a:solidFill>
                  <a:srgbClr val="072D50"/>
                </a:solidFill>
                <a:latin typeface="Roboto Condensed"/>
              </a:rPr>
              <a:t> </a:t>
            </a:r>
            <a:r>
              <a:rPr lang="en-US" sz="3800" dirty="0" err="1">
                <a:solidFill>
                  <a:srgbClr val="072D50"/>
                </a:solidFill>
                <a:latin typeface="Roboto Condensed"/>
              </a:rPr>
              <a:t>răng</a:t>
            </a:r>
            <a:r>
              <a:rPr lang="en-US" sz="3800" dirty="0">
                <a:solidFill>
                  <a:srgbClr val="072D50"/>
                </a:solidFill>
                <a:latin typeface="Roboto Condensed"/>
              </a:rPr>
              <a:t> </a:t>
            </a:r>
            <a:r>
              <a:rPr lang="en-US" sz="3800" dirty="0" err="1">
                <a:solidFill>
                  <a:srgbClr val="072D50"/>
                </a:solidFill>
                <a:latin typeface="Roboto Condensed"/>
              </a:rPr>
              <a:t>bạch</a:t>
            </a:r>
            <a:r>
              <a:rPr lang="en-US" sz="3800" dirty="0">
                <a:solidFill>
                  <a:srgbClr val="072D50"/>
                </a:solidFill>
                <a:latin typeface="Roboto Condensed"/>
              </a:rPr>
              <a:t> </a:t>
            </a:r>
            <a:r>
              <a:rPr lang="en-US" sz="3800" dirty="0" err="1">
                <a:solidFill>
                  <a:srgbClr val="072D50"/>
                </a:solidFill>
                <a:latin typeface="Roboto Condensed"/>
              </a:rPr>
              <a:t>tuộc</a:t>
            </a:r>
            <a:r>
              <a:rPr lang="en-US" sz="3800" dirty="0">
                <a:solidFill>
                  <a:srgbClr val="072D50"/>
                </a:solidFill>
                <a:latin typeface="Roboto Condensed"/>
              </a:rPr>
              <a:t> </a:t>
            </a:r>
            <a:r>
              <a:rPr lang="en-US" sz="3800" dirty="0" err="1">
                <a:solidFill>
                  <a:srgbClr val="072D50"/>
                </a:solidFill>
                <a:latin typeface="Roboto Condensed"/>
              </a:rPr>
              <a:t>cứng</a:t>
            </a:r>
            <a:r>
              <a:rPr lang="en-US" sz="3800" dirty="0">
                <a:solidFill>
                  <a:srgbClr val="072D50"/>
                </a:solidFill>
                <a:latin typeface="Roboto Condensed"/>
              </a:rPr>
              <a:t> </a:t>
            </a:r>
            <a:r>
              <a:rPr lang="en-US" sz="3800" dirty="0" err="1">
                <a:solidFill>
                  <a:srgbClr val="072D50"/>
                </a:solidFill>
                <a:latin typeface="Roboto Condensed"/>
              </a:rPr>
              <a:t>cáp</a:t>
            </a:r>
            <a:r>
              <a:rPr lang="en-US" sz="3800" dirty="0">
                <a:solidFill>
                  <a:srgbClr val="072D50"/>
                </a:solidFill>
                <a:latin typeface="Roboto Condensed"/>
              </a:rPr>
              <a:t>, </a:t>
            </a:r>
            <a:r>
              <a:rPr lang="en-US" sz="3800" dirty="0" err="1">
                <a:solidFill>
                  <a:srgbClr val="072D50"/>
                </a:solidFill>
                <a:latin typeface="Roboto Condensed"/>
              </a:rPr>
              <a:t>giống</a:t>
            </a:r>
            <a:r>
              <a:rPr lang="en-US" sz="3800" dirty="0">
                <a:solidFill>
                  <a:srgbClr val="072D50"/>
                </a:solidFill>
                <a:latin typeface="Roboto Condensed"/>
              </a:rPr>
              <a:t> </a:t>
            </a:r>
            <a:r>
              <a:rPr lang="en-US" sz="3800" dirty="0" err="1">
                <a:solidFill>
                  <a:srgbClr val="072D50"/>
                </a:solidFill>
                <a:latin typeface="Roboto Condensed"/>
              </a:rPr>
              <a:t>cái</a:t>
            </a:r>
            <a:r>
              <a:rPr lang="en-US" sz="3800" dirty="0">
                <a:solidFill>
                  <a:srgbClr val="072D50"/>
                </a:solidFill>
                <a:latin typeface="Roboto Condensed"/>
              </a:rPr>
              <a:t> </a:t>
            </a:r>
            <a:r>
              <a:rPr lang="en-US" sz="3800" dirty="0" err="1">
                <a:solidFill>
                  <a:srgbClr val="072D50"/>
                </a:solidFill>
                <a:latin typeface="Roboto Condensed"/>
              </a:rPr>
              <a:t>mỏ</a:t>
            </a:r>
            <a:r>
              <a:rPr lang="en-US" sz="3800" dirty="0">
                <a:solidFill>
                  <a:srgbClr val="072D50"/>
                </a:solidFill>
                <a:latin typeface="Roboto Condensed"/>
              </a:rPr>
              <a:t> </a:t>
            </a:r>
            <a:r>
              <a:rPr lang="en-US" sz="3800" dirty="0" err="1">
                <a:solidFill>
                  <a:srgbClr val="072D50"/>
                </a:solidFill>
                <a:latin typeface="Roboto Condensed"/>
              </a:rPr>
              <a:t>vẹt</a:t>
            </a:r>
            <a:r>
              <a:rPr lang="en-US" sz="3800" dirty="0">
                <a:solidFill>
                  <a:srgbClr val="072D50"/>
                </a:solidFill>
                <a:latin typeface="Roboto Condensed"/>
              </a:rPr>
              <a:t> </a:t>
            </a:r>
            <a:r>
              <a:rPr lang="en-US" sz="3800" dirty="0" err="1">
                <a:solidFill>
                  <a:srgbClr val="072D50"/>
                </a:solidFill>
                <a:latin typeface="Roboto Condensed"/>
              </a:rPr>
              <a:t>bằng</a:t>
            </a:r>
            <a:r>
              <a:rPr lang="en-US" sz="3800" dirty="0">
                <a:solidFill>
                  <a:srgbClr val="072D50"/>
                </a:solidFill>
                <a:latin typeface="Roboto Condensed"/>
              </a:rPr>
              <a:t> </a:t>
            </a:r>
            <a:r>
              <a:rPr lang="en-US" sz="3800" dirty="0" err="1">
                <a:solidFill>
                  <a:srgbClr val="072D50"/>
                </a:solidFill>
                <a:latin typeface="Roboto Condensed"/>
              </a:rPr>
              <a:t>sừng</a:t>
            </a:r>
            <a:r>
              <a:rPr lang="en-US" sz="3800" dirty="0">
                <a:solidFill>
                  <a:srgbClr val="072D50"/>
                </a:solidFill>
                <a:latin typeface="Roboto Condensed"/>
              </a:rPr>
              <a:t>, </a:t>
            </a:r>
            <a:r>
              <a:rPr lang="en-US" sz="3800" dirty="0" err="1">
                <a:solidFill>
                  <a:srgbClr val="072D50"/>
                </a:solidFill>
                <a:latin typeface="Roboto Condensed"/>
              </a:rPr>
              <a:t>nhọn</a:t>
            </a:r>
            <a:r>
              <a:rPr lang="en-US" sz="3800" dirty="0">
                <a:solidFill>
                  <a:srgbClr val="072D50"/>
                </a:solidFill>
                <a:latin typeface="Roboto Condensed"/>
              </a:rPr>
              <a:t> </a:t>
            </a:r>
            <a:r>
              <a:rPr lang="en-US" sz="3800" dirty="0" err="1">
                <a:solidFill>
                  <a:srgbClr val="072D50"/>
                </a:solidFill>
                <a:latin typeface="Roboto Condensed"/>
              </a:rPr>
              <a:t>và</a:t>
            </a:r>
            <a:r>
              <a:rPr lang="en-US" sz="3800" dirty="0">
                <a:solidFill>
                  <a:srgbClr val="072D50"/>
                </a:solidFill>
                <a:latin typeface="Roboto Condensed"/>
              </a:rPr>
              <a:t> rung </a:t>
            </a:r>
            <a:r>
              <a:rPr lang="en-US" sz="3800" dirty="0" err="1">
                <a:solidFill>
                  <a:srgbClr val="072D50"/>
                </a:solidFill>
                <a:latin typeface="Roboto Condensed"/>
              </a:rPr>
              <a:t>lên</a:t>
            </a:r>
            <a:r>
              <a:rPr lang="en-US" sz="3800" dirty="0">
                <a:solidFill>
                  <a:srgbClr val="072D50"/>
                </a:solidFill>
                <a:latin typeface="Roboto Condensed"/>
              </a:rPr>
              <a:t> </a:t>
            </a:r>
            <a:r>
              <a:rPr lang="en-US" sz="3800" dirty="0" err="1">
                <a:solidFill>
                  <a:srgbClr val="072D50"/>
                </a:solidFill>
                <a:latin typeface="Roboto Condensed"/>
              </a:rPr>
              <a:t>bần</a:t>
            </a:r>
            <a:r>
              <a:rPr lang="en-US" sz="3800" dirty="0">
                <a:solidFill>
                  <a:srgbClr val="072D50"/>
                </a:solidFill>
                <a:latin typeface="Roboto Condensed"/>
              </a:rPr>
              <a:t> </a:t>
            </a:r>
            <a:r>
              <a:rPr lang="en-US" sz="3800" dirty="0" err="1">
                <a:solidFill>
                  <a:srgbClr val="072D50"/>
                </a:solidFill>
                <a:latin typeface="Roboto Condensed"/>
              </a:rPr>
              <a:t>bật</a:t>
            </a:r>
            <a:r>
              <a:rPr lang="en-US" sz="3800" dirty="0">
                <a:solidFill>
                  <a:srgbClr val="072D50"/>
                </a:solidFill>
                <a:latin typeface="Roboto Condensed"/>
              </a:rPr>
              <a:t> </a:t>
            </a:r>
            <a:r>
              <a:rPr lang="en-US" sz="3800" dirty="0" err="1">
                <a:solidFill>
                  <a:srgbClr val="072D50"/>
                </a:solidFill>
                <a:latin typeface="Roboto Condensed"/>
              </a:rPr>
              <a:t>mỗi</a:t>
            </a:r>
            <a:r>
              <a:rPr lang="en-US" sz="3800" dirty="0">
                <a:solidFill>
                  <a:srgbClr val="072D50"/>
                </a:solidFill>
                <a:latin typeface="Roboto Condensed"/>
              </a:rPr>
              <a:t> </a:t>
            </a:r>
            <a:r>
              <a:rPr lang="en-US" sz="3800" dirty="0" err="1">
                <a:solidFill>
                  <a:srgbClr val="072D50"/>
                </a:solidFill>
                <a:latin typeface="Roboto Condensed"/>
              </a:rPr>
              <a:t>khi</a:t>
            </a:r>
            <a:r>
              <a:rPr lang="en-US" sz="3800" dirty="0">
                <a:solidFill>
                  <a:srgbClr val="072D50"/>
                </a:solidFill>
                <a:latin typeface="Roboto Condensed"/>
              </a:rPr>
              <a:t> </a:t>
            </a:r>
            <a:r>
              <a:rPr lang="en-US" sz="3800" dirty="0" err="1">
                <a:solidFill>
                  <a:srgbClr val="072D50"/>
                </a:solidFill>
                <a:latin typeface="Roboto Condensed"/>
              </a:rPr>
              <a:t>thò</a:t>
            </a:r>
            <a:r>
              <a:rPr lang="en-US" sz="3800" dirty="0">
                <a:solidFill>
                  <a:srgbClr val="072D50"/>
                </a:solidFill>
                <a:latin typeface="Roboto Condensed"/>
              </a:rPr>
              <a:t> </a:t>
            </a:r>
            <a:r>
              <a:rPr lang="en-US" sz="3800" dirty="0" err="1">
                <a:solidFill>
                  <a:srgbClr val="072D50"/>
                </a:solidFill>
                <a:latin typeface="Roboto Condensed"/>
              </a:rPr>
              <a:t>ra</a:t>
            </a:r>
            <a:r>
              <a:rPr lang="en-US" sz="3800" dirty="0">
                <a:solidFill>
                  <a:srgbClr val="072D50"/>
                </a:solidFill>
                <a:latin typeface="Roboto Condensed"/>
              </a:rPr>
              <a:t> </a:t>
            </a:r>
            <a:r>
              <a:rPr lang="en-US" sz="3800" dirty="0" err="1">
                <a:solidFill>
                  <a:srgbClr val="072D50"/>
                </a:solidFill>
                <a:latin typeface="Roboto Condensed"/>
              </a:rPr>
              <a:t>khỏi</a:t>
            </a:r>
            <a:r>
              <a:rPr lang="en-US" sz="3800" dirty="0">
                <a:solidFill>
                  <a:srgbClr val="072D50"/>
                </a:solidFill>
                <a:latin typeface="Roboto Condensed"/>
              </a:rPr>
              <a:t> </a:t>
            </a:r>
            <a:r>
              <a:rPr lang="en-US" sz="3800" dirty="0" err="1">
                <a:solidFill>
                  <a:srgbClr val="072D50"/>
                </a:solidFill>
                <a:latin typeface="Roboto Condensed"/>
              </a:rPr>
              <a:t>mồm</a:t>
            </a:r>
            <a:r>
              <a:rPr lang="en-US" sz="3800" dirty="0">
                <a:solidFill>
                  <a:srgbClr val="072D50"/>
                </a:solidFill>
                <a:latin typeface="Roboto Condensed"/>
              </a:rPr>
              <a:t>.</a:t>
            </a:r>
          </a:p>
          <a:p>
            <a:pPr marL="820421" lvl="1" indent="-410210" algn="just">
              <a:lnSpc>
                <a:spcPts val="5700"/>
              </a:lnSpc>
              <a:buFont typeface="Arial"/>
              <a:buChar char="•"/>
            </a:pPr>
            <a:r>
              <a:rPr lang="en-US" sz="3800" dirty="0" err="1">
                <a:solidFill>
                  <a:srgbClr val="072D50"/>
                </a:solidFill>
                <a:latin typeface="Roboto Condensed"/>
              </a:rPr>
              <a:t>Thân</a:t>
            </a:r>
            <a:r>
              <a:rPr lang="en-US" sz="3800" dirty="0">
                <a:solidFill>
                  <a:srgbClr val="072D50"/>
                </a:solidFill>
                <a:latin typeface="Roboto Condensed"/>
              </a:rPr>
              <a:t> </a:t>
            </a:r>
            <a:r>
              <a:rPr lang="en-US" sz="3800" dirty="0" err="1">
                <a:solidFill>
                  <a:srgbClr val="072D50"/>
                </a:solidFill>
                <a:latin typeface="Roboto Condensed"/>
              </a:rPr>
              <a:t>hình</a:t>
            </a:r>
            <a:r>
              <a:rPr lang="en-US" sz="3800" dirty="0">
                <a:solidFill>
                  <a:srgbClr val="072D50"/>
                </a:solidFill>
                <a:latin typeface="Roboto Condensed"/>
              </a:rPr>
              <a:t> </a:t>
            </a:r>
            <a:r>
              <a:rPr lang="en-US" sz="3800" dirty="0" err="1">
                <a:solidFill>
                  <a:srgbClr val="072D50"/>
                </a:solidFill>
                <a:latin typeface="Roboto Condensed"/>
              </a:rPr>
              <a:t>đồ</a:t>
            </a:r>
            <a:r>
              <a:rPr lang="en-US" sz="3800" dirty="0">
                <a:solidFill>
                  <a:srgbClr val="072D50"/>
                </a:solidFill>
                <a:latin typeface="Roboto Condensed"/>
              </a:rPr>
              <a:t> </a:t>
            </a:r>
            <a:r>
              <a:rPr lang="en-US" sz="3800" dirty="0" err="1">
                <a:solidFill>
                  <a:srgbClr val="072D50"/>
                </a:solidFill>
                <a:latin typeface="Roboto Condensed"/>
              </a:rPr>
              <a:t>sộ</a:t>
            </a:r>
            <a:r>
              <a:rPr lang="en-US" sz="3800" dirty="0">
                <a:solidFill>
                  <a:srgbClr val="072D50"/>
                </a:solidFill>
                <a:latin typeface="Roboto Condensed"/>
              </a:rPr>
              <a:t> </a:t>
            </a:r>
            <a:r>
              <a:rPr lang="en-US" sz="3800" dirty="0" err="1">
                <a:solidFill>
                  <a:srgbClr val="072D50"/>
                </a:solidFill>
                <a:latin typeface="Roboto Condensed"/>
              </a:rPr>
              <a:t>nặng</a:t>
            </a:r>
            <a:r>
              <a:rPr lang="en-US" sz="3800" dirty="0">
                <a:solidFill>
                  <a:srgbClr val="072D50"/>
                </a:solidFill>
                <a:latin typeface="Roboto Condensed"/>
              </a:rPr>
              <a:t> 20, 25 </a:t>
            </a:r>
            <a:r>
              <a:rPr lang="en-US" sz="3800" dirty="0" err="1">
                <a:solidFill>
                  <a:srgbClr val="072D50"/>
                </a:solidFill>
                <a:latin typeface="Roboto Condensed"/>
              </a:rPr>
              <a:t>tấn</a:t>
            </a:r>
            <a:r>
              <a:rPr lang="en-US" sz="3800" dirty="0">
                <a:solidFill>
                  <a:srgbClr val="072D50"/>
                </a:solidFill>
                <a:latin typeface="Roboto Condensed"/>
              </a:rPr>
              <a:t>, </a:t>
            </a:r>
            <a:r>
              <a:rPr lang="en-US" sz="3800" dirty="0" err="1">
                <a:solidFill>
                  <a:srgbClr val="072D50"/>
                </a:solidFill>
                <a:latin typeface="Roboto Condensed"/>
              </a:rPr>
              <a:t>màu</a:t>
            </a:r>
            <a:r>
              <a:rPr lang="en-US" sz="3800" dirty="0">
                <a:solidFill>
                  <a:srgbClr val="072D50"/>
                </a:solidFill>
                <a:latin typeface="Roboto Condensed"/>
              </a:rPr>
              <a:t> </a:t>
            </a:r>
            <a:r>
              <a:rPr lang="en-US" sz="3800" dirty="0" err="1">
                <a:solidFill>
                  <a:srgbClr val="072D50"/>
                </a:solidFill>
                <a:latin typeface="Roboto Condensed"/>
              </a:rPr>
              <a:t>sắc</a:t>
            </a:r>
            <a:r>
              <a:rPr lang="en-US" sz="3800" dirty="0">
                <a:solidFill>
                  <a:srgbClr val="072D50"/>
                </a:solidFill>
                <a:latin typeface="Roboto Condensed"/>
              </a:rPr>
              <a:t> </a:t>
            </a:r>
            <a:r>
              <a:rPr lang="en-US" sz="3800" dirty="0" err="1">
                <a:solidFill>
                  <a:srgbClr val="072D50"/>
                </a:solidFill>
                <a:latin typeface="Roboto Condensed"/>
              </a:rPr>
              <a:t>thay</a:t>
            </a:r>
            <a:r>
              <a:rPr lang="en-US" sz="3800" dirty="0">
                <a:solidFill>
                  <a:srgbClr val="072D50"/>
                </a:solidFill>
                <a:latin typeface="Roboto Condensed"/>
              </a:rPr>
              <a:t> </a:t>
            </a:r>
            <a:r>
              <a:rPr lang="en-US" sz="3800" dirty="0" err="1">
                <a:solidFill>
                  <a:srgbClr val="072D50"/>
                </a:solidFill>
                <a:latin typeface="Roboto Condensed"/>
              </a:rPr>
              <a:t>đổi</a:t>
            </a:r>
            <a:r>
              <a:rPr lang="en-US" sz="3800" dirty="0">
                <a:solidFill>
                  <a:srgbClr val="072D50"/>
                </a:solidFill>
                <a:latin typeface="Roboto Condensed"/>
              </a:rPr>
              <a:t> </a:t>
            </a:r>
            <a:r>
              <a:rPr lang="en-US" sz="3800" dirty="0" err="1">
                <a:solidFill>
                  <a:srgbClr val="072D50"/>
                </a:solidFill>
                <a:latin typeface="Roboto Condensed"/>
              </a:rPr>
              <a:t>từ</a:t>
            </a:r>
            <a:r>
              <a:rPr lang="en-US" sz="3800" dirty="0">
                <a:solidFill>
                  <a:srgbClr val="072D50"/>
                </a:solidFill>
                <a:latin typeface="Roboto Condensed"/>
              </a:rPr>
              <a:t> </a:t>
            </a:r>
            <a:r>
              <a:rPr lang="en-US" sz="3800" dirty="0" err="1">
                <a:solidFill>
                  <a:srgbClr val="072D50"/>
                </a:solidFill>
                <a:latin typeface="Roboto Condensed"/>
              </a:rPr>
              <a:t>xám</a:t>
            </a:r>
            <a:r>
              <a:rPr lang="en-US" sz="3800" dirty="0">
                <a:solidFill>
                  <a:srgbClr val="072D50"/>
                </a:solidFill>
                <a:latin typeface="Roboto Condensed"/>
              </a:rPr>
              <a:t> </a:t>
            </a:r>
            <a:r>
              <a:rPr lang="en-US" sz="3800" dirty="0" err="1">
                <a:solidFill>
                  <a:srgbClr val="072D50"/>
                </a:solidFill>
                <a:latin typeface="Roboto Condensed"/>
              </a:rPr>
              <a:t>chỉ</a:t>
            </a:r>
            <a:r>
              <a:rPr lang="en-US" sz="3800" dirty="0">
                <a:solidFill>
                  <a:srgbClr val="072D50"/>
                </a:solidFill>
                <a:latin typeface="Roboto Condensed"/>
              </a:rPr>
              <a:t> sang </a:t>
            </a:r>
            <a:r>
              <a:rPr lang="en-US" sz="3800" dirty="0" err="1">
                <a:solidFill>
                  <a:srgbClr val="072D50"/>
                </a:solidFill>
                <a:latin typeface="Roboto Condensed"/>
              </a:rPr>
              <a:t>nâu</a:t>
            </a:r>
            <a:r>
              <a:rPr lang="en-US" sz="3800" dirty="0">
                <a:solidFill>
                  <a:srgbClr val="072D50"/>
                </a:solidFill>
                <a:latin typeface="Roboto Condensed"/>
              </a:rPr>
              <a:t> </a:t>
            </a:r>
            <a:r>
              <a:rPr lang="en-US" sz="3800" dirty="0" err="1">
                <a:solidFill>
                  <a:srgbClr val="072D50"/>
                </a:solidFill>
                <a:latin typeface="Roboto Condensed"/>
              </a:rPr>
              <a:t>đỏ</a:t>
            </a:r>
            <a:r>
              <a:rPr lang="en-US" sz="3800" dirty="0">
                <a:solidFill>
                  <a:srgbClr val="072D50"/>
                </a:solidFill>
                <a:latin typeface="Roboto Condensed"/>
              </a:rPr>
              <a:t>.</a:t>
            </a:r>
          </a:p>
          <a:p>
            <a:pPr algn="just">
              <a:lnSpc>
                <a:spcPts val="5700"/>
              </a:lnSpc>
            </a:pPr>
            <a:r>
              <a:rPr lang="en-US" sz="3800" dirty="0">
                <a:solidFill>
                  <a:srgbClr val="072D50"/>
                </a:solidFill>
                <a:latin typeface="Roboto Condensed"/>
              </a:rPr>
              <a:t>→ </a:t>
            </a:r>
            <a:r>
              <a:rPr lang="en-US" sz="3800" dirty="0" err="1">
                <a:solidFill>
                  <a:srgbClr val="072D50"/>
                </a:solidFill>
                <a:latin typeface="Roboto Condensed Bold Italics"/>
              </a:rPr>
              <a:t>Đây</a:t>
            </a:r>
            <a:r>
              <a:rPr lang="en-US" sz="3800" dirty="0">
                <a:solidFill>
                  <a:srgbClr val="072D50"/>
                </a:solidFill>
                <a:latin typeface="Roboto Condensed Bold Italics"/>
              </a:rPr>
              <a:t> </a:t>
            </a:r>
            <a:r>
              <a:rPr lang="en-US" sz="3800" dirty="0" err="1">
                <a:solidFill>
                  <a:srgbClr val="072D50"/>
                </a:solidFill>
                <a:latin typeface="Roboto Condensed Bold Italics"/>
              </a:rPr>
              <a:t>là</a:t>
            </a:r>
            <a:r>
              <a:rPr lang="en-US" sz="3800" dirty="0">
                <a:solidFill>
                  <a:srgbClr val="072D50"/>
                </a:solidFill>
                <a:latin typeface="Roboto Condensed Bold Italics"/>
              </a:rPr>
              <a:t> </a:t>
            </a:r>
            <a:r>
              <a:rPr lang="en-US" sz="3800" dirty="0" err="1">
                <a:solidFill>
                  <a:srgbClr val="072D50"/>
                </a:solidFill>
                <a:latin typeface="Roboto Condensed Bold Italics"/>
              </a:rPr>
              <a:t>một</a:t>
            </a:r>
            <a:r>
              <a:rPr lang="en-US" sz="3800" dirty="0">
                <a:solidFill>
                  <a:srgbClr val="072D50"/>
                </a:solidFill>
                <a:latin typeface="Roboto Condensed Bold Italics"/>
              </a:rPr>
              <a:t> con </a:t>
            </a:r>
            <a:r>
              <a:rPr lang="en-US" sz="3800" dirty="0" err="1">
                <a:solidFill>
                  <a:srgbClr val="072D50"/>
                </a:solidFill>
                <a:latin typeface="Roboto Condensed Bold Italics"/>
              </a:rPr>
              <a:t>bạch</a:t>
            </a:r>
            <a:r>
              <a:rPr lang="en-US" sz="3800" dirty="0">
                <a:solidFill>
                  <a:srgbClr val="072D50"/>
                </a:solidFill>
                <a:latin typeface="Roboto Condensed Bold Italics"/>
              </a:rPr>
              <a:t> </a:t>
            </a:r>
            <a:r>
              <a:rPr lang="en-US" sz="3800" dirty="0" err="1">
                <a:solidFill>
                  <a:srgbClr val="072D50"/>
                </a:solidFill>
                <a:latin typeface="Roboto Condensed Bold Italics"/>
              </a:rPr>
              <a:t>tuộc</a:t>
            </a:r>
            <a:r>
              <a:rPr lang="en-US" sz="3800" dirty="0">
                <a:solidFill>
                  <a:srgbClr val="072D50"/>
                </a:solidFill>
                <a:latin typeface="Roboto Condensed Bold Italics"/>
              </a:rPr>
              <a:t> </a:t>
            </a:r>
            <a:r>
              <a:rPr lang="en-US" sz="3800" dirty="0" err="1">
                <a:solidFill>
                  <a:srgbClr val="072D50"/>
                </a:solidFill>
                <a:latin typeface="Roboto Condensed Bold Italics"/>
              </a:rPr>
              <a:t>khổng</a:t>
            </a:r>
            <a:r>
              <a:rPr lang="en-US" sz="3800" dirty="0">
                <a:solidFill>
                  <a:srgbClr val="072D50"/>
                </a:solidFill>
                <a:latin typeface="Roboto Condensed Bold Italics"/>
              </a:rPr>
              <a:t> </a:t>
            </a:r>
            <a:r>
              <a:rPr lang="en-US" sz="3800" dirty="0" err="1">
                <a:solidFill>
                  <a:srgbClr val="072D50"/>
                </a:solidFill>
                <a:latin typeface="Roboto Condensed Bold Italics"/>
              </a:rPr>
              <a:t>lồ</a:t>
            </a:r>
            <a:r>
              <a:rPr lang="en-US" sz="3800" dirty="0">
                <a:solidFill>
                  <a:srgbClr val="072D50"/>
                </a:solidFill>
                <a:latin typeface="Roboto Condensed Bold Italics"/>
              </a:rPr>
              <a:t> </a:t>
            </a:r>
            <a:r>
              <a:rPr lang="en-US" sz="3800" dirty="0" err="1">
                <a:solidFill>
                  <a:srgbClr val="072D50"/>
                </a:solidFill>
                <a:latin typeface="Roboto Condensed Bold Italics"/>
              </a:rPr>
              <a:t>với</a:t>
            </a:r>
            <a:r>
              <a:rPr lang="en-US" sz="3800" dirty="0">
                <a:solidFill>
                  <a:srgbClr val="072D50"/>
                </a:solidFill>
                <a:latin typeface="Roboto Condensed Bold Italics"/>
              </a:rPr>
              <a:t> </a:t>
            </a:r>
            <a:r>
              <a:rPr lang="en-US" sz="3800" dirty="0" err="1">
                <a:solidFill>
                  <a:srgbClr val="072D50"/>
                </a:solidFill>
                <a:latin typeface="Roboto Condensed Bold Italics"/>
              </a:rPr>
              <a:t>các</a:t>
            </a:r>
            <a:r>
              <a:rPr lang="en-US" sz="3800" dirty="0">
                <a:solidFill>
                  <a:srgbClr val="072D50"/>
                </a:solidFill>
                <a:latin typeface="Roboto Condensed Bold Italics"/>
              </a:rPr>
              <a:t> </a:t>
            </a:r>
            <a:r>
              <a:rPr lang="en-US" sz="3800" dirty="0" err="1">
                <a:solidFill>
                  <a:srgbClr val="072D50"/>
                </a:solidFill>
                <a:latin typeface="Roboto Condensed Bold Italics"/>
              </a:rPr>
              <a:t>bộ</a:t>
            </a:r>
            <a:r>
              <a:rPr lang="en-US" sz="3800" dirty="0">
                <a:solidFill>
                  <a:srgbClr val="072D50"/>
                </a:solidFill>
                <a:latin typeface="Roboto Condensed Bold Italics"/>
              </a:rPr>
              <a:t> </a:t>
            </a:r>
            <a:r>
              <a:rPr lang="en-US" sz="3800" dirty="0" err="1">
                <a:solidFill>
                  <a:srgbClr val="072D50"/>
                </a:solidFill>
                <a:latin typeface="Roboto Condensed Bold Italics"/>
              </a:rPr>
              <a:t>phận</a:t>
            </a:r>
            <a:r>
              <a:rPr lang="en-US" sz="3800" dirty="0">
                <a:solidFill>
                  <a:srgbClr val="072D50"/>
                </a:solidFill>
                <a:latin typeface="Roboto Condensed Bold Italics"/>
              </a:rPr>
              <a:t> </a:t>
            </a:r>
            <a:r>
              <a:rPr lang="en-US" sz="3800" dirty="0" err="1">
                <a:solidFill>
                  <a:srgbClr val="072D50"/>
                </a:solidFill>
                <a:latin typeface="Roboto Condensed Bold Italics"/>
              </a:rPr>
              <a:t>đáng</a:t>
            </a:r>
            <a:r>
              <a:rPr lang="en-US" sz="3800" dirty="0">
                <a:solidFill>
                  <a:srgbClr val="072D50"/>
                </a:solidFill>
                <a:latin typeface="Roboto Condensed Bold Italics"/>
              </a:rPr>
              <a:t> </a:t>
            </a:r>
            <a:r>
              <a:rPr lang="en-US" sz="3800" dirty="0" err="1">
                <a:solidFill>
                  <a:srgbClr val="072D50"/>
                </a:solidFill>
                <a:latin typeface="Roboto Condensed Bold Italics"/>
              </a:rPr>
              <a:t>sợ</a:t>
            </a:r>
            <a:r>
              <a:rPr lang="en-US" sz="3800" dirty="0">
                <a:solidFill>
                  <a:srgbClr val="072D50"/>
                </a:solidFill>
                <a:latin typeface="Roboto Condensed Bold Italics"/>
              </a:rPr>
              <a:t>, </a:t>
            </a:r>
            <a:r>
              <a:rPr lang="en-US" sz="3800" dirty="0" err="1">
                <a:solidFill>
                  <a:srgbClr val="072D50"/>
                </a:solidFill>
                <a:latin typeface="Roboto Condensed Bold Italics"/>
              </a:rPr>
              <a:t>đe</a:t>
            </a:r>
            <a:r>
              <a:rPr lang="en-US" sz="3800" dirty="0">
                <a:solidFill>
                  <a:srgbClr val="072D50"/>
                </a:solidFill>
                <a:latin typeface="Roboto Condensed Bold Italics"/>
              </a:rPr>
              <a:t> </a:t>
            </a:r>
            <a:r>
              <a:rPr lang="en-US" sz="3800" dirty="0" err="1">
                <a:solidFill>
                  <a:srgbClr val="072D50"/>
                </a:solidFill>
                <a:latin typeface="Roboto Condensed Bold Italics"/>
              </a:rPr>
              <a:t>dọa</a:t>
            </a:r>
            <a:r>
              <a:rPr lang="en-US" sz="3800" dirty="0">
                <a:solidFill>
                  <a:srgbClr val="072D50"/>
                </a:solidFill>
                <a:latin typeface="Roboto Condensed Bold Italics"/>
              </a:rPr>
              <a:t> </a:t>
            </a:r>
            <a:r>
              <a:rPr lang="en-US" sz="3800" dirty="0" err="1">
                <a:solidFill>
                  <a:srgbClr val="072D50"/>
                </a:solidFill>
                <a:latin typeface="Roboto Condensed Bold Italics"/>
              </a:rPr>
              <a:t>trực</a:t>
            </a:r>
            <a:r>
              <a:rPr lang="en-US" sz="3800" dirty="0">
                <a:solidFill>
                  <a:srgbClr val="072D50"/>
                </a:solidFill>
                <a:latin typeface="Roboto Condensed Bold Italics"/>
              </a:rPr>
              <a:t> </a:t>
            </a:r>
            <a:r>
              <a:rPr lang="en-US" sz="3800" dirty="0" err="1">
                <a:solidFill>
                  <a:srgbClr val="072D50"/>
                </a:solidFill>
                <a:latin typeface="Roboto Condensed Bold Italics"/>
              </a:rPr>
              <a:t>tiếp</a:t>
            </a:r>
            <a:r>
              <a:rPr lang="en-US" sz="3800" dirty="0">
                <a:solidFill>
                  <a:srgbClr val="072D50"/>
                </a:solidFill>
                <a:latin typeface="Roboto Condensed Bold Italics"/>
              </a:rPr>
              <a:t> </a:t>
            </a:r>
            <a:r>
              <a:rPr lang="en-US" sz="3800" dirty="0" err="1">
                <a:solidFill>
                  <a:srgbClr val="072D50"/>
                </a:solidFill>
                <a:latin typeface="Roboto Condensed Bold Italics"/>
              </a:rPr>
              <a:t>tới</a:t>
            </a:r>
            <a:r>
              <a:rPr lang="en-US" sz="3800" dirty="0">
                <a:solidFill>
                  <a:srgbClr val="072D50"/>
                </a:solidFill>
                <a:latin typeface="Roboto Condensed Bold Italics"/>
              </a:rPr>
              <a:t> </a:t>
            </a:r>
            <a:r>
              <a:rPr lang="en-US" sz="3800" dirty="0" err="1">
                <a:solidFill>
                  <a:srgbClr val="072D50"/>
                </a:solidFill>
                <a:latin typeface="Roboto Condensed Bold Italics"/>
              </a:rPr>
              <a:t>tính</a:t>
            </a:r>
            <a:r>
              <a:rPr lang="en-US" sz="3800" dirty="0">
                <a:solidFill>
                  <a:srgbClr val="072D50"/>
                </a:solidFill>
                <a:latin typeface="Roboto Condensed Bold Italics"/>
              </a:rPr>
              <a:t> </a:t>
            </a:r>
            <a:r>
              <a:rPr lang="en-US" sz="3800" dirty="0" err="1">
                <a:solidFill>
                  <a:srgbClr val="072D50"/>
                </a:solidFill>
                <a:latin typeface="Roboto Condensed Bold Italics"/>
              </a:rPr>
              <a:t>mạng</a:t>
            </a:r>
            <a:r>
              <a:rPr lang="en-US" sz="3800" dirty="0">
                <a:solidFill>
                  <a:srgbClr val="072D50"/>
                </a:solidFill>
                <a:latin typeface="Roboto Condensed Bold Italics"/>
              </a:rPr>
              <a:t> </a:t>
            </a:r>
            <a:r>
              <a:rPr lang="en-US" sz="3800" dirty="0" err="1">
                <a:solidFill>
                  <a:srgbClr val="072D50"/>
                </a:solidFill>
                <a:latin typeface="Roboto Condensed Bold Italics"/>
              </a:rPr>
              <a:t>của</a:t>
            </a:r>
            <a:r>
              <a:rPr lang="en-US" sz="3800" dirty="0">
                <a:solidFill>
                  <a:srgbClr val="072D50"/>
                </a:solidFill>
                <a:latin typeface="Roboto Condensed Bold Italics"/>
              </a:rPr>
              <a:t> </a:t>
            </a:r>
            <a:r>
              <a:rPr lang="en-US" sz="3800" dirty="0" err="1">
                <a:solidFill>
                  <a:srgbClr val="072D50"/>
                </a:solidFill>
                <a:latin typeface="Roboto Condensed Bold Italics"/>
              </a:rPr>
              <a:t>người</a:t>
            </a:r>
            <a:r>
              <a:rPr lang="en-US" sz="3800" dirty="0">
                <a:solidFill>
                  <a:srgbClr val="072D50"/>
                </a:solidFill>
                <a:latin typeface="Roboto Condensed Bold Italics"/>
              </a:rPr>
              <a:t> </a:t>
            </a:r>
            <a:r>
              <a:rPr lang="en-US" sz="3800" dirty="0" err="1">
                <a:solidFill>
                  <a:srgbClr val="072D50"/>
                </a:solidFill>
                <a:latin typeface="Roboto Condensed Bold Italics"/>
              </a:rPr>
              <a:t>trên</a:t>
            </a:r>
            <a:r>
              <a:rPr lang="en-US" sz="3800" dirty="0">
                <a:solidFill>
                  <a:srgbClr val="072D50"/>
                </a:solidFill>
                <a:latin typeface="Roboto Condensed Bold Italics"/>
              </a:rPr>
              <a:t> </a:t>
            </a:r>
            <a:r>
              <a:rPr lang="en-US" sz="3800" dirty="0" err="1">
                <a:solidFill>
                  <a:srgbClr val="072D50"/>
                </a:solidFill>
                <a:latin typeface="Roboto Condensed Bold Italics"/>
              </a:rPr>
              <a:t>tàu</a:t>
            </a:r>
            <a:r>
              <a:rPr lang="en-US" sz="3800" dirty="0">
                <a:solidFill>
                  <a:srgbClr val="072D50"/>
                </a:solidFill>
                <a:latin typeface="Roboto Condensed Bold Italics"/>
              </a:rPr>
              <a:t> </a:t>
            </a:r>
            <a:r>
              <a:rPr lang="en-US" sz="3800" dirty="0" err="1">
                <a:solidFill>
                  <a:srgbClr val="072D50"/>
                </a:solidFill>
                <a:latin typeface="Roboto Condensed Bold Italics"/>
              </a:rPr>
              <a:t>cũng</a:t>
            </a:r>
            <a:r>
              <a:rPr lang="en-US" sz="3800" dirty="0">
                <a:solidFill>
                  <a:srgbClr val="072D50"/>
                </a:solidFill>
                <a:latin typeface="Roboto Condensed Bold Italics"/>
              </a:rPr>
              <a:t> </a:t>
            </a:r>
            <a:r>
              <a:rPr lang="en-US" sz="3800" dirty="0" err="1">
                <a:solidFill>
                  <a:srgbClr val="072D50"/>
                </a:solidFill>
                <a:latin typeface="Roboto Condensed Bold Italics"/>
              </a:rPr>
              <a:t>như</a:t>
            </a:r>
            <a:r>
              <a:rPr lang="en-US" sz="3800" dirty="0">
                <a:solidFill>
                  <a:srgbClr val="072D50"/>
                </a:solidFill>
                <a:latin typeface="Roboto Condensed Bold Italics"/>
              </a:rPr>
              <a:t> </a:t>
            </a:r>
            <a:r>
              <a:rPr lang="en-US" sz="3800" dirty="0" err="1">
                <a:solidFill>
                  <a:srgbClr val="072D50"/>
                </a:solidFill>
                <a:latin typeface="Roboto Condensed Bold Italics"/>
              </a:rPr>
              <a:t>các</a:t>
            </a:r>
            <a:r>
              <a:rPr lang="en-US" sz="3800" dirty="0">
                <a:solidFill>
                  <a:srgbClr val="072D50"/>
                </a:solidFill>
                <a:latin typeface="Roboto Condensed Bold Italics"/>
              </a:rPr>
              <a:t> </a:t>
            </a:r>
            <a:r>
              <a:rPr lang="en-US" sz="3800" dirty="0" err="1">
                <a:solidFill>
                  <a:srgbClr val="072D50"/>
                </a:solidFill>
                <a:latin typeface="Roboto Condensed Bold Italics"/>
              </a:rPr>
              <a:t>sinh</a:t>
            </a:r>
            <a:r>
              <a:rPr lang="en-US" sz="3800" dirty="0">
                <a:solidFill>
                  <a:srgbClr val="072D50"/>
                </a:solidFill>
                <a:latin typeface="Roboto Condensed Bold Italics"/>
              </a:rPr>
              <a:t> </a:t>
            </a:r>
            <a:r>
              <a:rPr lang="en-US" sz="3800" dirty="0" err="1">
                <a:solidFill>
                  <a:srgbClr val="072D50"/>
                </a:solidFill>
                <a:latin typeface="Roboto Condensed Bold Italics"/>
              </a:rPr>
              <a:t>vật</a:t>
            </a:r>
            <a:r>
              <a:rPr lang="en-US" sz="3800" dirty="0">
                <a:solidFill>
                  <a:srgbClr val="072D50"/>
                </a:solidFill>
                <a:latin typeface="Roboto Condensed Bold Italics"/>
              </a:rPr>
              <a:t> </a:t>
            </a:r>
            <a:r>
              <a:rPr lang="en-US" sz="3800" dirty="0" err="1">
                <a:solidFill>
                  <a:srgbClr val="072D50"/>
                </a:solidFill>
                <a:latin typeface="Roboto Condensed Bold Italics"/>
              </a:rPr>
              <a:t>khác</a:t>
            </a:r>
            <a:r>
              <a:rPr lang="en-US" sz="3800" dirty="0">
                <a:solidFill>
                  <a:srgbClr val="072D50"/>
                </a:solidFill>
                <a:latin typeface="Roboto Condensed Bold Italics"/>
              </a:rPr>
              <a:t> </a:t>
            </a:r>
            <a:r>
              <a:rPr lang="en-US" sz="3800" dirty="0" err="1">
                <a:solidFill>
                  <a:srgbClr val="072D50"/>
                </a:solidFill>
                <a:latin typeface="Roboto Condensed Bold Italics"/>
              </a:rPr>
              <a:t>dưới</a:t>
            </a:r>
            <a:r>
              <a:rPr lang="en-US" sz="3800" dirty="0">
                <a:solidFill>
                  <a:srgbClr val="072D50"/>
                </a:solidFill>
                <a:latin typeface="Roboto Condensed Bold Italics"/>
              </a:rPr>
              <a:t> </a:t>
            </a:r>
            <a:r>
              <a:rPr lang="en-US" sz="3800" dirty="0" err="1">
                <a:solidFill>
                  <a:srgbClr val="072D50"/>
                </a:solidFill>
                <a:latin typeface="Roboto Condensed Bold Italics"/>
              </a:rPr>
              <a:t>đáy</a:t>
            </a:r>
            <a:r>
              <a:rPr lang="en-US" sz="3800" dirty="0">
                <a:solidFill>
                  <a:srgbClr val="072D50"/>
                </a:solidFill>
                <a:latin typeface="Roboto Condensed Bold Italics"/>
              </a:rPr>
              <a:t> </a:t>
            </a:r>
            <a:r>
              <a:rPr lang="en-US" sz="3800" dirty="0" err="1">
                <a:solidFill>
                  <a:srgbClr val="072D50"/>
                </a:solidFill>
                <a:latin typeface="Roboto Condensed Bold Italics"/>
              </a:rPr>
              <a:t>đại</a:t>
            </a:r>
            <a:r>
              <a:rPr lang="en-US" sz="3800" dirty="0">
                <a:solidFill>
                  <a:srgbClr val="072D50"/>
                </a:solidFill>
                <a:latin typeface="Roboto Condensed Bold Italics"/>
              </a:rPr>
              <a:t> </a:t>
            </a:r>
            <a:r>
              <a:rPr lang="en-US" sz="3800" dirty="0" err="1">
                <a:solidFill>
                  <a:srgbClr val="072D50"/>
                </a:solidFill>
                <a:latin typeface="Roboto Condensed Bold Italics"/>
              </a:rPr>
              <a:t>dương</a:t>
            </a:r>
            <a:endParaRPr lang="en-US" sz="3800" dirty="0">
              <a:solidFill>
                <a:srgbClr val="072D50"/>
              </a:solidFill>
              <a:latin typeface="Roboto Condensed Bold Italics"/>
            </a:endParaRPr>
          </a:p>
        </p:txBody>
      </p:sp>
      <p:grpSp>
        <p:nvGrpSpPr>
          <p:cNvPr id="12" name="Group 12"/>
          <p:cNvGrpSpPr/>
          <p:nvPr/>
        </p:nvGrpSpPr>
        <p:grpSpPr>
          <a:xfrm>
            <a:off x="291807" y="1454574"/>
            <a:ext cx="5452463" cy="3628581"/>
            <a:chOff x="-12360" y="-370401"/>
            <a:chExt cx="1436039" cy="955675"/>
          </a:xfrm>
        </p:grpSpPr>
        <p:sp>
          <p:nvSpPr>
            <p:cNvPr id="13" name="Freeform 13"/>
            <p:cNvSpPr/>
            <p:nvPr/>
          </p:nvSpPr>
          <p:spPr>
            <a:xfrm>
              <a:off x="0" y="0"/>
              <a:ext cx="1395294" cy="249933"/>
            </a:xfrm>
            <a:custGeom>
              <a:avLst/>
              <a:gdLst/>
              <a:ahLst/>
              <a:cxnLst/>
              <a:rect l="l" t="t" r="r" b="b"/>
              <a:pathLst>
                <a:path w="1395294" h="249933">
                  <a:moveTo>
                    <a:pt x="74529" y="0"/>
                  </a:moveTo>
                  <a:lnTo>
                    <a:pt x="1320765" y="0"/>
                  </a:lnTo>
                  <a:cubicBezTo>
                    <a:pt x="1340532" y="0"/>
                    <a:pt x="1359488" y="7852"/>
                    <a:pt x="1373465" y="21829"/>
                  </a:cubicBezTo>
                  <a:cubicBezTo>
                    <a:pt x="1387442" y="35806"/>
                    <a:pt x="1395294" y="54763"/>
                    <a:pt x="1395294" y="74529"/>
                  </a:cubicBezTo>
                  <a:lnTo>
                    <a:pt x="1395294" y="175404"/>
                  </a:lnTo>
                  <a:cubicBezTo>
                    <a:pt x="1395294" y="195170"/>
                    <a:pt x="1387442" y="214127"/>
                    <a:pt x="1373465" y="228104"/>
                  </a:cubicBezTo>
                  <a:cubicBezTo>
                    <a:pt x="1359488" y="242081"/>
                    <a:pt x="1340532" y="249933"/>
                    <a:pt x="1320765" y="249933"/>
                  </a:cubicBezTo>
                  <a:lnTo>
                    <a:pt x="74529" y="249933"/>
                  </a:lnTo>
                  <a:cubicBezTo>
                    <a:pt x="54763" y="249933"/>
                    <a:pt x="35806" y="242081"/>
                    <a:pt x="21829" y="228104"/>
                  </a:cubicBezTo>
                  <a:cubicBezTo>
                    <a:pt x="7852" y="214127"/>
                    <a:pt x="0" y="195170"/>
                    <a:pt x="0" y="175404"/>
                  </a:cubicBezTo>
                  <a:lnTo>
                    <a:pt x="0" y="74529"/>
                  </a:lnTo>
                  <a:cubicBezTo>
                    <a:pt x="0" y="54763"/>
                    <a:pt x="7852" y="35806"/>
                    <a:pt x="21829" y="21829"/>
                  </a:cubicBezTo>
                  <a:cubicBezTo>
                    <a:pt x="35806" y="7852"/>
                    <a:pt x="54763" y="0"/>
                    <a:pt x="74529" y="0"/>
                  </a:cubicBezTo>
                  <a:close/>
                </a:path>
              </a:pathLst>
            </a:custGeom>
            <a:solidFill>
              <a:srgbClr val="05B0CC"/>
            </a:solidFill>
          </p:spPr>
          <p:txBody>
            <a:bodyPr/>
            <a:lstStyle/>
            <a:p>
              <a:endParaRPr lang="vi-VN"/>
            </a:p>
          </p:txBody>
        </p:sp>
        <p:sp>
          <p:nvSpPr>
            <p:cNvPr id="14" name="TextBox 14"/>
            <p:cNvSpPr txBox="1"/>
            <p:nvPr/>
          </p:nvSpPr>
          <p:spPr>
            <a:xfrm>
              <a:off x="-12360" y="-370401"/>
              <a:ext cx="1436039" cy="955675"/>
            </a:xfrm>
            <a:prstGeom prst="rect">
              <a:avLst/>
            </a:prstGeom>
          </p:spPr>
          <p:txBody>
            <a:bodyPr lIns="50800" tIns="50800" rIns="50800" bIns="50800" rtlCol="0" anchor="ctr"/>
            <a:lstStyle/>
            <a:p>
              <a:pPr algn="ctr">
                <a:lnSpc>
                  <a:spcPts val="6750"/>
                </a:lnSpc>
              </a:pPr>
              <a:r>
                <a:rPr lang="en-US" sz="4500" dirty="0" err="1">
                  <a:solidFill>
                    <a:srgbClr val="072D50"/>
                  </a:solidFill>
                  <a:latin typeface="Roboto Condensed Bold"/>
                </a:rPr>
                <a:t>Yếu</a:t>
              </a:r>
              <a:r>
                <a:rPr lang="en-US" sz="4500" dirty="0">
                  <a:solidFill>
                    <a:srgbClr val="072D50"/>
                  </a:solidFill>
                  <a:latin typeface="Roboto Condensed Bold"/>
                </a:rPr>
                <a:t> </a:t>
              </a:r>
              <a:r>
                <a:rPr lang="en-US" sz="4500" dirty="0" err="1">
                  <a:solidFill>
                    <a:srgbClr val="072D50"/>
                  </a:solidFill>
                  <a:latin typeface="Roboto Condensed Bold"/>
                </a:rPr>
                <a:t>tố</a:t>
              </a:r>
              <a:r>
                <a:rPr lang="en-US" sz="4500" dirty="0">
                  <a:solidFill>
                    <a:srgbClr val="072D50"/>
                  </a:solidFill>
                  <a:latin typeface="Roboto Condensed Bold"/>
                </a:rPr>
                <a:t> </a:t>
              </a:r>
              <a:r>
                <a:rPr lang="en-US" sz="4500" dirty="0" err="1">
                  <a:solidFill>
                    <a:srgbClr val="072D50"/>
                  </a:solidFill>
                  <a:latin typeface="Roboto Condensed Bold"/>
                </a:rPr>
                <a:t>tưởng</a:t>
              </a:r>
              <a:r>
                <a:rPr lang="en-US" sz="4500" dirty="0">
                  <a:solidFill>
                    <a:srgbClr val="072D50"/>
                  </a:solidFill>
                  <a:latin typeface="Roboto Condensed Bold"/>
                </a:rPr>
                <a:t> </a:t>
              </a:r>
              <a:r>
                <a:rPr lang="en-US" sz="4500" dirty="0" err="1">
                  <a:solidFill>
                    <a:srgbClr val="072D50"/>
                  </a:solidFill>
                  <a:latin typeface="Roboto Condensed Bold"/>
                </a:rPr>
                <a:t>tượng</a:t>
              </a:r>
              <a:endParaRPr lang="en-US" sz="4500" dirty="0">
                <a:solidFill>
                  <a:srgbClr val="072D50"/>
                </a:solidFill>
                <a:latin typeface="Roboto Condensed Bold"/>
              </a:endParaRPr>
            </a:p>
          </p:txBody>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1436">
            <a:off x="14090821" y="-1016869"/>
            <a:ext cx="4923587" cy="404965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2217" y="8418673"/>
            <a:ext cx="1373935" cy="1679253"/>
          </a:xfrm>
          <a:prstGeom prst="rect">
            <a:avLst/>
          </a:prstGeom>
        </p:spPr>
      </p:pic>
      <p:sp>
        <p:nvSpPr>
          <p:cNvPr id="17" name="TextBox 17"/>
          <p:cNvSpPr txBox="1"/>
          <p:nvPr/>
        </p:nvSpPr>
        <p:spPr>
          <a:xfrm>
            <a:off x="0" y="1843649"/>
            <a:ext cx="13146371" cy="817252"/>
          </a:xfrm>
          <a:prstGeom prst="rect">
            <a:avLst/>
          </a:prstGeom>
        </p:spPr>
        <p:txBody>
          <a:bodyPr lIns="0" tIns="0" rIns="0" bIns="0" rtlCol="0" anchor="t">
            <a:spAutoFit/>
          </a:bodyPr>
          <a:lstStyle/>
          <a:p>
            <a:pPr algn="ctr">
              <a:lnSpc>
                <a:spcPts val="6824"/>
              </a:lnSpc>
              <a:spcBef>
                <a:spcPct val="0"/>
              </a:spcBef>
            </a:pPr>
            <a:r>
              <a:rPr lang="en-US" sz="4549">
                <a:solidFill>
                  <a:srgbClr val="072D50"/>
                </a:solidFill>
                <a:latin typeface="Roboto Condensed Bold"/>
              </a:rPr>
              <a:t>e. Các yếu tố tưởng tượng, khoa học và thông điệp</a:t>
            </a:r>
          </a:p>
        </p:txBody>
      </p:sp>
      <p:grpSp>
        <p:nvGrpSpPr>
          <p:cNvPr id="19" name="Nhóm 18">
            <a:extLst>
              <a:ext uri="{FF2B5EF4-FFF2-40B4-BE49-F238E27FC236}">
                <a16:creationId xmlns:a16="http://schemas.microsoft.com/office/drawing/2014/main" id="{9D06089E-9433-BDD9-45E4-EDD2595F4080}"/>
              </a:ext>
            </a:extLst>
          </p:cNvPr>
          <p:cNvGrpSpPr/>
          <p:nvPr/>
        </p:nvGrpSpPr>
        <p:grpSpPr>
          <a:xfrm>
            <a:off x="-1219200" y="160182"/>
            <a:ext cx="10735341" cy="1494903"/>
            <a:chOff x="-1219200" y="160182"/>
            <a:chExt cx="10735341" cy="1494903"/>
          </a:xfrm>
        </p:grpSpPr>
        <p:sp>
          <p:nvSpPr>
            <p:cNvPr id="20" name="Lưu đồ: Điểm Kết Thúc 19">
              <a:extLst>
                <a:ext uri="{FF2B5EF4-FFF2-40B4-BE49-F238E27FC236}">
                  <a16:creationId xmlns:a16="http://schemas.microsoft.com/office/drawing/2014/main" id="{0C44F0BB-1F7A-0DFE-7669-A653951BBA6E}"/>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9">
              <a:extLst>
                <a:ext uri="{FF2B5EF4-FFF2-40B4-BE49-F238E27FC236}">
                  <a16:creationId xmlns:a16="http://schemas.microsoft.com/office/drawing/2014/main" id="{75D4A7DE-B51C-5BCC-7EBE-97013F6616BA}"/>
                </a:ext>
              </a:extLst>
            </p:cNvPr>
            <p:cNvSpPr txBox="1"/>
            <p:nvPr/>
          </p:nvSpPr>
          <p:spPr>
            <a:xfrm>
              <a:off x="655209" y="351685"/>
              <a:ext cx="886093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sp>
        <p:nvSpPr>
          <p:cNvPr id="4" name="TextBox 4"/>
          <p:cNvSpPr txBox="1"/>
          <p:nvPr/>
        </p:nvSpPr>
        <p:spPr>
          <a:xfrm>
            <a:off x="-2286000" y="279225"/>
            <a:ext cx="4066978" cy="1351488"/>
          </a:xfrm>
          <a:prstGeom prst="rect">
            <a:avLst/>
          </a:prstGeom>
        </p:spPr>
        <p:txBody>
          <a:bodyPr lIns="50800" tIns="50800" rIns="50800" bIns="50800" rtlCol="0" anchor="ctr"/>
          <a:lstStyle/>
          <a:p>
            <a:pPr algn="ctr">
              <a:lnSpc>
                <a:spcPts val="2659"/>
              </a:lnSpc>
              <a:spcBef>
                <a:spcPct val="0"/>
              </a:spcBef>
            </a:pPr>
            <a:endParaRPr/>
          </a:p>
        </p:txBody>
      </p:sp>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1436">
            <a:off x="14090821" y="-1016869"/>
            <a:ext cx="4923587" cy="404965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2217" y="8418673"/>
            <a:ext cx="1373935" cy="1679253"/>
          </a:xfrm>
          <a:prstGeom prst="rect">
            <a:avLst/>
          </a:prstGeom>
        </p:spPr>
      </p:pic>
      <p:sp>
        <p:nvSpPr>
          <p:cNvPr id="10" name="TextBox 10"/>
          <p:cNvSpPr txBox="1"/>
          <p:nvPr/>
        </p:nvSpPr>
        <p:spPr>
          <a:xfrm>
            <a:off x="0" y="1843649"/>
            <a:ext cx="13146371" cy="817252"/>
          </a:xfrm>
          <a:prstGeom prst="rect">
            <a:avLst/>
          </a:prstGeom>
        </p:spPr>
        <p:txBody>
          <a:bodyPr lIns="0" tIns="0" rIns="0" bIns="0" rtlCol="0" anchor="t">
            <a:spAutoFit/>
          </a:bodyPr>
          <a:lstStyle/>
          <a:p>
            <a:pPr algn="ctr">
              <a:lnSpc>
                <a:spcPts val="6824"/>
              </a:lnSpc>
              <a:spcBef>
                <a:spcPct val="0"/>
              </a:spcBef>
            </a:pPr>
            <a:r>
              <a:rPr lang="en-US" sz="4549">
                <a:solidFill>
                  <a:srgbClr val="072D50"/>
                </a:solidFill>
                <a:latin typeface="Roboto Condensed Bold"/>
              </a:rPr>
              <a:t>e. Các yếu tố tưởng tượng, khoa học và thông điệp</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0963" y="3368511"/>
            <a:ext cx="11026075" cy="6134507"/>
          </a:xfrm>
          <a:prstGeom prst="rect">
            <a:avLst/>
          </a:prstGeom>
        </p:spPr>
      </p:pic>
      <p:sp>
        <p:nvSpPr>
          <p:cNvPr id="13" name="TextBox 13"/>
          <p:cNvSpPr txBox="1"/>
          <p:nvPr/>
        </p:nvSpPr>
        <p:spPr>
          <a:xfrm>
            <a:off x="5778855" y="3273261"/>
            <a:ext cx="6730291" cy="771498"/>
          </a:xfrm>
          <a:prstGeom prst="rect">
            <a:avLst/>
          </a:prstGeom>
        </p:spPr>
        <p:txBody>
          <a:bodyPr lIns="0" tIns="0" rIns="0" bIns="0" rtlCol="0" anchor="t">
            <a:spAutoFit/>
          </a:bodyPr>
          <a:lstStyle/>
          <a:p>
            <a:pPr algn="ctr">
              <a:lnSpc>
                <a:spcPts val="6299"/>
              </a:lnSpc>
            </a:pPr>
            <a:r>
              <a:rPr lang="en-US" sz="4499">
                <a:solidFill>
                  <a:srgbClr val="52351A"/>
                </a:solidFill>
                <a:latin typeface="Roboto Condensed Bold"/>
              </a:rPr>
              <a:t>Thông điệp</a:t>
            </a:r>
          </a:p>
        </p:txBody>
      </p:sp>
      <p:sp>
        <p:nvSpPr>
          <p:cNvPr id="14" name="TextBox 14"/>
          <p:cNvSpPr txBox="1"/>
          <p:nvPr/>
        </p:nvSpPr>
        <p:spPr>
          <a:xfrm>
            <a:off x="4376505" y="4359585"/>
            <a:ext cx="9534991" cy="4476263"/>
          </a:xfrm>
          <a:prstGeom prst="rect">
            <a:avLst/>
          </a:prstGeom>
        </p:spPr>
        <p:txBody>
          <a:bodyPr lIns="0" tIns="0" rIns="0" bIns="0" rtlCol="0" anchor="t">
            <a:spAutoFit/>
          </a:bodyPr>
          <a:lstStyle/>
          <a:p>
            <a:pPr algn="just">
              <a:lnSpc>
                <a:spcPts val="5999"/>
              </a:lnSpc>
              <a:spcBef>
                <a:spcPct val="0"/>
              </a:spcBef>
            </a:pPr>
            <a:r>
              <a:rPr lang="en-US" sz="3999">
                <a:solidFill>
                  <a:srgbClr val="52351A"/>
                </a:solidFill>
                <a:latin typeface="Roboto Condensed"/>
              </a:rPr>
              <a:t>Câu chuyện tiếp thêm dũng khí, nhắc nhở con người bài học về lòng dũng cảm, kiên cường và tinh thần đồng đội khi gặp những tình huống khó khăn thử thách trong cuộc sống: Chỉ cần kiên trì và đoàn kết cùng chiến đấu, chúng ta sẽ có sức mạnh phi thường để vượt qua hoạn nạn</a:t>
            </a:r>
          </a:p>
        </p:txBody>
      </p:sp>
      <p:grpSp>
        <p:nvGrpSpPr>
          <p:cNvPr id="15" name="Nhóm 14">
            <a:extLst>
              <a:ext uri="{FF2B5EF4-FFF2-40B4-BE49-F238E27FC236}">
                <a16:creationId xmlns:a16="http://schemas.microsoft.com/office/drawing/2014/main" id="{4E191428-BE72-CEFA-81CE-E857799990A6}"/>
              </a:ext>
            </a:extLst>
          </p:cNvPr>
          <p:cNvGrpSpPr/>
          <p:nvPr/>
        </p:nvGrpSpPr>
        <p:grpSpPr>
          <a:xfrm>
            <a:off x="-1219200" y="160182"/>
            <a:ext cx="10735341" cy="1494903"/>
            <a:chOff x="-1219200" y="160182"/>
            <a:chExt cx="10735341" cy="1494903"/>
          </a:xfrm>
        </p:grpSpPr>
        <p:sp>
          <p:nvSpPr>
            <p:cNvPr id="16" name="Lưu đồ: Điểm Kết Thúc 15">
              <a:extLst>
                <a:ext uri="{FF2B5EF4-FFF2-40B4-BE49-F238E27FC236}">
                  <a16:creationId xmlns:a16="http://schemas.microsoft.com/office/drawing/2014/main" id="{5171EC28-C973-7A27-7B63-ACE04EE0F4AE}"/>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9">
              <a:extLst>
                <a:ext uri="{FF2B5EF4-FFF2-40B4-BE49-F238E27FC236}">
                  <a16:creationId xmlns:a16="http://schemas.microsoft.com/office/drawing/2014/main" id="{63EBD0D9-3527-BF08-9705-697E05FE5FFF}"/>
                </a:ext>
              </a:extLst>
            </p:cNvPr>
            <p:cNvSpPr txBox="1"/>
            <p:nvPr/>
          </p:nvSpPr>
          <p:spPr>
            <a:xfrm>
              <a:off x="655209" y="351685"/>
              <a:ext cx="886093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1436">
            <a:off x="14090821" y="-1016869"/>
            <a:ext cx="4923587" cy="404965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2217" y="8418673"/>
            <a:ext cx="1373935" cy="1679253"/>
          </a:xfrm>
          <a:prstGeom prst="rect">
            <a:avLst/>
          </a:prstGeom>
        </p:spPr>
      </p:pic>
      <p:pic>
        <p:nvPicPr>
          <p:cNvPr id="10" name="Picture 10"/>
          <p:cNvPicPr>
            <a:picLocks noChangeAspect="1"/>
          </p:cNvPicPr>
          <p:nvPr/>
        </p:nvPicPr>
        <p:blipFill>
          <a:blip r:embed="rId8"/>
          <a:srcRect/>
          <a:stretch>
            <a:fillRect/>
          </a:stretch>
        </p:blipFill>
        <p:spPr>
          <a:xfrm>
            <a:off x="3648603" y="1502169"/>
            <a:ext cx="10349872" cy="9327822"/>
          </a:xfrm>
          <a:prstGeom prst="rect">
            <a:avLst/>
          </a:prstGeom>
        </p:spPr>
      </p:pic>
      <p:sp>
        <p:nvSpPr>
          <p:cNvPr id="12" name="TextBox 12"/>
          <p:cNvSpPr txBox="1"/>
          <p:nvPr/>
        </p:nvSpPr>
        <p:spPr>
          <a:xfrm>
            <a:off x="4788677" y="2585910"/>
            <a:ext cx="8577163" cy="5038981"/>
          </a:xfrm>
          <a:prstGeom prst="rect">
            <a:avLst/>
          </a:prstGeom>
        </p:spPr>
        <p:txBody>
          <a:bodyPr lIns="0" tIns="0" rIns="0" bIns="0" rtlCol="0" anchor="t">
            <a:spAutoFit/>
          </a:bodyPr>
          <a:lstStyle/>
          <a:p>
            <a:pPr algn="ctr">
              <a:lnSpc>
                <a:spcPts val="5740"/>
              </a:lnSpc>
              <a:spcBef>
                <a:spcPct val="0"/>
              </a:spcBef>
            </a:pPr>
            <a:r>
              <a:rPr lang="en-US" sz="4100">
                <a:solidFill>
                  <a:srgbClr val="383838"/>
                </a:solidFill>
                <a:latin typeface="Roboto Condensed Bold"/>
              </a:rPr>
              <a:t>Thời điểm tác phẩm ra đời, bạch tuộc mới chỉ được một số người đi biển bắt gặp. Đối chiếu với những chi tiết miêu tả bạch tuộc kĩ càng trong văn bản, em có suy nghĩ gì về vai trò của trí tưởng tượng với truyện KHVT nói riêng và cuộc sống của con người nói chung?</a:t>
            </a:r>
          </a:p>
        </p:txBody>
      </p:sp>
      <p:grpSp>
        <p:nvGrpSpPr>
          <p:cNvPr id="13" name="Nhóm 12">
            <a:extLst>
              <a:ext uri="{FF2B5EF4-FFF2-40B4-BE49-F238E27FC236}">
                <a16:creationId xmlns:a16="http://schemas.microsoft.com/office/drawing/2014/main" id="{F21B142C-BCD2-4F46-0F4E-99A13116805C}"/>
              </a:ext>
            </a:extLst>
          </p:cNvPr>
          <p:cNvGrpSpPr/>
          <p:nvPr/>
        </p:nvGrpSpPr>
        <p:grpSpPr>
          <a:xfrm>
            <a:off x="-1219200" y="160182"/>
            <a:ext cx="10735341" cy="1494903"/>
            <a:chOff x="-1219200" y="160182"/>
            <a:chExt cx="10735341" cy="1494903"/>
          </a:xfrm>
        </p:grpSpPr>
        <p:sp>
          <p:nvSpPr>
            <p:cNvPr id="14" name="Lưu đồ: Điểm Kết Thúc 13">
              <a:extLst>
                <a:ext uri="{FF2B5EF4-FFF2-40B4-BE49-F238E27FC236}">
                  <a16:creationId xmlns:a16="http://schemas.microsoft.com/office/drawing/2014/main" id="{BF18712E-B726-F312-D2FE-B8CD65F3819B}"/>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9">
              <a:extLst>
                <a:ext uri="{FF2B5EF4-FFF2-40B4-BE49-F238E27FC236}">
                  <a16:creationId xmlns:a16="http://schemas.microsoft.com/office/drawing/2014/main" id="{26E83C27-4B5E-E5B4-D343-9E2CE955AF3A}"/>
                </a:ext>
              </a:extLst>
            </p:cNvPr>
            <p:cNvSpPr txBox="1"/>
            <p:nvPr/>
          </p:nvSpPr>
          <p:spPr>
            <a:xfrm>
              <a:off x="655209" y="351685"/>
              <a:ext cx="886093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4623946" y="7144004"/>
            <a:ext cx="1266500" cy="5495091"/>
          </a:xfrm>
          <a:prstGeom prst="rect">
            <a:avLst/>
          </a:prstGeom>
        </p:spPr>
      </p:pic>
      <p:pic>
        <p:nvPicPr>
          <p:cNvPr id="6" name="Picture 6"/>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9765575" y="7144004"/>
            <a:ext cx="1266500" cy="5495091"/>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173" b="3345"/>
          <a:stretch>
            <a:fillRect/>
          </a:stretch>
        </p:blipFill>
        <p:spPr>
          <a:xfrm rot="5400000">
            <a:off x="14907205" y="7144004"/>
            <a:ext cx="1266500" cy="549509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1436">
            <a:off x="14090821" y="-1016869"/>
            <a:ext cx="4923587" cy="404965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2217" y="8418673"/>
            <a:ext cx="1373935" cy="1679253"/>
          </a:xfrm>
          <a:prstGeom prst="rect">
            <a:avLst/>
          </a:prstGeom>
        </p:spPr>
      </p:pic>
      <p:pic>
        <p:nvPicPr>
          <p:cNvPr id="10" name="Picture 10"/>
          <p:cNvPicPr>
            <a:picLocks noChangeAspect="1"/>
          </p:cNvPicPr>
          <p:nvPr/>
        </p:nvPicPr>
        <p:blipFill>
          <a:blip r:embed="rId8"/>
          <a:srcRect/>
          <a:stretch>
            <a:fillRect/>
          </a:stretch>
        </p:blipFill>
        <p:spPr>
          <a:xfrm>
            <a:off x="2705088" y="1339503"/>
            <a:ext cx="11522774" cy="10384900"/>
          </a:xfrm>
          <a:prstGeom prst="rect">
            <a:avLst/>
          </a:prstGeom>
        </p:spPr>
      </p:pic>
      <p:sp>
        <p:nvSpPr>
          <p:cNvPr id="12" name="TextBox 12"/>
          <p:cNvSpPr txBox="1"/>
          <p:nvPr/>
        </p:nvSpPr>
        <p:spPr>
          <a:xfrm>
            <a:off x="4188986" y="2158136"/>
            <a:ext cx="8957385" cy="6486673"/>
          </a:xfrm>
          <a:prstGeom prst="rect">
            <a:avLst/>
          </a:prstGeom>
        </p:spPr>
        <p:txBody>
          <a:bodyPr lIns="0" tIns="0" rIns="0" bIns="0" rtlCol="0" anchor="t">
            <a:spAutoFit/>
          </a:bodyPr>
          <a:lstStyle/>
          <a:p>
            <a:pPr algn="ctr">
              <a:lnSpc>
                <a:spcPts val="5740"/>
              </a:lnSpc>
              <a:spcBef>
                <a:spcPct val="0"/>
              </a:spcBef>
            </a:pPr>
            <a:r>
              <a:rPr lang="en-US" sz="4100">
                <a:solidFill>
                  <a:srgbClr val="383838"/>
                </a:solidFill>
                <a:latin typeface="Roboto Condensed"/>
              </a:rPr>
              <a:t>VB không chỉ mang đến hình ảnh 1 cuộc chiến đấu căng thẳng của con người trước những hiểm nguy trên đại dương mà còn cho chúng ta bài học quý giá: Sự dũng cảm và tinh thần đồng đội sẽ giúp con người cùng nhau vượt qua mọi khó khăn. Hãy chia sẻ về 1 kỉ niệm mà em cảm thấy mình đã thể hiện rõ sự dũng cảm/ tinh thần đồng đội trong cuộc sống.</a:t>
            </a:r>
          </a:p>
        </p:txBody>
      </p:sp>
      <p:grpSp>
        <p:nvGrpSpPr>
          <p:cNvPr id="13" name="Nhóm 12">
            <a:extLst>
              <a:ext uri="{FF2B5EF4-FFF2-40B4-BE49-F238E27FC236}">
                <a16:creationId xmlns:a16="http://schemas.microsoft.com/office/drawing/2014/main" id="{44C35654-0ABF-E962-0C08-EEC8269D7EEA}"/>
              </a:ext>
            </a:extLst>
          </p:cNvPr>
          <p:cNvGrpSpPr/>
          <p:nvPr/>
        </p:nvGrpSpPr>
        <p:grpSpPr>
          <a:xfrm>
            <a:off x="-1219200" y="160182"/>
            <a:ext cx="10735341" cy="1494903"/>
            <a:chOff x="-1219200" y="160182"/>
            <a:chExt cx="10735341" cy="1494903"/>
          </a:xfrm>
        </p:grpSpPr>
        <p:sp>
          <p:nvSpPr>
            <p:cNvPr id="14" name="Lưu đồ: Điểm Kết Thúc 13">
              <a:extLst>
                <a:ext uri="{FF2B5EF4-FFF2-40B4-BE49-F238E27FC236}">
                  <a16:creationId xmlns:a16="http://schemas.microsoft.com/office/drawing/2014/main" id="{B0909DCC-79E6-E8FA-9689-1F338837A3AE}"/>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9">
              <a:extLst>
                <a:ext uri="{FF2B5EF4-FFF2-40B4-BE49-F238E27FC236}">
                  <a16:creationId xmlns:a16="http://schemas.microsoft.com/office/drawing/2014/main" id="{2BF0B2DA-E9C9-5500-EA92-516F03B4649D}"/>
                </a:ext>
              </a:extLst>
            </p:cNvPr>
            <p:cNvSpPr txBox="1"/>
            <p:nvPr/>
          </p:nvSpPr>
          <p:spPr>
            <a:xfrm>
              <a:off x="655209" y="351685"/>
              <a:ext cx="8860932" cy="1029201"/>
            </a:xfrm>
            <a:prstGeom prst="rect">
              <a:avLst/>
            </a:prstGeom>
          </p:spPr>
          <p:txBody>
            <a:bodyPr lIns="0" tIns="0" rIns="0" bIns="0" rtlCol="0" anchor="t">
              <a:spAutoFit/>
            </a:bodyPr>
            <a:lstStyle/>
            <a:p>
              <a:pPr>
                <a:lnSpc>
                  <a:spcPts val="8369"/>
                </a:lnSpc>
              </a:pPr>
              <a:r>
                <a:rPr lang="en-US" sz="5978" dirty="0">
                  <a:solidFill>
                    <a:srgbClr val="186AB4"/>
                  </a:solidFill>
                  <a:latin typeface="#9Slide07 SVNUT Triumph Press"/>
                </a:rPr>
                <a:t>3.2. </a:t>
              </a:r>
              <a:r>
                <a:rPr lang="en-US" sz="5978" dirty="0" err="1">
                  <a:solidFill>
                    <a:srgbClr val="186AB4"/>
                  </a:solidFill>
                  <a:latin typeface="#9Slide07 SVNUT Triumph Press"/>
                </a:rPr>
                <a:t>Đọc</a:t>
              </a:r>
              <a:r>
                <a:rPr lang="en-US" sz="5978" dirty="0">
                  <a:solidFill>
                    <a:srgbClr val="186AB4"/>
                  </a:solidFill>
                  <a:latin typeface="#9Slide07 SVNUT Triumph Press"/>
                </a:rPr>
                <a:t> </a:t>
              </a:r>
              <a:r>
                <a:rPr lang="en-US" sz="5978" dirty="0" err="1">
                  <a:solidFill>
                    <a:srgbClr val="186AB4"/>
                  </a:solidFill>
                  <a:latin typeface="#9Slide07 SVNUT Triumph Press"/>
                </a:rPr>
                <a:t>hiểu</a:t>
              </a:r>
              <a:r>
                <a:rPr lang="en-US" sz="5978" dirty="0">
                  <a:solidFill>
                    <a:srgbClr val="186AB4"/>
                  </a:solidFill>
                  <a:latin typeface="#9Slide07 SVNUT Triumph Press"/>
                </a:rPr>
                <a:t> </a:t>
              </a:r>
              <a:r>
                <a:rPr lang="en-US" sz="5978" dirty="0" err="1">
                  <a:solidFill>
                    <a:srgbClr val="186AB4"/>
                  </a:solidFill>
                  <a:latin typeface="#9Slide07 SVNUT Triumph Press"/>
                </a:rPr>
                <a:t>văn</a:t>
              </a:r>
              <a:r>
                <a:rPr lang="en-US" sz="5978" dirty="0">
                  <a:solidFill>
                    <a:srgbClr val="186AB4"/>
                  </a:solidFill>
                  <a:latin typeface="#9Slide07 SVNUT Triumph Press"/>
                </a:rPr>
                <a:t> </a:t>
              </a:r>
              <a:r>
                <a:rPr lang="en-US" sz="5978" dirty="0" err="1">
                  <a:solidFill>
                    <a:srgbClr val="186AB4"/>
                  </a:solidFill>
                  <a:latin typeface="#9Slide07 SVNUT Triumph Press"/>
                </a:rPr>
                <a:t>bản</a:t>
              </a:r>
              <a:endParaRPr lang="en-US" sz="5978" dirty="0">
                <a:solidFill>
                  <a:srgbClr val="186AB4"/>
                </a:solidFill>
                <a:latin typeface="#9Slide07 SVNUT Triumph Pres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3087">
            <a:off x="200006" y="8719823"/>
            <a:ext cx="1657388" cy="10763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893" y="3556961"/>
            <a:ext cx="8686576" cy="4886199"/>
          </a:xfrm>
          <a:prstGeom prst="rect">
            <a:avLst/>
          </a:prstGeom>
        </p:spPr>
      </p:pic>
      <p:pic>
        <p:nvPicPr>
          <p:cNvPr id="7" name="Picture 7"/>
          <p:cNvPicPr>
            <a:picLocks noChangeAspect="1"/>
          </p:cNvPicPr>
          <p:nvPr/>
        </p:nvPicPr>
        <p:blipFill>
          <a:blip r:embed="rId6"/>
          <a:srcRect/>
          <a:stretch>
            <a:fillRect/>
          </a:stretch>
        </p:blipFill>
        <p:spPr>
          <a:xfrm rot="-645905">
            <a:off x="12663454" y="2997598"/>
            <a:ext cx="4440862" cy="628127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47903" y="8597298"/>
            <a:ext cx="1167808" cy="1112602"/>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43495" y="7784716"/>
            <a:ext cx="852901" cy="812582"/>
          </a:xfrm>
          <a:prstGeom prst="rect">
            <a:avLst/>
          </a:prstGeom>
        </p:spPr>
      </p:pic>
      <p:sp>
        <p:nvSpPr>
          <p:cNvPr id="11" name="TextBox 11"/>
          <p:cNvSpPr txBox="1"/>
          <p:nvPr/>
        </p:nvSpPr>
        <p:spPr>
          <a:xfrm>
            <a:off x="8745746" y="1820843"/>
            <a:ext cx="8269964" cy="780969"/>
          </a:xfrm>
          <a:prstGeom prst="rect">
            <a:avLst/>
          </a:prstGeom>
        </p:spPr>
        <p:txBody>
          <a:bodyPr lIns="0" tIns="0" rIns="0" bIns="0" rtlCol="0" anchor="t">
            <a:spAutoFit/>
          </a:bodyPr>
          <a:lstStyle/>
          <a:p>
            <a:pPr algn="just">
              <a:lnSpc>
                <a:spcPts val="6299"/>
              </a:lnSpc>
            </a:pPr>
            <a:r>
              <a:rPr lang="en-US" sz="4500">
                <a:solidFill>
                  <a:srgbClr val="135744"/>
                </a:solidFill>
                <a:latin typeface="Roboto Condensed Bold"/>
              </a:rPr>
              <a:t>Hoàn thành PHT 3 trong 7 phút</a:t>
            </a:r>
          </a:p>
        </p:txBody>
      </p:sp>
      <p:sp>
        <p:nvSpPr>
          <p:cNvPr id="12" name="TextBox 12"/>
          <p:cNvSpPr txBox="1"/>
          <p:nvPr/>
        </p:nvSpPr>
        <p:spPr>
          <a:xfrm>
            <a:off x="1458857" y="4419073"/>
            <a:ext cx="7528648" cy="1580988"/>
          </a:xfrm>
          <a:prstGeom prst="rect">
            <a:avLst/>
          </a:prstGeom>
        </p:spPr>
        <p:txBody>
          <a:bodyPr lIns="0" tIns="0" rIns="0" bIns="0" rtlCol="0" anchor="t">
            <a:spAutoFit/>
          </a:bodyPr>
          <a:lstStyle/>
          <a:p>
            <a:pPr algn="just">
              <a:lnSpc>
                <a:spcPts val="6299"/>
              </a:lnSpc>
              <a:spcBef>
                <a:spcPct val="0"/>
              </a:spcBef>
            </a:pPr>
            <a:r>
              <a:rPr lang="en-US" sz="4500">
                <a:solidFill>
                  <a:srgbClr val="000000"/>
                </a:solidFill>
                <a:latin typeface="Roboto Condensed Bold"/>
              </a:rPr>
              <a:t>Khái quát đặc điểm thể loại qua văn bản </a:t>
            </a:r>
            <a:r>
              <a:rPr lang="en-US" sz="4500">
                <a:solidFill>
                  <a:srgbClr val="000000"/>
                </a:solidFill>
                <a:latin typeface="Roboto Condensed Bold Italics"/>
              </a:rPr>
              <a:t>Bạch tuộc</a:t>
            </a:r>
            <a:r>
              <a:rPr lang="en-US" sz="4500">
                <a:solidFill>
                  <a:srgbClr val="000000"/>
                </a:solidFill>
                <a:latin typeface="Roboto Condensed Bold"/>
              </a:rPr>
              <a:t>.</a:t>
            </a:r>
          </a:p>
        </p:txBody>
      </p:sp>
      <p:grpSp>
        <p:nvGrpSpPr>
          <p:cNvPr id="17" name="Nhóm 16">
            <a:extLst>
              <a:ext uri="{FF2B5EF4-FFF2-40B4-BE49-F238E27FC236}">
                <a16:creationId xmlns:a16="http://schemas.microsoft.com/office/drawing/2014/main" id="{BA46E5AC-3EEB-10E2-529D-F48E3DE45021}"/>
              </a:ext>
            </a:extLst>
          </p:cNvPr>
          <p:cNvGrpSpPr/>
          <p:nvPr/>
        </p:nvGrpSpPr>
        <p:grpSpPr>
          <a:xfrm>
            <a:off x="-1219200" y="160182"/>
            <a:ext cx="12000152" cy="1494903"/>
            <a:chOff x="-1219200" y="160182"/>
            <a:chExt cx="12000152" cy="1494903"/>
          </a:xfrm>
        </p:grpSpPr>
        <p:sp>
          <p:nvSpPr>
            <p:cNvPr id="14" name="Lưu đồ: Điểm Kết Thúc 13">
              <a:extLst>
                <a:ext uri="{FF2B5EF4-FFF2-40B4-BE49-F238E27FC236}">
                  <a16:creationId xmlns:a16="http://schemas.microsoft.com/office/drawing/2014/main" id="{5AF2F460-B4E9-EB87-3F16-C804E6442C89}"/>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0">
              <a:extLst>
                <a:ext uri="{FF2B5EF4-FFF2-40B4-BE49-F238E27FC236}">
                  <a16:creationId xmlns:a16="http://schemas.microsoft.com/office/drawing/2014/main" id="{AAB7F86F-7221-9247-E104-A6AFDD9B9D8E}"/>
                </a:ext>
              </a:extLst>
            </p:cNvPr>
            <p:cNvSpPr txBox="1"/>
            <p:nvPr/>
          </p:nvSpPr>
          <p:spPr>
            <a:xfrm>
              <a:off x="609600" y="333432"/>
              <a:ext cx="10171352" cy="937071"/>
            </a:xfrm>
            <a:prstGeom prst="rect">
              <a:avLst/>
            </a:prstGeom>
          </p:spPr>
          <p:txBody>
            <a:bodyPr lIns="0" tIns="0" rIns="0" bIns="0" rtlCol="0" anchor="t">
              <a:spAutoFit/>
            </a:bodyPr>
            <a:lstStyle/>
            <a:p>
              <a:pPr>
                <a:lnSpc>
                  <a:spcPts val="7669"/>
                </a:lnSpc>
              </a:pPr>
              <a:r>
                <a:rPr lang="en-US" sz="5478" dirty="0">
                  <a:solidFill>
                    <a:srgbClr val="135744"/>
                  </a:solidFill>
                  <a:latin typeface="Fraunces Bold"/>
                </a:rPr>
                <a:t>4. LUYỆN TẬP</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3087">
            <a:off x="200006" y="8719823"/>
            <a:ext cx="1657388" cy="10763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1217" y="2860862"/>
            <a:ext cx="10457490" cy="5882338"/>
          </a:xfrm>
          <a:prstGeom prst="rect">
            <a:avLst/>
          </a:prstGeom>
        </p:spPr>
      </p:pic>
      <p:pic>
        <p:nvPicPr>
          <p:cNvPr id="7" name="Picture 7"/>
          <p:cNvPicPr>
            <a:picLocks noChangeAspect="1"/>
          </p:cNvPicPr>
          <p:nvPr/>
        </p:nvPicPr>
        <p:blipFill>
          <a:blip r:embed="rId6"/>
          <a:srcRect/>
          <a:stretch>
            <a:fillRect/>
          </a:stretch>
        </p:blipFill>
        <p:spPr>
          <a:xfrm rot="457277">
            <a:off x="11922948" y="2838081"/>
            <a:ext cx="5391565" cy="762597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47903" y="8597298"/>
            <a:ext cx="1167808" cy="1112602"/>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43495" y="7784716"/>
            <a:ext cx="852901" cy="812582"/>
          </a:xfrm>
          <a:prstGeom prst="rect">
            <a:avLst/>
          </a:prstGeom>
        </p:spPr>
      </p:pic>
      <p:sp>
        <p:nvSpPr>
          <p:cNvPr id="11" name="TextBox 11"/>
          <p:cNvSpPr txBox="1"/>
          <p:nvPr/>
        </p:nvSpPr>
        <p:spPr>
          <a:xfrm>
            <a:off x="9270741" y="892275"/>
            <a:ext cx="8269964" cy="1580988"/>
          </a:xfrm>
          <a:prstGeom prst="rect">
            <a:avLst/>
          </a:prstGeom>
        </p:spPr>
        <p:txBody>
          <a:bodyPr lIns="0" tIns="0" rIns="0" bIns="0" rtlCol="0" anchor="t">
            <a:spAutoFit/>
          </a:bodyPr>
          <a:lstStyle/>
          <a:p>
            <a:pPr algn="r">
              <a:lnSpc>
                <a:spcPts val="6299"/>
              </a:lnSpc>
            </a:pPr>
            <a:r>
              <a:rPr lang="en-US" sz="4500">
                <a:solidFill>
                  <a:srgbClr val="135744"/>
                </a:solidFill>
                <a:latin typeface="Roboto Condensed Bold"/>
              </a:rPr>
              <a:t>Hoàn thành PHT 4 trong 7 phút</a:t>
            </a:r>
          </a:p>
          <a:p>
            <a:pPr algn="r">
              <a:lnSpc>
                <a:spcPts val="6299"/>
              </a:lnSpc>
            </a:pPr>
            <a:r>
              <a:rPr lang="en-US" sz="4500">
                <a:solidFill>
                  <a:srgbClr val="135744"/>
                </a:solidFill>
                <a:latin typeface="Roboto Condensed Italics"/>
              </a:rPr>
              <a:t>(lập dàn ý)</a:t>
            </a:r>
          </a:p>
        </p:txBody>
      </p:sp>
      <p:sp>
        <p:nvSpPr>
          <p:cNvPr id="12" name="TextBox 12"/>
          <p:cNvSpPr txBox="1"/>
          <p:nvPr/>
        </p:nvSpPr>
        <p:spPr>
          <a:xfrm>
            <a:off x="893948" y="3334329"/>
            <a:ext cx="9033124" cy="3487774"/>
          </a:xfrm>
          <a:prstGeom prst="rect">
            <a:avLst/>
          </a:prstGeom>
        </p:spPr>
        <p:txBody>
          <a:bodyPr lIns="0" tIns="0" rIns="0" bIns="0" rtlCol="0" anchor="t">
            <a:spAutoFit/>
          </a:bodyPr>
          <a:lstStyle/>
          <a:p>
            <a:pPr algn="ctr">
              <a:lnSpc>
                <a:spcPts val="5544"/>
              </a:lnSpc>
              <a:spcBef>
                <a:spcPct val="0"/>
              </a:spcBef>
            </a:pPr>
            <a:r>
              <a:rPr lang="en-US" sz="3960">
                <a:solidFill>
                  <a:srgbClr val="843936"/>
                </a:solidFill>
                <a:latin typeface="Roboto Condensed Bold"/>
              </a:rPr>
              <a:t>Kết nối đọc - viết:</a:t>
            </a:r>
            <a:r>
              <a:rPr lang="en-US" sz="3960">
                <a:solidFill>
                  <a:srgbClr val="843936"/>
                </a:solidFill>
                <a:latin typeface="Roboto Condensed"/>
              </a:rPr>
              <a:t> Đóng vai 1 trong các nhân vật (giáo sư A-rôn-nác/ Nét/ Công-xây), viết đoạn văn khoảng 5-7 câu chia sẻ cảm nhận của mình khi chứng kiến giọt nước mắt của thuyền trưởng Nê-mô ở cuối văn bản.</a:t>
            </a:r>
          </a:p>
        </p:txBody>
      </p:sp>
      <p:grpSp>
        <p:nvGrpSpPr>
          <p:cNvPr id="13" name="Nhóm 12">
            <a:extLst>
              <a:ext uri="{FF2B5EF4-FFF2-40B4-BE49-F238E27FC236}">
                <a16:creationId xmlns:a16="http://schemas.microsoft.com/office/drawing/2014/main" id="{60321828-A228-9D5E-5C44-7DA35248657F}"/>
              </a:ext>
            </a:extLst>
          </p:cNvPr>
          <p:cNvGrpSpPr/>
          <p:nvPr/>
        </p:nvGrpSpPr>
        <p:grpSpPr>
          <a:xfrm>
            <a:off x="-1219200" y="160182"/>
            <a:ext cx="12670204" cy="1494903"/>
            <a:chOff x="-1219200" y="160182"/>
            <a:chExt cx="12670204" cy="1494903"/>
          </a:xfrm>
        </p:grpSpPr>
        <p:sp>
          <p:nvSpPr>
            <p:cNvPr id="14" name="Lưu đồ: Điểm Kết Thúc 13">
              <a:extLst>
                <a:ext uri="{FF2B5EF4-FFF2-40B4-BE49-F238E27FC236}">
                  <a16:creationId xmlns:a16="http://schemas.microsoft.com/office/drawing/2014/main" id="{B4F47B0A-6A3D-60F1-39F1-F0C325B98528}"/>
                </a:ext>
              </a:extLst>
            </p:cNvPr>
            <p:cNvSpPr/>
            <p:nvPr/>
          </p:nvSpPr>
          <p:spPr>
            <a:xfrm>
              <a:off x="-1219200" y="160182"/>
              <a:ext cx="10439400"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0">
              <a:extLst>
                <a:ext uri="{FF2B5EF4-FFF2-40B4-BE49-F238E27FC236}">
                  <a16:creationId xmlns:a16="http://schemas.microsoft.com/office/drawing/2014/main" id="{2D2092F4-AC86-BAE6-AD39-1EA1C2654F9E}"/>
                </a:ext>
              </a:extLst>
            </p:cNvPr>
            <p:cNvSpPr txBox="1"/>
            <p:nvPr/>
          </p:nvSpPr>
          <p:spPr>
            <a:xfrm>
              <a:off x="1279652" y="352630"/>
              <a:ext cx="10171352" cy="937071"/>
            </a:xfrm>
            <a:prstGeom prst="rect">
              <a:avLst/>
            </a:prstGeom>
          </p:spPr>
          <p:txBody>
            <a:bodyPr lIns="0" tIns="0" rIns="0" bIns="0" rtlCol="0" anchor="t">
              <a:spAutoFit/>
            </a:bodyPr>
            <a:lstStyle/>
            <a:p>
              <a:pPr>
                <a:lnSpc>
                  <a:spcPts val="7669"/>
                </a:lnSpc>
              </a:pPr>
              <a:r>
                <a:rPr lang="en-US" sz="5478" dirty="0">
                  <a:solidFill>
                    <a:srgbClr val="135744"/>
                  </a:solidFill>
                  <a:latin typeface="Fraunces Bold"/>
                </a:rPr>
                <a:t>4. LUYỆN TẬP</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20254" y="1349990"/>
            <a:ext cx="1912552" cy="1816924"/>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929"/>
          <a:stretch>
            <a:fillRect/>
          </a:stretch>
        </p:blipFill>
        <p:spPr>
          <a:xfrm rot="-10800000">
            <a:off x="568308" y="3831849"/>
            <a:ext cx="9982070" cy="6300659"/>
          </a:xfrm>
          <a:prstGeom prst="rect">
            <a:avLst/>
          </a:prstGeom>
        </p:spPr>
      </p:pic>
      <p:sp>
        <p:nvSpPr>
          <p:cNvPr id="3" name="AutoShape 3"/>
          <p:cNvSpPr/>
          <p:nvPr/>
        </p:nvSpPr>
        <p:spPr>
          <a:xfrm>
            <a:off x="1787360" y="6341866"/>
            <a:ext cx="7180815" cy="0"/>
          </a:xfrm>
          <a:prstGeom prst="line">
            <a:avLst/>
          </a:prstGeom>
          <a:ln w="28575" cap="rnd">
            <a:solidFill>
              <a:srgbClr val="CFE7A2"/>
            </a:solidFill>
            <a:prstDash val="sysDot"/>
            <a:headEnd type="none" w="sm" len="sm"/>
            <a:tailEnd type="none" w="sm" len="sm"/>
          </a:ln>
        </p:spPr>
        <p:txBody>
          <a:bodyPr/>
          <a:lstStyle/>
          <a:p>
            <a:endParaRPr lang="vi-VN"/>
          </a:p>
        </p:txBody>
      </p:sp>
      <p:sp>
        <p:nvSpPr>
          <p:cNvPr id="4" name="AutoShape 4"/>
          <p:cNvSpPr/>
          <p:nvPr/>
        </p:nvSpPr>
        <p:spPr>
          <a:xfrm>
            <a:off x="1787360" y="6982178"/>
            <a:ext cx="7180815" cy="0"/>
          </a:xfrm>
          <a:prstGeom prst="line">
            <a:avLst/>
          </a:prstGeom>
          <a:ln w="28575" cap="rnd">
            <a:solidFill>
              <a:srgbClr val="CFE7A2"/>
            </a:solidFill>
            <a:prstDash val="sysDot"/>
            <a:headEnd type="none" w="sm" len="sm"/>
            <a:tailEnd type="none" w="sm" len="sm"/>
          </a:ln>
        </p:spPr>
        <p:txBody>
          <a:bodyPr/>
          <a:lstStyle/>
          <a:p>
            <a:endParaRPr lang="vi-VN"/>
          </a:p>
        </p:txBody>
      </p:sp>
      <p:sp>
        <p:nvSpPr>
          <p:cNvPr id="5" name="AutoShape 5"/>
          <p:cNvSpPr/>
          <p:nvPr/>
        </p:nvSpPr>
        <p:spPr>
          <a:xfrm>
            <a:off x="1787360" y="7625174"/>
            <a:ext cx="7180815" cy="0"/>
          </a:xfrm>
          <a:prstGeom prst="line">
            <a:avLst/>
          </a:prstGeom>
          <a:ln w="28575" cap="rnd">
            <a:solidFill>
              <a:srgbClr val="CFE7A2"/>
            </a:solidFill>
            <a:prstDash val="sysDot"/>
            <a:headEnd type="none" w="sm" len="sm"/>
            <a:tailEnd type="none" w="sm" len="sm"/>
          </a:ln>
        </p:spPr>
        <p:txBody>
          <a:bodyPr/>
          <a:lstStyle/>
          <a:p>
            <a:endParaRPr lang="vi-VN"/>
          </a:p>
        </p:txBody>
      </p:sp>
      <p:sp>
        <p:nvSpPr>
          <p:cNvPr id="6" name="AutoShape 6"/>
          <p:cNvSpPr/>
          <p:nvPr/>
        </p:nvSpPr>
        <p:spPr>
          <a:xfrm>
            <a:off x="1787360" y="8270854"/>
            <a:ext cx="7180815" cy="0"/>
          </a:xfrm>
          <a:prstGeom prst="line">
            <a:avLst/>
          </a:prstGeom>
          <a:ln w="28575" cap="rnd">
            <a:solidFill>
              <a:srgbClr val="CFE7A2"/>
            </a:solidFill>
            <a:prstDash val="sysDot"/>
            <a:headEnd type="none" w="sm" len="sm"/>
            <a:tailEnd type="none" w="sm" len="sm"/>
          </a:ln>
        </p:spPr>
        <p:txBody>
          <a:bodyPr/>
          <a:lstStyle/>
          <a:p>
            <a:endParaRPr lang="vi-VN"/>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32818" y="3875805"/>
            <a:ext cx="635118" cy="705687"/>
          </a:xfrm>
          <a:prstGeom prst="rect">
            <a:avLst/>
          </a:prstGeom>
        </p:spPr>
      </p:pic>
      <p:grpSp>
        <p:nvGrpSpPr>
          <p:cNvPr id="9" name="Group 9"/>
          <p:cNvGrpSpPr/>
          <p:nvPr/>
        </p:nvGrpSpPr>
        <p:grpSpPr>
          <a:xfrm rot="593308">
            <a:off x="11943626" y="1791209"/>
            <a:ext cx="4959795" cy="7706014"/>
            <a:chOff x="0" y="0"/>
            <a:chExt cx="1306284" cy="2029567"/>
          </a:xfrm>
        </p:grpSpPr>
        <p:sp>
          <p:nvSpPr>
            <p:cNvPr id="10" name="Freeform 10"/>
            <p:cNvSpPr/>
            <p:nvPr/>
          </p:nvSpPr>
          <p:spPr>
            <a:xfrm>
              <a:off x="0" y="0"/>
              <a:ext cx="1306284" cy="2029567"/>
            </a:xfrm>
            <a:custGeom>
              <a:avLst/>
              <a:gdLst/>
              <a:ahLst/>
              <a:cxnLst/>
              <a:rect l="l" t="t" r="r" b="b"/>
              <a:pathLst>
                <a:path w="1306284" h="2029567">
                  <a:moveTo>
                    <a:pt x="0" y="0"/>
                  </a:moveTo>
                  <a:lnTo>
                    <a:pt x="1306284" y="0"/>
                  </a:lnTo>
                  <a:lnTo>
                    <a:pt x="1306284" y="2029567"/>
                  </a:lnTo>
                  <a:lnTo>
                    <a:pt x="0" y="2029567"/>
                  </a:lnTo>
                  <a:close/>
                </a:path>
              </a:pathLst>
            </a:custGeom>
            <a:solidFill>
              <a:srgbClr val="769C99"/>
            </a:solidFill>
          </p:spPr>
          <p:txBody>
            <a:bodyPr/>
            <a:lstStyle/>
            <a:p>
              <a:endParaRPr lang="vi-VN"/>
            </a:p>
          </p:txBody>
        </p:sp>
        <p:sp>
          <p:nvSpPr>
            <p:cNvPr id="11" name="TextBox 11"/>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pic>
        <p:nvPicPr>
          <p:cNvPr id="12" name="Picture 12"/>
          <p:cNvPicPr>
            <a:picLocks noChangeAspect="1"/>
          </p:cNvPicPr>
          <p:nvPr/>
        </p:nvPicPr>
        <p:blipFill>
          <a:blip r:embed="rId8"/>
          <a:srcRect/>
          <a:stretch>
            <a:fillRect/>
          </a:stretch>
        </p:blipFill>
        <p:spPr>
          <a:xfrm rot="402013">
            <a:off x="11541379" y="2033761"/>
            <a:ext cx="5194290" cy="734694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431198" y="6845883"/>
            <a:ext cx="4287529" cy="4073153"/>
          </a:xfrm>
          <a:prstGeom prst="rect">
            <a:avLst/>
          </a:prstGeom>
        </p:spPr>
      </p:pic>
      <p:grpSp>
        <p:nvGrpSpPr>
          <p:cNvPr id="23" name="Nhóm 22">
            <a:extLst>
              <a:ext uri="{FF2B5EF4-FFF2-40B4-BE49-F238E27FC236}">
                <a16:creationId xmlns:a16="http://schemas.microsoft.com/office/drawing/2014/main" id="{897C903D-7B1C-E0CA-6B0E-B8831EBAC6F7}"/>
              </a:ext>
            </a:extLst>
          </p:cNvPr>
          <p:cNvGrpSpPr/>
          <p:nvPr/>
        </p:nvGrpSpPr>
        <p:grpSpPr>
          <a:xfrm>
            <a:off x="-932317" y="518738"/>
            <a:ext cx="13089770" cy="2082617"/>
            <a:chOff x="-932317" y="518738"/>
            <a:chExt cx="13089770" cy="2082617"/>
          </a:xfrm>
        </p:grpSpPr>
        <p:sp>
          <p:nvSpPr>
            <p:cNvPr id="22" name="Lưu đồ: Điểm Kết Thúc 21">
              <a:extLst>
                <a:ext uri="{FF2B5EF4-FFF2-40B4-BE49-F238E27FC236}">
                  <a16:creationId xmlns:a16="http://schemas.microsoft.com/office/drawing/2014/main" id="{71FC01C1-A244-980A-C76F-F1C85ADE47F5}"/>
                </a:ext>
              </a:extLst>
            </p:cNvPr>
            <p:cNvSpPr/>
            <p:nvPr/>
          </p:nvSpPr>
          <p:spPr>
            <a:xfrm>
              <a:off x="-932317" y="518738"/>
              <a:ext cx="13089770" cy="2082617"/>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8"/>
            <p:cNvSpPr txBox="1"/>
            <p:nvPr/>
          </p:nvSpPr>
          <p:spPr>
            <a:xfrm>
              <a:off x="751822" y="1195396"/>
              <a:ext cx="10742368" cy="807913"/>
            </a:xfrm>
            <a:prstGeom prst="rect">
              <a:avLst/>
            </a:prstGeom>
          </p:spPr>
          <p:txBody>
            <a:bodyPr lIns="0" tIns="0" rIns="0" bIns="0" rtlCol="0" anchor="t">
              <a:spAutoFit/>
            </a:bodyPr>
            <a:lstStyle/>
            <a:p>
              <a:pPr algn="just">
                <a:lnSpc>
                  <a:spcPts val="6331"/>
                </a:lnSpc>
              </a:pPr>
              <a:r>
                <a:rPr lang="en-US" sz="8013" dirty="0">
                  <a:solidFill>
                    <a:srgbClr val="186AB4"/>
                  </a:solidFill>
                  <a:latin typeface="#9Slide06 SVNSlow Attack 2"/>
                </a:rPr>
                <a:t>A. tri </a:t>
              </a:r>
              <a:r>
                <a:rPr lang="en-US" sz="8013" dirty="0" err="1">
                  <a:solidFill>
                    <a:srgbClr val="186AB4"/>
                  </a:solidFill>
                  <a:latin typeface="#9Slide06 SVNSlow Attack 2"/>
                </a:rPr>
                <a:t>thức</a:t>
              </a:r>
              <a:r>
                <a:rPr lang="en-US" sz="8013" dirty="0">
                  <a:solidFill>
                    <a:srgbClr val="186AB4"/>
                  </a:solidFill>
                  <a:latin typeface="#9Slide06 SVNSlow Attack 2"/>
                </a:rPr>
                <a:t> </a:t>
              </a:r>
              <a:r>
                <a:rPr lang="en-US" sz="8013" dirty="0" err="1">
                  <a:solidFill>
                    <a:srgbClr val="186AB4"/>
                  </a:solidFill>
                  <a:latin typeface="#9Slide06 SVNSlow Attack 2"/>
                </a:rPr>
                <a:t>truyện</a:t>
              </a:r>
              <a:r>
                <a:rPr lang="en-US" sz="8013" dirty="0">
                  <a:solidFill>
                    <a:srgbClr val="186AB4"/>
                  </a:solidFill>
                  <a:latin typeface="#9Slide06 SVNSlow Attack 2"/>
                </a:rPr>
                <a:t> khoa </a:t>
              </a:r>
              <a:r>
                <a:rPr lang="en-US" sz="8013" dirty="0" err="1">
                  <a:solidFill>
                    <a:srgbClr val="186AB4"/>
                  </a:solidFill>
                  <a:latin typeface="#9Slide06 SVNSlow Attack 2"/>
                </a:rPr>
                <a:t>học</a:t>
              </a:r>
              <a:r>
                <a:rPr lang="en-US" sz="8013" dirty="0">
                  <a:solidFill>
                    <a:srgbClr val="186AB4"/>
                  </a:solidFill>
                  <a:latin typeface="#9Slide06 SVNSlow Attack 2"/>
                </a:rPr>
                <a:t> </a:t>
              </a:r>
              <a:r>
                <a:rPr lang="en-US" sz="8013" dirty="0" err="1">
                  <a:solidFill>
                    <a:srgbClr val="186AB4"/>
                  </a:solidFill>
                  <a:latin typeface="#9Slide06 SVNSlow Attack 2"/>
                </a:rPr>
                <a:t>viễn</a:t>
              </a:r>
              <a:r>
                <a:rPr lang="en-US" sz="8013" dirty="0">
                  <a:solidFill>
                    <a:srgbClr val="186AB4"/>
                  </a:solidFill>
                  <a:latin typeface="#9Slide06 SVNSlow Attack 2"/>
                </a:rPr>
                <a:t> </a:t>
              </a:r>
              <a:r>
                <a:rPr lang="en-US" sz="8013" dirty="0" err="1">
                  <a:solidFill>
                    <a:srgbClr val="186AB4"/>
                  </a:solidFill>
                  <a:latin typeface="#9Slide06 SVNSlow Attack 2"/>
                </a:rPr>
                <a:t>tưởng</a:t>
              </a:r>
              <a:endParaRPr lang="en-US" sz="8013" dirty="0">
                <a:solidFill>
                  <a:srgbClr val="186AB4"/>
                </a:solidFill>
                <a:latin typeface="#9Slide06 SVNSlow Attack 2"/>
              </a:endParaRPr>
            </a:p>
          </p:txBody>
        </p:sp>
      </p:grpSp>
      <p:sp>
        <p:nvSpPr>
          <p:cNvPr id="19" name="TextBox 19"/>
          <p:cNvSpPr txBox="1"/>
          <p:nvPr/>
        </p:nvSpPr>
        <p:spPr>
          <a:xfrm>
            <a:off x="537085" y="3018609"/>
            <a:ext cx="10150966" cy="857196"/>
          </a:xfrm>
          <a:prstGeom prst="rect">
            <a:avLst/>
          </a:prstGeom>
        </p:spPr>
        <p:txBody>
          <a:bodyPr lIns="0" tIns="0" rIns="0" bIns="0" rtlCol="0" anchor="t">
            <a:spAutoFit/>
          </a:bodyPr>
          <a:lstStyle/>
          <a:p>
            <a:pPr algn="ctr">
              <a:lnSpc>
                <a:spcPts val="6898"/>
              </a:lnSpc>
            </a:pPr>
            <a:r>
              <a:rPr lang="en-US" sz="5748" dirty="0">
                <a:solidFill>
                  <a:srgbClr val="666666"/>
                </a:solidFill>
                <a:latin typeface="Fraunces Bold"/>
              </a:rPr>
              <a:t>THINK - PAIR - SHARE</a:t>
            </a:r>
          </a:p>
        </p:txBody>
      </p:sp>
      <p:sp>
        <p:nvSpPr>
          <p:cNvPr id="20" name="TextBox 20"/>
          <p:cNvSpPr txBox="1"/>
          <p:nvPr/>
        </p:nvSpPr>
        <p:spPr>
          <a:xfrm>
            <a:off x="1260091" y="6512762"/>
            <a:ext cx="8577540" cy="2971475"/>
          </a:xfrm>
          <a:prstGeom prst="rect">
            <a:avLst/>
          </a:prstGeom>
        </p:spPr>
        <p:txBody>
          <a:bodyPr lIns="0" tIns="0" rIns="0" bIns="0" rtlCol="0" anchor="t">
            <a:spAutoFit/>
          </a:bodyPr>
          <a:lstStyle/>
          <a:p>
            <a:pPr marL="863599" lvl="1" indent="-431800" algn="just">
              <a:lnSpc>
                <a:spcPts val="5999"/>
              </a:lnSpc>
              <a:spcBef>
                <a:spcPct val="0"/>
              </a:spcBef>
              <a:buFont typeface="Arial"/>
              <a:buChar char="•"/>
            </a:pPr>
            <a:r>
              <a:rPr lang="en-US" sz="3999" dirty="0">
                <a:solidFill>
                  <a:srgbClr val="000000"/>
                </a:solidFill>
                <a:latin typeface="UTM Swiss Condensed"/>
              </a:rPr>
              <a:t>Think: </a:t>
            </a:r>
            <a:r>
              <a:rPr lang="en-US" sz="3999" dirty="0" err="1">
                <a:solidFill>
                  <a:srgbClr val="000000"/>
                </a:solidFill>
                <a:latin typeface="UTM Swiss Condensed"/>
              </a:rPr>
              <a:t>làm</a:t>
            </a:r>
            <a:r>
              <a:rPr lang="en-US" sz="3999" dirty="0">
                <a:solidFill>
                  <a:srgbClr val="000000"/>
                </a:solidFill>
                <a:latin typeface="UTM Swiss Condensed"/>
              </a:rPr>
              <a:t> </a:t>
            </a:r>
            <a:r>
              <a:rPr lang="en-US" sz="3999" dirty="0" err="1">
                <a:solidFill>
                  <a:srgbClr val="000000"/>
                </a:solidFill>
                <a:latin typeface="UTM Swiss Condensed"/>
              </a:rPr>
              <a:t>việc</a:t>
            </a:r>
            <a:r>
              <a:rPr lang="en-US" sz="3999" dirty="0">
                <a:solidFill>
                  <a:srgbClr val="000000"/>
                </a:solidFill>
                <a:latin typeface="UTM Swiss Condensed"/>
              </a:rPr>
              <a:t> </a:t>
            </a:r>
            <a:r>
              <a:rPr lang="en-US" sz="3999" dirty="0" err="1">
                <a:solidFill>
                  <a:srgbClr val="000000"/>
                </a:solidFill>
                <a:latin typeface="UTM Swiss Condensed"/>
              </a:rPr>
              <a:t>cá</a:t>
            </a:r>
            <a:r>
              <a:rPr lang="en-US" sz="3999" dirty="0">
                <a:solidFill>
                  <a:srgbClr val="000000"/>
                </a:solidFill>
                <a:latin typeface="UTM Swiss Condensed"/>
              </a:rPr>
              <a:t> </a:t>
            </a:r>
            <a:r>
              <a:rPr lang="en-US" sz="3999" dirty="0" err="1">
                <a:solidFill>
                  <a:srgbClr val="000000"/>
                </a:solidFill>
                <a:latin typeface="UTM Swiss Condensed"/>
              </a:rPr>
              <a:t>nhân</a:t>
            </a:r>
            <a:r>
              <a:rPr lang="en-US" sz="3999" dirty="0">
                <a:solidFill>
                  <a:srgbClr val="000000"/>
                </a:solidFill>
                <a:latin typeface="UTM Swiss Condensed"/>
              </a:rPr>
              <a:t> </a:t>
            </a:r>
            <a:r>
              <a:rPr lang="en-US" sz="3999" dirty="0" err="1">
                <a:solidFill>
                  <a:srgbClr val="000000"/>
                </a:solidFill>
                <a:latin typeface="UTM Swiss Condensed"/>
              </a:rPr>
              <a:t>trong</a:t>
            </a:r>
            <a:r>
              <a:rPr lang="en-US" sz="3999" dirty="0">
                <a:solidFill>
                  <a:srgbClr val="000000"/>
                </a:solidFill>
                <a:latin typeface="UTM Swiss Condensed"/>
              </a:rPr>
              <a:t> 5 </a:t>
            </a:r>
            <a:r>
              <a:rPr lang="en-US" sz="3999" dirty="0" err="1">
                <a:solidFill>
                  <a:srgbClr val="000000"/>
                </a:solidFill>
                <a:latin typeface="UTM Swiss Condensed"/>
              </a:rPr>
              <a:t>phút</a:t>
            </a:r>
            <a:r>
              <a:rPr lang="en-US" sz="3999" dirty="0">
                <a:solidFill>
                  <a:srgbClr val="000000"/>
                </a:solidFill>
                <a:latin typeface="UTM Swiss Condensed"/>
              </a:rPr>
              <a:t> </a:t>
            </a:r>
          </a:p>
          <a:p>
            <a:pPr marL="863599" lvl="1" indent="-431800" algn="just">
              <a:lnSpc>
                <a:spcPts val="5999"/>
              </a:lnSpc>
              <a:spcBef>
                <a:spcPct val="0"/>
              </a:spcBef>
              <a:buFont typeface="Arial"/>
              <a:buChar char="•"/>
            </a:pPr>
            <a:r>
              <a:rPr lang="en-US" sz="3999" dirty="0">
                <a:solidFill>
                  <a:srgbClr val="000000"/>
                </a:solidFill>
                <a:latin typeface="UTM Swiss Condensed"/>
              </a:rPr>
              <a:t>Pair: </a:t>
            </a:r>
            <a:r>
              <a:rPr lang="en-US" sz="3999" dirty="0" err="1">
                <a:solidFill>
                  <a:srgbClr val="000000"/>
                </a:solidFill>
                <a:latin typeface="UTM Swiss Condensed"/>
              </a:rPr>
              <a:t>Trao</a:t>
            </a:r>
            <a:r>
              <a:rPr lang="en-US" sz="3999" dirty="0">
                <a:solidFill>
                  <a:srgbClr val="000000"/>
                </a:solidFill>
                <a:latin typeface="UTM Swiss Condensed"/>
              </a:rPr>
              <a:t> </a:t>
            </a:r>
            <a:r>
              <a:rPr lang="en-US" sz="3999" dirty="0" err="1">
                <a:solidFill>
                  <a:srgbClr val="000000"/>
                </a:solidFill>
                <a:latin typeface="UTM Swiss Condensed"/>
              </a:rPr>
              <a:t>đổi</a:t>
            </a:r>
            <a:r>
              <a:rPr lang="en-US" sz="3999" dirty="0">
                <a:solidFill>
                  <a:srgbClr val="000000"/>
                </a:solidFill>
                <a:latin typeface="UTM Swiss Condensed"/>
              </a:rPr>
              <a:t> </a:t>
            </a:r>
            <a:r>
              <a:rPr lang="en-US" sz="3999" dirty="0" err="1">
                <a:solidFill>
                  <a:srgbClr val="000000"/>
                </a:solidFill>
                <a:latin typeface="UTM Swiss Condensed"/>
              </a:rPr>
              <a:t>kết</a:t>
            </a:r>
            <a:r>
              <a:rPr lang="en-US" sz="3999" dirty="0">
                <a:solidFill>
                  <a:srgbClr val="000000"/>
                </a:solidFill>
                <a:latin typeface="UTM Swiss Condensed"/>
              </a:rPr>
              <a:t> </a:t>
            </a:r>
            <a:r>
              <a:rPr lang="en-US" sz="3999" dirty="0" err="1">
                <a:solidFill>
                  <a:srgbClr val="000000"/>
                </a:solidFill>
                <a:latin typeface="UTM Swiss Condensed"/>
              </a:rPr>
              <a:t>quả</a:t>
            </a:r>
            <a:r>
              <a:rPr lang="en-US" sz="3999" dirty="0">
                <a:solidFill>
                  <a:srgbClr val="000000"/>
                </a:solidFill>
                <a:latin typeface="UTM Swiss Condensed"/>
              </a:rPr>
              <a:t> </a:t>
            </a:r>
            <a:r>
              <a:rPr lang="en-US" sz="3999" dirty="0" err="1">
                <a:solidFill>
                  <a:srgbClr val="000000"/>
                </a:solidFill>
                <a:latin typeface="UTM Swiss Condensed"/>
              </a:rPr>
              <a:t>với</a:t>
            </a:r>
            <a:r>
              <a:rPr lang="en-US" sz="3999" dirty="0">
                <a:solidFill>
                  <a:srgbClr val="000000"/>
                </a:solidFill>
                <a:latin typeface="UTM Swiss Condensed"/>
              </a:rPr>
              <a:t> </a:t>
            </a:r>
            <a:r>
              <a:rPr lang="en-US" sz="3999" dirty="0" err="1">
                <a:solidFill>
                  <a:srgbClr val="000000"/>
                </a:solidFill>
                <a:latin typeface="UTM Swiss Condensed"/>
              </a:rPr>
              <a:t>bạn</a:t>
            </a:r>
            <a:r>
              <a:rPr lang="en-US" sz="3999" dirty="0">
                <a:solidFill>
                  <a:srgbClr val="000000"/>
                </a:solidFill>
                <a:latin typeface="UTM Swiss Condensed"/>
              </a:rPr>
              <a:t> </a:t>
            </a:r>
            <a:r>
              <a:rPr lang="en-US" sz="3999" dirty="0" err="1">
                <a:solidFill>
                  <a:srgbClr val="000000"/>
                </a:solidFill>
                <a:latin typeface="UTM Swiss Condensed"/>
              </a:rPr>
              <a:t>bên</a:t>
            </a:r>
            <a:r>
              <a:rPr lang="en-US" sz="3999" dirty="0">
                <a:solidFill>
                  <a:srgbClr val="000000"/>
                </a:solidFill>
                <a:latin typeface="UTM Swiss Condensed"/>
              </a:rPr>
              <a:t> </a:t>
            </a:r>
            <a:r>
              <a:rPr lang="en-US" sz="3999" dirty="0" err="1">
                <a:solidFill>
                  <a:srgbClr val="000000"/>
                </a:solidFill>
                <a:latin typeface="UTM Swiss Condensed"/>
              </a:rPr>
              <a:t>cạnh</a:t>
            </a:r>
            <a:r>
              <a:rPr lang="en-US" sz="3999" dirty="0">
                <a:solidFill>
                  <a:srgbClr val="000000"/>
                </a:solidFill>
                <a:latin typeface="UTM Swiss Condensed"/>
              </a:rPr>
              <a:t> </a:t>
            </a:r>
            <a:r>
              <a:rPr lang="en-US" sz="3999" dirty="0" err="1">
                <a:solidFill>
                  <a:srgbClr val="000000"/>
                </a:solidFill>
                <a:latin typeface="UTM Swiss Condensed"/>
              </a:rPr>
              <a:t>theo</a:t>
            </a:r>
            <a:r>
              <a:rPr lang="en-US" sz="3999" dirty="0">
                <a:solidFill>
                  <a:srgbClr val="000000"/>
                </a:solidFill>
                <a:latin typeface="UTM Swiss Condensed"/>
              </a:rPr>
              <a:t> </a:t>
            </a:r>
            <a:r>
              <a:rPr lang="en-US" sz="3999" dirty="0" err="1">
                <a:solidFill>
                  <a:srgbClr val="000000"/>
                </a:solidFill>
                <a:latin typeface="UTM Swiss Condensed"/>
              </a:rPr>
              <a:t>cặp</a:t>
            </a:r>
            <a:r>
              <a:rPr lang="en-US" sz="3999" dirty="0">
                <a:solidFill>
                  <a:srgbClr val="000000"/>
                </a:solidFill>
                <a:latin typeface="UTM Swiss Condensed"/>
              </a:rPr>
              <a:t> </a:t>
            </a:r>
            <a:r>
              <a:rPr lang="en-US" sz="3999" dirty="0" err="1">
                <a:solidFill>
                  <a:srgbClr val="000000"/>
                </a:solidFill>
                <a:latin typeface="UTM Swiss Condensed"/>
              </a:rPr>
              <a:t>trong</a:t>
            </a:r>
            <a:r>
              <a:rPr lang="en-US" sz="3999" dirty="0">
                <a:solidFill>
                  <a:srgbClr val="000000"/>
                </a:solidFill>
                <a:latin typeface="UTM Swiss Condensed"/>
              </a:rPr>
              <a:t> 1 </a:t>
            </a:r>
            <a:r>
              <a:rPr lang="en-US" sz="3999" dirty="0" err="1">
                <a:solidFill>
                  <a:srgbClr val="000000"/>
                </a:solidFill>
                <a:latin typeface="UTM Swiss Condensed"/>
              </a:rPr>
              <a:t>phút</a:t>
            </a:r>
            <a:endParaRPr lang="en-US" sz="3999" dirty="0">
              <a:solidFill>
                <a:srgbClr val="000000"/>
              </a:solidFill>
              <a:latin typeface="UTM Swiss Condensed"/>
            </a:endParaRPr>
          </a:p>
          <a:p>
            <a:pPr marL="863599" lvl="1" indent="-431800" algn="just">
              <a:lnSpc>
                <a:spcPts val="5999"/>
              </a:lnSpc>
              <a:spcBef>
                <a:spcPct val="0"/>
              </a:spcBef>
              <a:buFont typeface="Arial"/>
              <a:buChar char="•"/>
            </a:pPr>
            <a:r>
              <a:rPr lang="en-US" sz="3999" dirty="0">
                <a:solidFill>
                  <a:srgbClr val="000000"/>
                </a:solidFill>
                <a:latin typeface="UTM Swiss Condensed"/>
              </a:rPr>
              <a:t>Share: Chia </a:t>
            </a:r>
            <a:r>
              <a:rPr lang="en-US" sz="3999" dirty="0" err="1">
                <a:solidFill>
                  <a:srgbClr val="000000"/>
                </a:solidFill>
                <a:latin typeface="UTM Swiss Condensed"/>
              </a:rPr>
              <a:t>sẻ</a:t>
            </a:r>
            <a:r>
              <a:rPr lang="en-US" sz="3999" dirty="0">
                <a:solidFill>
                  <a:srgbClr val="000000"/>
                </a:solidFill>
                <a:latin typeface="UTM Swiss Condensed"/>
              </a:rPr>
              <a:t> </a:t>
            </a:r>
            <a:r>
              <a:rPr lang="en-US" sz="3999" dirty="0" err="1">
                <a:solidFill>
                  <a:srgbClr val="000000"/>
                </a:solidFill>
                <a:latin typeface="UTM Swiss Condensed"/>
              </a:rPr>
              <a:t>với</a:t>
            </a:r>
            <a:r>
              <a:rPr lang="en-US" sz="3999" dirty="0">
                <a:solidFill>
                  <a:srgbClr val="000000"/>
                </a:solidFill>
                <a:latin typeface="UTM Swiss Condensed"/>
              </a:rPr>
              <a:t> </a:t>
            </a:r>
            <a:r>
              <a:rPr lang="en-US" sz="3999" dirty="0" err="1">
                <a:solidFill>
                  <a:srgbClr val="000000"/>
                </a:solidFill>
                <a:latin typeface="UTM Swiss Condensed"/>
              </a:rPr>
              <a:t>cả</a:t>
            </a:r>
            <a:r>
              <a:rPr lang="en-US" sz="3999" dirty="0">
                <a:solidFill>
                  <a:srgbClr val="000000"/>
                </a:solidFill>
                <a:latin typeface="UTM Swiss Condensed"/>
              </a:rPr>
              <a:t> </a:t>
            </a:r>
            <a:r>
              <a:rPr lang="en-US" sz="3999" dirty="0" err="1">
                <a:solidFill>
                  <a:srgbClr val="000000"/>
                </a:solidFill>
                <a:latin typeface="UTM Swiss Condensed"/>
              </a:rPr>
              <a:t>lớp</a:t>
            </a:r>
            <a:r>
              <a:rPr lang="en-US" sz="3999" dirty="0">
                <a:solidFill>
                  <a:srgbClr val="000000"/>
                </a:solidFill>
                <a:latin typeface="UTM Swiss Condensed"/>
              </a:rPr>
              <a:t> </a:t>
            </a:r>
            <a:r>
              <a:rPr lang="en-US" sz="3999" dirty="0" err="1">
                <a:solidFill>
                  <a:srgbClr val="000000"/>
                </a:solidFill>
                <a:latin typeface="UTM Swiss Condensed"/>
              </a:rPr>
              <a:t>khi</a:t>
            </a:r>
            <a:r>
              <a:rPr lang="en-US" sz="3999" dirty="0">
                <a:solidFill>
                  <a:srgbClr val="000000"/>
                </a:solidFill>
                <a:latin typeface="UTM Swiss Condensed"/>
              </a:rPr>
              <a:t> GV </a:t>
            </a:r>
            <a:r>
              <a:rPr lang="en-US" sz="3999" dirty="0" err="1">
                <a:solidFill>
                  <a:srgbClr val="000000"/>
                </a:solidFill>
                <a:latin typeface="UTM Swiss Condensed"/>
              </a:rPr>
              <a:t>mời</a:t>
            </a:r>
            <a:endParaRPr lang="en-US" sz="3999" dirty="0">
              <a:solidFill>
                <a:srgbClr val="000000"/>
              </a:solidFill>
              <a:latin typeface="UTM Swiss Condensed"/>
            </a:endParaRPr>
          </a:p>
        </p:txBody>
      </p:sp>
      <p:sp>
        <p:nvSpPr>
          <p:cNvPr id="21" name="TextBox 21"/>
          <p:cNvSpPr txBox="1"/>
          <p:nvPr/>
        </p:nvSpPr>
        <p:spPr>
          <a:xfrm>
            <a:off x="537085" y="4596707"/>
            <a:ext cx="10023552" cy="1767355"/>
          </a:xfrm>
          <a:prstGeom prst="rect">
            <a:avLst/>
          </a:prstGeom>
        </p:spPr>
        <p:txBody>
          <a:bodyPr lIns="0" tIns="0" rIns="0" bIns="0" rtlCol="0" anchor="t">
            <a:spAutoFit/>
          </a:bodyPr>
          <a:lstStyle/>
          <a:p>
            <a:pPr algn="ctr">
              <a:lnSpc>
                <a:spcPts val="7052"/>
              </a:lnSpc>
              <a:spcBef>
                <a:spcPct val="0"/>
              </a:spcBef>
            </a:pPr>
            <a:r>
              <a:rPr lang="en-US" sz="5037">
                <a:solidFill>
                  <a:srgbClr val="135744"/>
                </a:solidFill>
                <a:latin typeface="Roboto Condensed Bold"/>
              </a:rPr>
              <a:t>Đọc phần Kiến thức Ngữ văn </a:t>
            </a:r>
          </a:p>
          <a:p>
            <a:pPr algn="ctr">
              <a:lnSpc>
                <a:spcPts val="7052"/>
              </a:lnSpc>
              <a:spcBef>
                <a:spcPct val="0"/>
              </a:spcBef>
            </a:pPr>
            <a:r>
              <a:rPr lang="en-US" sz="5037">
                <a:solidFill>
                  <a:srgbClr val="135744"/>
                </a:solidFill>
                <a:latin typeface="Roboto Condensed Bold"/>
              </a:rPr>
              <a:t>và hoàn thành PHT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2598" y="8443160"/>
            <a:ext cx="1167808" cy="1112602"/>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2849" y="7630577"/>
            <a:ext cx="852901" cy="8125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200006" y="8719823"/>
            <a:ext cx="1657388" cy="107636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78554" y="1174820"/>
            <a:ext cx="9029342" cy="911218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3086">
            <a:off x="3292568" y="5504382"/>
            <a:ext cx="2543695" cy="4114800"/>
          </a:xfrm>
          <a:prstGeom prst="rect">
            <a:avLst/>
          </a:prstGeom>
        </p:spPr>
      </p:pic>
      <p:sp>
        <p:nvSpPr>
          <p:cNvPr id="11" name="TextBox 11"/>
          <p:cNvSpPr txBox="1"/>
          <p:nvPr/>
        </p:nvSpPr>
        <p:spPr>
          <a:xfrm>
            <a:off x="5960403" y="3219817"/>
            <a:ext cx="8265644" cy="1580988"/>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Roboto Condensed"/>
              </a:rPr>
              <a:t>Đọc mở rộng văn bản cùng thể loại:</a:t>
            </a:r>
          </a:p>
          <a:p>
            <a:pPr algn="ctr">
              <a:lnSpc>
                <a:spcPts val="6299"/>
              </a:lnSpc>
              <a:spcBef>
                <a:spcPct val="0"/>
              </a:spcBef>
            </a:pPr>
            <a:r>
              <a:rPr lang="en-US" sz="4500">
                <a:solidFill>
                  <a:srgbClr val="135744"/>
                </a:solidFill>
                <a:latin typeface="Roboto Condensed Italics"/>
              </a:rPr>
              <a:t>Chất làm gỉ</a:t>
            </a:r>
          </a:p>
        </p:txBody>
      </p:sp>
      <p:sp>
        <p:nvSpPr>
          <p:cNvPr id="12" name="TextBox 12"/>
          <p:cNvSpPr txBox="1"/>
          <p:nvPr/>
        </p:nvSpPr>
        <p:spPr>
          <a:xfrm>
            <a:off x="6097737" y="5000625"/>
            <a:ext cx="7737493" cy="4257675"/>
          </a:xfrm>
          <a:prstGeom prst="rect">
            <a:avLst/>
          </a:prstGeom>
        </p:spPr>
        <p:txBody>
          <a:bodyPr lIns="0" tIns="0" rIns="0" bIns="0" rtlCol="0" anchor="t">
            <a:spAutoFit/>
          </a:bodyPr>
          <a:lstStyle/>
          <a:p>
            <a:pPr marL="971550" lvl="1" indent="-485775" algn="just">
              <a:lnSpc>
                <a:spcPts val="6750"/>
              </a:lnSpc>
              <a:buFont typeface="Arial"/>
              <a:buChar char="•"/>
            </a:pPr>
            <a:r>
              <a:rPr lang="en-US" sz="4500">
                <a:solidFill>
                  <a:srgbClr val="52351A"/>
                </a:solidFill>
                <a:latin typeface="Roboto Condensed"/>
              </a:rPr>
              <a:t>Khám phá văn bản </a:t>
            </a:r>
            <a:r>
              <a:rPr lang="en-US" sz="4500">
                <a:solidFill>
                  <a:srgbClr val="52351A"/>
                </a:solidFill>
                <a:latin typeface="Roboto Condensed Italics"/>
              </a:rPr>
              <a:t>Chất làm gỉ </a:t>
            </a:r>
            <a:r>
              <a:rPr lang="en-US" sz="4500">
                <a:solidFill>
                  <a:srgbClr val="52351A"/>
                </a:solidFill>
                <a:latin typeface="Roboto Condensed"/>
              </a:rPr>
              <a:t>theo phiếu gợi dẫn (phiếu cá nhân, HS làm bằng bút chì).</a:t>
            </a:r>
          </a:p>
          <a:p>
            <a:pPr marL="971550" lvl="1" indent="-485775" algn="just">
              <a:lnSpc>
                <a:spcPts val="6750"/>
              </a:lnSpc>
              <a:buFont typeface="Arial"/>
              <a:buChar char="•"/>
            </a:pPr>
            <a:r>
              <a:rPr lang="en-US" sz="4500">
                <a:solidFill>
                  <a:srgbClr val="52351A"/>
                </a:solidFill>
                <a:latin typeface="Roboto Condensed"/>
              </a:rPr>
              <a:t>Buổi sau báo cáo sản phẩm</a:t>
            </a:r>
          </a:p>
        </p:txBody>
      </p:sp>
      <p:sp>
        <p:nvSpPr>
          <p:cNvPr id="15" name="Lưu đồ: Điểm Kết Thúc 14">
            <a:extLst>
              <a:ext uri="{FF2B5EF4-FFF2-40B4-BE49-F238E27FC236}">
                <a16:creationId xmlns:a16="http://schemas.microsoft.com/office/drawing/2014/main" id="{522F9894-4851-403B-5FA9-476ABFDA176E}"/>
              </a:ext>
            </a:extLst>
          </p:cNvPr>
          <p:cNvSpPr/>
          <p:nvPr/>
        </p:nvSpPr>
        <p:spPr>
          <a:xfrm>
            <a:off x="-1219200" y="160182"/>
            <a:ext cx="8265644" cy="1494903"/>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0">
            <a:extLst>
              <a:ext uri="{FF2B5EF4-FFF2-40B4-BE49-F238E27FC236}">
                <a16:creationId xmlns:a16="http://schemas.microsoft.com/office/drawing/2014/main" id="{FB8FDBD7-3606-7964-95CC-A041A0B59E62}"/>
              </a:ext>
            </a:extLst>
          </p:cNvPr>
          <p:cNvSpPr txBox="1"/>
          <p:nvPr/>
        </p:nvSpPr>
        <p:spPr>
          <a:xfrm>
            <a:off x="1028700" y="377770"/>
            <a:ext cx="10171352" cy="937071"/>
          </a:xfrm>
          <a:prstGeom prst="rect">
            <a:avLst/>
          </a:prstGeom>
        </p:spPr>
        <p:txBody>
          <a:bodyPr lIns="0" tIns="0" rIns="0" bIns="0" rtlCol="0" anchor="t">
            <a:spAutoFit/>
          </a:bodyPr>
          <a:lstStyle/>
          <a:p>
            <a:pPr>
              <a:lnSpc>
                <a:spcPts val="7669"/>
              </a:lnSpc>
            </a:pPr>
            <a:r>
              <a:rPr lang="en-US" sz="5478" dirty="0">
                <a:solidFill>
                  <a:srgbClr val="135744"/>
                </a:solidFill>
                <a:latin typeface="Fraunces Bold"/>
              </a:rPr>
              <a:t>5. VẬN DỤNG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6852">
            <a:off x="326583" y="998304"/>
            <a:ext cx="807806" cy="135455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5173">
            <a:off x="17089321" y="-484362"/>
            <a:ext cx="1652601" cy="1754693"/>
          </a:xfrm>
          <a:prstGeom prst="rect">
            <a:avLst/>
          </a:prstGeom>
        </p:spPr>
      </p:pic>
      <p:sp>
        <p:nvSpPr>
          <p:cNvPr id="4" name="TextBox 4"/>
          <p:cNvSpPr txBox="1"/>
          <p:nvPr/>
        </p:nvSpPr>
        <p:spPr>
          <a:xfrm>
            <a:off x="1028700" y="606801"/>
            <a:ext cx="16842214" cy="1068778"/>
          </a:xfrm>
          <a:prstGeom prst="rect">
            <a:avLst/>
          </a:prstGeom>
        </p:spPr>
        <p:txBody>
          <a:bodyPr lIns="0" tIns="0" rIns="0" bIns="0" rtlCol="0" anchor="t">
            <a:spAutoFit/>
          </a:bodyPr>
          <a:lstStyle/>
          <a:p>
            <a:pPr algn="ctr">
              <a:lnSpc>
                <a:spcPts val="8564"/>
              </a:lnSpc>
            </a:pPr>
            <a:r>
              <a:rPr lang="en-US" sz="6587">
                <a:solidFill>
                  <a:srgbClr val="135744"/>
                </a:solidFill>
                <a:latin typeface="#9Slide06 SVNSlow Attack 2"/>
              </a:rPr>
              <a:t>Bảng kiểm kĩ năng tìm hiểu đặc điểm thể loại truyện khoa học viễn tưởng</a:t>
            </a:r>
          </a:p>
        </p:txBody>
      </p:sp>
      <p:graphicFrame>
        <p:nvGraphicFramePr>
          <p:cNvPr id="5" name="Table 5"/>
          <p:cNvGraphicFramePr>
            <a:graphicFrameLocks noGrp="1"/>
          </p:cNvGraphicFramePr>
          <p:nvPr>
            <p:extLst>
              <p:ext uri="{D42A27DB-BD31-4B8C-83A1-F6EECF244321}">
                <p14:modId xmlns:p14="http://schemas.microsoft.com/office/powerpoint/2010/main" val="4180894331"/>
              </p:ext>
            </p:extLst>
          </p:nvPr>
        </p:nvGraphicFramePr>
        <p:xfrm>
          <a:off x="1028700" y="1881476"/>
          <a:ext cx="16230600" cy="7943852"/>
        </p:xfrm>
        <a:graphic>
          <a:graphicData uri="http://schemas.openxmlformats.org/drawingml/2006/table">
            <a:tbl>
              <a:tblPr/>
              <a:tblGrid>
                <a:gridCol w="12990867">
                  <a:extLst>
                    <a:ext uri="{9D8B030D-6E8A-4147-A177-3AD203B41FA5}">
                      <a16:colId xmlns:a16="http://schemas.microsoft.com/office/drawing/2014/main" val="20000"/>
                    </a:ext>
                  </a:extLst>
                </a:gridCol>
                <a:gridCol w="1675200">
                  <a:extLst>
                    <a:ext uri="{9D8B030D-6E8A-4147-A177-3AD203B41FA5}">
                      <a16:colId xmlns:a16="http://schemas.microsoft.com/office/drawing/2014/main" val="20001"/>
                    </a:ext>
                  </a:extLst>
                </a:gridCol>
                <a:gridCol w="1564533">
                  <a:extLst>
                    <a:ext uri="{9D8B030D-6E8A-4147-A177-3AD203B41FA5}">
                      <a16:colId xmlns:a16="http://schemas.microsoft.com/office/drawing/2014/main" val="20002"/>
                    </a:ext>
                  </a:extLst>
                </a:gridCol>
              </a:tblGrid>
              <a:tr h="1134836">
                <a:tc>
                  <a:txBody>
                    <a:bodyPr/>
                    <a:lstStyle/>
                    <a:p>
                      <a:pPr algn="ctr">
                        <a:defRPr/>
                      </a:pPr>
                      <a:r>
                        <a:rPr lang="en-US" sz="3000" dirty="0" err="1">
                          <a:solidFill>
                            <a:srgbClr val="000000"/>
                          </a:solidFill>
                          <a:latin typeface="Roboto Condensed Bold"/>
                        </a:rPr>
                        <a:t>Tiêu</a:t>
                      </a:r>
                      <a:r>
                        <a:rPr lang="en-US" sz="3000" dirty="0">
                          <a:solidFill>
                            <a:srgbClr val="000000"/>
                          </a:solidFill>
                          <a:latin typeface="Roboto Condensed Bold"/>
                        </a:rPr>
                        <a:t> </a:t>
                      </a:r>
                      <a:r>
                        <a:rPr lang="en-US" sz="3000" dirty="0" err="1">
                          <a:solidFill>
                            <a:srgbClr val="000000"/>
                          </a:solidFill>
                          <a:latin typeface="Roboto Condensed Bold"/>
                        </a:rPr>
                        <a:t>chí</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0" cap="flat" cmpd="sng" algn="ctr">
                      <a:solidFill>
                        <a:srgbClr val="FFD699"/>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D699"/>
                    </a:solidFill>
                  </a:tcPr>
                </a:tc>
                <a:tc>
                  <a:txBody>
                    <a:bodyPr/>
                    <a:lstStyle/>
                    <a:p>
                      <a:pPr algn="ctr">
                        <a:defRPr/>
                      </a:pPr>
                      <a:r>
                        <a:rPr lang="en-US" sz="3000" dirty="0" err="1">
                          <a:solidFill>
                            <a:srgbClr val="000000"/>
                          </a:solidFill>
                          <a:latin typeface="Roboto Condensed Bold"/>
                        </a:rPr>
                        <a:t>Có</a:t>
                      </a:r>
                      <a:endParaRPr lang="en-US" sz="1100"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0" cap="flat" cmpd="sng" algn="ctr">
                      <a:solidFill>
                        <a:srgbClr val="FFD699"/>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D699"/>
                    </a:solidFill>
                  </a:tcPr>
                </a:tc>
                <a:tc>
                  <a:txBody>
                    <a:bodyPr/>
                    <a:lstStyle/>
                    <a:p>
                      <a:pPr algn="ctr">
                        <a:defRPr/>
                      </a:pPr>
                      <a:r>
                        <a:rPr lang="en-US" sz="3000" dirty="0" err="1">
                          <a:solidFill>
                            <a:srgbClr val="000000"/>
                          </a:solidFill>
                          <a:latin typeface="Roboto Condensed Bold"/>
                        </a:rPr>
                        <a:t>Không</a:t>
                      </a:r>
                      <a:endParaRPr lang="en-US" sz="1100"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134836">
                <a:tc>
                  <a:txBody>
                    <a:bodyPr/>
                    <a:lstStyle/>
                    <a:p>
                      <a:pPr algn="l">
                        <a:defRPr/>
                      </a:pPr>
                      <a:r>
                        <a:rPr lang="en-US" sz="3000" dirty="0" err="1">
                          <a:solidFill>
                            <a:srgbClr val="000000"/>
                          </a:solidFill>
                          <a:latin typeface="Roboto Condensed"/>
                        </a:rPr>
                        <a:t>Trình</a:t>
                      </a:r>
                      <a:r>
                        <a:rPr lang="en-US" sz="3000" dirty="0">
                          <a:solidFill>
                            <a:srgbClr val="000000"/>
                          </a:solidFill>
                          <a:latin typeface="Roboto Condensed"/>
                        </a:rPr>
                        <a:t> </a:t>
                      </a:r>
                      <a:r>
                        <a:rPr lang="en-US" sz="3000" dirty="0" err="1">
                          <a:solidFill>
                            <a:srgbClr val="000000"/>
                          </a:solidFill>
                          <a:latin typeface="Roboto Condensed"/>
                        </a:rPr>
                        <a:t>bày</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những</a:t>
                      </a:r>
                      <a:r>
                        <a:rPr lang="en-US" sz="3000" dirty="0">
                          <a:solidFill>
                            <a:srgbClr val="000000"/>
                          </a:solidFill>
                          <a:latin typeface="Roboto Condensed"/>
                        </a:rPr>
                        <a:t> </a:t>
                      </a:r>
                      <a:r>
                        <a:rPr lang="en-US" sz="3000" dirty="0" err="1">
                          <a:solidFill>
                            <a:srgbClr val="000000"/>
                          </a:solidFill>
                          <a:latin typeface="Roboto Condensed"/>
                        </a:rPr>
                        <a:t>thông</a:t>
                      </a:r>
                      <a:r>
                        <a:rPr lang="en-US" sz="3000" dirty="0">
                          <a:solidFill>
                            <a:srgbClr val="000000"/>
                          </a:solidFill>
                          <a:latin typeface="Roboto Condensed"/>
                        </a:rPr>
                        <a:t> tin </a:t>
                      </a:r>
                      <a:r>
                        <a:rPr lang="en-US" sz="3000" dirty="0" err="1">
                          <a:solidFill>
                            <a:srgbClr val="000000"/>
                          </a:solidFill>
                          <a:latin typeface="Roboto Condensed"/>
                        </a:rPr>
                        <a:t>ngắn</a:t>
                      </a:r>
                      <a:r>
                        <a:rPr lang="en-US" sz="3000" dirty="0">
                          <a:solidFill>
                            <a:srgbClr val="000000"/>
                          </a:solidFill>
                          <a:latin typeface="Roboto Condensed"/>
                        </a:rPr>
                        <a:t> </a:t>
                      </a:r>
                      <a:r>
                        <a:rPr lang="en-US" sz="3000" dirty="0" err="1">
                          <a:solidFill>
                            <a:srgbClr val="000000"/>
                          </a:solidFill>
                          <a:latin typeface="Roboto Condensed"/>
                        </a:rPr>
                        <a:t>gọn</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loại</a:t>
                      </a:r>
                      <a:r>
                        <a:rPr lang="en-US" sz="3000" dirty="0">
                          <a:solidFill>
                            <a:srgbClr val="000000"/>
                          </a:solidFill>
                          <a:latin typeface="Roboto Condensed"/>
                        </a:rPr>
                        <a:t> </a:t>
                      </a:r>
                      <a:r>
                        <a:rPr lang="en-US" sz="3000" dirty="0" err="1">
                          <a:solidFill>
                            <a:srgbClr val="000000"/>
                          </a:solidFill>
                          <a:latin typeface="Roboto Condensed"/>
                        </a:rPr>
                        <a:t>truyện</a:t>
                      </a:r>
                      <a:r>
                        <a:rPr lang="en-US" sz="3000" dirty="0">
                          <a:solidFill>
                            <a:srgbClr val="000000"/>
                          </a:solidFill>
                          <a:latin typeface="Roboto Condensed"/>
                        </a:rPr>
                        <a:t> khoa </a:t>
                      </a:r>
                      <a:r>
                        <a:rPr lang="en-US" sz="3000" dirty="0" err="1">
                          <a:solidFill>
                            <a:srgbClr val="000000"/>
                          </a:solidFill>
                          <a:latin typeface="Roboto Condensed"/>
                        </a:rPr>
                        <a:t>học</a:t>
                      </a:r>
                      <a:r>
                        <a:rPr lang="en-US" sz="3000" dirty="0">
                          <a:solidFill>
                            <a:srgbClr val="000000"/>
                          </a:solidFill>
                          <a:latin typeface="Roboto Condensed"/>
                        </a:rPr>
                        <a:t> </a:t>
                      </a:r>
                      <a:r>
                        <a:rPr lang="en-US" sz="3000" dirty="0" err="1">
                          <a:solidFill>
                            <a:srgbClr val="000000"/>
                          </a:solidFill>
                          <a:latin typeface="Roboto Condensed"/>
                        </a:rPr>
                        <a:t>viễn</a:t>
                      </a:r>
                      <a:r>
                        <a:rPr lang="en-US" sz="3000" dirty="0">
                          <a:solidFill>
                            <a:srgbClr val="000000"/>
                          </a:solidFill>
                          <a:latin typeface="Roboto Condensed"/>
                        </a:rPr>
                        <a:t> </a:t>
                      </a:r>
                      <a:r>
                        <a:rPr lang="en-US" sz="3000" dirty="0" err="1">
                          <a:solidFill>
                            <a:srgbClr val="000000"/>
                          </a:solidFill>
                          <a:latin typeface="Roboto Condensed"/>
                        </a:rPr>
                        <a:t>tưởng</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EBCD"/>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134836">
                <a:tc>
                  <a:txBody>
                    <a:bodyPr/>
                    <a:lstStyle/>
                    <a:p>
                      <a:pPr algn="l">
                        <a:defRPr/>
                      </a:pPr>
                      <a:r>
                        <a:rPr lang="en-US" sz="3000" dirty="0" err="1">
                          <a:solidFill>
                            <a:srgbClr val="000000"/>
                          </a:solidFill>
                          <a:latin typeface="Roboto Condensed"/>
                        </a:rPr>
                        <a:t>Liệt</a:t>
                      </a:r>
                      <a:r>
                        <a:rPr lang="en-US" sz="3000" dirty="0">
                          <a:solidFill>
                            <a:srgbClr val="000000"/>
                          </a:solidFill>
                          <a:latin typeface="Roboto Condensed"/>
                        </a:rPr>
                        <a:t> </a:t>
                      </a:r>
                      <a:r>
                        <a:rPr lang="en-US" sz="3000" dirty="0" err="1">
                          <a:solidFill>
                            <a:srgbClr val="000000"/>
                          </a:solidFill>
                          <a:latin typeface="Roboto Condensed"/>
                        </a:rPr>
                        <a:t>kê</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những</a:t>
                      </a:r>
                      <a:r>
                        <a:rPr lang="en-US" sz="3000" dirty="0">
                          <a:solidFill>
                            <a:srgbClr val="000000"/>
                          </a:solidFill>
                          <a:latin typeface="Roboto Condensed"/>
                        </a:rPr>
                        <a:t> </a:t>
                      </a:r>
                      <a:r>
                        <a:rPr lang="en-US" sz="3000" dirty="0" err="1">
                          <a:solidFill>
                            <a:srgbClr val="000000"/>
                          </a:solidFill>
                          <a:latin typeface="Roboto Condensed"/>
                        </a:rPr>
                        <a:t>đề</a:t>
                      </a:r>
                      <a:r>
                        <a:rPr lang="en-US" sz="3000" dirty="0">
                          <a:solidFill>
                            <a:srgbClr val="000000"/>
                          </a:solidFill>
                          <a:latin typeface="Roboto Condensed"/>
                        </a:rPr>
                        <a:t> </a:t>
                      </a:r>
                      <a:r>
                        <a:rPr lang="en-US" sz="3000" dirty="0" err="1">
                          <a:solidFill>
                            <a:srgbClr val="000000"/>
                          </a:solidFill>
                          <a:latin typeface="Roboto Condensed"/>
                        </a:rPr>
                        <a:t>tài</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truyện</a:t>
                      </a:r>
                      <a:r>
                        <a:rPr lang="en-US" sz="3000" dirty="0">
                          <a:solidFill>
                            <a:srgbClr val="000000"/>
                          </a:solidFill>
                          <a:latin typeface="Roboto Condensed"/>
                        </a:rPr>
                        <a:t> khoa </a:t>
                      </a:r>
                      <a:r>
                        <a:rPr lang="en-US" sz="3000" dirty="0" err="1">
                          <a:solidFill>
                            <a:srgbClr val="000000"/>
                          </a:solidFill>
                          <a:latin typeface="Roboto Condensed"/>
                        </a:rPr>
                        <a:t>học</a:t>
                      </a:r>
                      <a:r>
                        <a:rPr lang="en-US" sz="3000" dirty="0">
                          <a:solidFill>
                            <a:srgbClr val="000000"/>
                          </a:solidFill>
                          <a:latin typeface="Roboto Condensed"/>
                        </a:rPr>
                        <a:t> </a:t>
                      </a:r>
                      <a:r>
                        <a:rPr lang="en-US" sz="3000" dirty="0" err="1">
                          <a:solidFill>
                            <a:srgbClr val="000000"/>
                          </a:solidFill>
                          <a:latin typeface="Roboto Condensed"/>
                        </a:rPr>
                        <a:t>viễn</a:t>
                      </a:r>
                      <a:r>
                        <a:rPr lang="en-US" sz="3000" dirty="0">
                          <a:solidFill>
                            <a:srgbClr val="000000"/>
                          </a:solidFill>
                          <a:latin typeface="Roboto Condensed"/>
                        </a:rPr>
                        <a:t> </a:t>
                      </a:r>
                      <a:r>
                        <a:rPr lang="en-US" sz="3000" dirty="0" err="1">
                          <a:solidFill>
                            <a:srgbClr val="000000"/>
                          </a:solidFill>
                          <a:latin typeface="Roboto Condensed"/>
                        </a:rPr>
                        <a:t>tưởng</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EBCD"/>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134836">
                <a:tc>
                  <a:txBody>
                    <a:bodyPr/>
                    <a:lstStyle/>
                    <a:p>
                      <a:pPr algn="l">
                        <a:defRPr/>
                      </a:pPr>
                      <a:r>
                        <a:rPr lang="en-US" sz="3000" dirty="0" err="1">
                          <a:solidFill>
                            <a:srgbClr val="000000"/>
                          </a:solidFill>
                          <a:latin typeface="Roboto Condensed"/>
                        </a:rPr>
                        <a:t>Nêu</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không</a:t>
                      </a:r>
                      <a:r>
                        <a:rPr lang="en-US" sz="3000" dirty="0">
                          <a:solidFill>
                            <a:srgbClr val="000000"/>
                          </a:solidFill>
                          <a:latin typeface="Roboto Condensed"/>
                        </a:rPr>
                        <a:t> </a:t>
                      </a:r>
                      <a:r>
                        <a:rPr lang="en-US" sz="3000" dirty="0" err="1">
                          <a:solidFill>
                            <a:srgbClr val="000000"/>
                          </a:solidFill>
                          <a:latin typeface="Roboto Condensed"/>
                        </a:rPr>
                        <a:t>gian</a:t>
                      </a:r>
                      <a:r>
                        <a:rPr lang="en-US" sz="3000" dirty="0">
                          <a:solidFill>
                            <a:srgbClr val="000000"/>
                          </a:solidFill>
                          <a:latin typeface="Roboto Condensed"/>
                        </a:rPr>
                        <a:t> </a:t>
                      </a:r>
                      <a:r>
                        <a:rPr lang="en-US" sz="3000" dirty="0" err="1">
                          <a:solidFill>
                            <a:srgbClr val="000000"/>
                          </a:solidFill>
                          <a:latin typeface="Roboto Condensed"/>
                        </a:rPr>
                        <a:t>và</a:t>
                      </a:r>
                      <a:r>
                        <a:rPr lang="en-US" sz="3000" dirty="0">
                          <a:solidFill>
                            <a:srgbClr val="000000"/>
                          </a:solidFill>
                          <a:latin typeface="Roboto Condensed"/>
                        </a:rPr>
                        <a:t> </a:t>
                      </a:r>
                      <a:r>
                        <a:rPr lang="en-US" sz="3000" dirty="0" err="1">
                          <a:solidFill>
                            <a:srgbClr val="000000"/>
                          </a:solidFill>
                          <a:latin typeface="Roboto Condensed"/>
                        </a:rPr>
                        <a:t>thời</a:t>
                      </a:r>
                      <a:r>
                        <a:rPr lang="en-US" sz="3000" dirty="0">
                          <a:solidFill>
                            <a:srgbClr val="000000"/>
                          </a:solidFill>
                          <a:latin typeface="Roboto Condensed"/>
                        </a:rPr>
                        <a:t> </a:t>
                      </a:r>
                      <a:r>
                        <a:rPr lang="en-US" sz="3000" dirty="0" err="1">
                          <a:solidFill>
                            <a:srgbClr val="000000"/>
                          </a:solidFill>
                          <a:latin typeface="Roboto Condensed"/>
                        </a:rPr>
                        <a:t>gian</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truyện</a:t>
                      </a:r>
                      <a:r>
                        <a:rPr lang="en-US" sz="3000" dirty="0">
                          <a:solidFill>
                            <a:srgbClr val="000000"/>
                          </a:solidFill>
                          <a:latin typeface="Roboto Condensed"/>
                        </a:rPr>
                        <a:t> khoa </a:t>
                      </a:r>
                      <a:r>
                        <a:rPr lang="en-US" sz="3000" dirty="0" err="1">
                          <a:solidFill>
                            <a:srgbClr val="000000"/>
                          </a:solidFill>
                          <a:latin typeface="Roboto Condensed"/>
                        </a:rPr>
                        <a:t>học</a:t>
                      </a:r>
                      <a:r>
                        <a:rPr lang="en-US" sz="3000" dirty="0">
                          <a:solidFill>
                            <a:srgbClr val="000000"/>
                          </a:solidFill>
                          <a:latin typeface="Roboto Condensed"/>
                        </a:rPr>
                        <a:t> </a:t>
                      </a:r>
                      <a:r>
                        <a:rPr lang="en-US" sz="3000" dirty="0" err="1">
                          <a:solidFill>
                            <a:srgbClr val="000000"/>
                          </a:solidFill>
                          <a:latin typeface="Roboto Condensed"/>
                        </a:rPr>
                        <a:t>viễn</a:t>
                      </a:r>
                      <a:r>
                        <a:rPr lang="en-US" sz="3000" dirty="0">
                          <a:solidFill>
                            <a:srgbClr val="000000"/>
                          </a:solidFill>
                          <a:latin typeface="Roboto Condensed"/>
                        </a:rPr>
                        <a:t> </a:t>
                      </a:r>
                      <a:r>
                        <a:rPr lang="en-US" sz="3000" dirty="0" err="1">
                          <a:solidFill>
                            <a:srgbClr val="000000"/>
                          </a:solidFill>
                          <a:latin typeface="Roboto Condensed"/>
                        </a:rPr>
                        <a:t>tưởng</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EBCD"/>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134836">
                <a:tc>
                  <a:txBody>
                    <a:bodyPr/>
                    <a:lstStyle/>
                    <a:p>
                      <a:pPr algn="l">
                        <a:defRPr/>
                      </a:pPr>
                      <a:r>
                        <a:rPr lang="en-US" sz="3000" dirty="0" err="1">
                          <a:solidFill>
                            <a:srgbClr val="000000"/>
                          </a:solidFill>
                          <a:latin typeface="Roboto Condensed"/>
                        </a:rPr>
                        <a:t>Chỉ</a:t>
                      </a:r>
                      <a:r>
                        <a:rPr lang="en-US" sz="3000" dirty="0">
                          <a:solidFill>
                            <a:srgbClr val="000000"/>
                          </a:solidFill>
                          <a:latin typeface="Roboto Condensed"/>
                        </a:rPr>
                        <a:t> </a:t>
                      </a:r>
                      <a:r>
                        <a:rPr lang="en-US" sz="3000" dirty="0" err="1">
                          <a:solidFill>
                            <a:srgbClr val="000000"/>
                          </a:solidFill>
                          <a:latin typeface="Roboto Condensed"/>
                        </a:rPr>
                        <a:t>ra</a:t>
                      </a:r>
                      <a:r>
                        <a:rPr lang="en-US" sz="3000" dirty="0">
                          <a:solidFill>
                            <a:srgbClr val="000000"/>
                          </a:solidFill>
                          <a:latin typeface="Roboto Condensed"/>
                        </a:rPr>
                        <a:t> </a:t>
                      </a:r>
                      <a:r>
                        <a:rPr lang="en-US" sz="3000" dirty="0" err="1">
                          <a:solidFill>
                            <a:srgbClr val="000000"/>
                          </a:solidFill>
                          <a:latin typeface="Roboto Condensed"/>
                        </a:rPr>
                        <a:t>những</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cốt</a:t>
                      </a:r>
                      <a:r>
                        <a:rPr lang="en-US" sz="3000" dirty="0">
                          <a:solidFill>
                            <a:srgbClr val="000000"/>
                          </a:solidFill>
                          <a:latin typeface="Roboto Condensed"/>
                        </a:rPr>
                        <a:t> </a:t>
                      </a:r>
                      <a:r>
                        <a:rPr lang="en-US" sz="3000" dirty="0" err="1">
                          <a:solidFill>
                            <a:srgbClr val="000000"/>
                          </a:solidFill>
                          <a:latin typeface="Roboto Condensed"/>
                        </a:rPr>
                        <a:t>truyện</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loại</a:t>
                      </a:r>
                      <a:r>
                        <a:rPr lang="en-US" sz="3000" dirty="0">
                          <a:solidFill>
                            <a:srgbClr val="000000"/>
                          </a:solidFill>
                          <a:latin typeface="Roboto Condensed"/>
                        </a:rPr>
                        <a:t> </a:t>
                      </a:r>
                      <a:r>
                        <a:rPr lang="en-US" sz="3000" dirty="0" err="1">
                          <a:solidFill>
                            <a:srgbClr val="000000"/>
                          </a:solidFill>
                          <a:latin typeface="Roboto Condensed"/>
                        </a:rPr>
                        <a:t>truyện</a:t>
                      </a:r>
                      <a:r>
                        <a:rPr lang="en-US" sz="3000" dirty="0">
                          <a:solidFill>
                            <a:srgbClr val="000000"/>
                          </a:solidFill>
                          <a:latin typeface="Roboto Condensed"/>
                        </a:rPr>
                        <a:t> khoa </a:t>
                      </a:r>
                      <a:r>
                        <a:rPr lang="en-US" sz="3000" dirty="0" err="1">
                          <a:solidFill>
                            <a:srgbClr val="000000"/>
                          </a:solidFill>
                          <a:latin typeface="Roboto Condensed"/>
                        </a:rPr>
                        <a:t>học</a:t>
                      </a:r>
                      <a:r>
                        <a:rPr lang="en-US" sz="3000" dirty="0">
                          <a:solidFill>
                            <a:srgbClr val="000000"/>
                          </a:solidFill>
                          <a:latin typeface="Roboto Condensed"/>
                        </a:rPr>
                        <a:t> </a:t>
                      </a:r>
                      <a:r>
                        <a:rPr lang="en-US" sz="3000" dirty="0" err="1">
                          <a:solidFill>
                            <a:srgbClr val="000000"/>
                          </a:solidFill>
                          <a:latin typeface="Roboto Condensed"/>
                        </a:rPr>
                        <a:t>viễn</a:t>
                      </a:r>
                      <a:r>
                        <a:rPr lang="en-US" sz="3000" dirty="0">
                          <a:solidFill>
                            <a:srgbClr val="000000"/>
                          </a:solidFill>
                          <a:latin typeface="Roboto Condensed"/>
                        </a:rPr>
                        <a:t> </a:t>
                      </a:r>
                      <a:r>
                        <a:rPr lang="en-US" sz="3000" dirty="0" err="1">
                          <a:solidFill>
                            <a:srgbClr val="000000"/>
                          </a:solidFill>
                          <a:latin typeface="Roboto Condensed"/>
                        </a:rPr>
                        <a:t>tưởng</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EBCD"/>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1134836">
                <a:tc>
                  <a:txBody>
                    <a:bodyPr/>
                    <a:lstStyle/>
                    <a:p>
                      <a:pPr algn="l">
                        <a:defRPr/>
                      </a:pPr>
                      <a:r>
                        <a:rPr lang="en-US" sz="3000" dirty="0" err="1">
                          <a:solidFill>
                            <a:srgbClr val="000000"/>
                          </a:solidFill>
                          <a:latin typeface="Roboto Condensed"/>
                        </a:rPr>
                        <a:t>Trình</a:t>
                      </a:r>
                      <a:r>
                        <a:rPr lang="en-US" sz="3000" dirty="0">
                          <a:solidFill>
                            <a:srgbClr val="000000"/>
                          </a:solidFill>
                          <a:latin typeface="Roboto Condensed"/>
                        </a:rPr>
                        <a:t> </a:t>
                      </a:r>
                      <a:r>
                        <a:rPr lang="en-US" sz="3000" dirty="0" err="1">
                          <a:solidFill>
                            <a:srgbClr val="000000"/>
                          </a:solidFill>
                          <a:latin typeface="Roboto Condensed"/>
                        </a:rPr>
                        <a:t>bày</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nhân</a:t>
                      </a:r>
                      <a:r>
                        <a:rPr lang="en-US" sz="3000" dirty="0">
                          <a:solidFill>
                            <a:srgbClr val="000000"/>
                          </a:solidFill>
                          <a:latin typeface="Roboto Condensed"/>
                        </a:rPr>
                        <a:t> </a:t>
                      </a:r>
                      <a:r>
                        <a:rPr lang="en-US" sz="3000" dirty="0" err="1">
                          <a:solidFill>
                            <a:srgbClr val="000000"/>
                          </a:solidFill>
                          <a:latin typeface="Roboto Condensed"/>
                        </a:rPr>
                        <a:t>vật</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truyện</a:t>
                      </a:r>
                      <a:r>
                        <a:rPr lang="en-US" sz="3000" dirty="0">
                          <a:solidFill>
                            <a:srgbClr val="000000"/>
                          </a:solidFill>
                          <a:latin typeface="Roboto Condensed"/>
                        </a:rPr>
                        <a:t> khoa </a:t>
                      </a:r>
                      <a:r>
                        <a:rPr lang="en-US" sz="3000" dirty="0" err="1">
                          <a:solidFill>
                            <a:srgbClr val="000000"/>
                          </a:solidFill>
                          <a:latin typeface="Roboto Condensed"/>
                        </a:rPr>
                        <a:t>học</a:t>
                      </a:r>
                      <a:r>
                        <a:rPr lang="en-US" sz="3000" dirty="0">
                          <a:solidFill>
                            <a:srgbClr val="000000"/>
                          </a:solidFill>
                          <a:latin typeface="Roboto Condensed"/>
                        </a:rPr>
                        <a:t> </a:t>
                      </a:r>
                      <a:r>
                        <a:rPr lang="en-US" sz="3000" dirty="0" err="1">
                          <a:solidFill>
                            <a:srgbClr val="000000"/>
                          </a:solidFill>
                          <a:latin typeface="Roboto Condensed"/>
                        </a:rPr>
                        <a:t>viễn</a:t>
                      </a:r>
                      <a:r>
                        <a:rPr lang="en-US" sz="3000" dirty="0">
                          <a:solidFill>
                            <a:srgbClr val="000000"/>
                          </a:solidFill>
                          <a:latin typeface="Roboto Condensed"/>
                        </a:rPr>
                        <a:t> </a:t>
                      </a:r>
                      <a:r>
                        <a:rPr lang="en-US" sz="3000" dirty="0" err="1">
                          <a:solidFill>
                            <a:srgbClr val="000000"/>
                          </a:solidFill>
                          <a:latin typeface="Roboto Condensed"/>
                        </a:rPr>
                        <a:t>tưởng</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EBCD"/>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76200" cap="flat" cmpd="sng" algn="ctr">
                      <a:solidFill>
                        <a:schemeClr val="accent6">
                          <a:lumMod val="60000"/>
                          <a:lumOff val="40000"/>
                        </a:schemeClr>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r h="1134836">
                <a:tc>
                  <a:txBody>
                    <a:bodyPr/>
                    <a:lstStyle/>
                    <a:p>
                      <a:pPr algn="l">
                        <a:defRPr/>
                      </a:pPr>
                      <a:r>
                        <a:rPr lang="en-US" sz="3000" dirty="0" err="1">
                          <a:solidFill>
                            <a:srgbClr val="000000"/>
                          </a:solidFill>
                          <a:latin typeface="Roboto Condensed"/>
                        </a:rPr>
                        <a:t>Chọn</a:t>
                      </a:r>
                      <a:r>
                        <a:rPr lang="en-US" sz="3000" dirty="0">
                          <a:solidFill>
                            <a:srgbClr val="000000"/>
                          </a:solidFill>
                          <a:latin typeface="Roboto Condensed"/>
                        </a:rPr>
                        <a:t> </a:t>
                      </a:r>
                      <a:r>
                        <a:rPr lang="en-US" sz="3000" dirty="0" err="1">
                          <a:solidFill>
                            <a:srgbClr val="000000"/>
                          </a:solidFill>
                          <a:latin typeface="Roboto Condensed"/>
                        </a:rPr>
                        <a:t>từ</a:t>
                      </a:r>
                      <a:r>
                        <a:rPr lang="en-US" sz="3000" dirty="0">
                          <a:solidFill>
                            <a:srgbClr val="000000"/>
                          </a:solidFill>
                          <a:latin typeface="Roboto Condensed"/>
                        </a:rPr>
                        <a:t> </a:t>
                      </a:r>
                      <a:r>
                        <a:rPr lang="en-US" sz="3000" dirty="0" err="1">
                          <a:solidFill>
                            <a:srgbClr val="000000"/>
                          </a:solidFill>
                          <a:latin typeface="Roboto Condensed"/>
                        </a:rPr>
                        <a:t>khóa</a:t>
                      </a:r>
                      <a:r>
                        <a:rPr lang="en-US" sz="3000" dirty="0">
                          <a:solidFill>
                            <a:srgbClr val="000000"/>
                          </a:solidFill>
                          <a:latin typeface="Roboto Condensed"/>
                        </a:rPr>
                        <a:t>, </a:t>
                      </a:r>
                      <a:r>
                        <a:rPr lang="en-US" sz="3000" dirty="0" err="1">
                          <a:solidFill>
                            <a:srgbClr val="000000"/>
                          </a:solidFill>
                          <a:latin typeface="Roboto Condensed"/>
                        </a:rPr>
                        <a:t>cụm</a:t>
                      </a:r>
                      <a:r>
                        <a:rPr lang="en-US" sz="3000" dirty="0">
                          <a:solidFill>
                            <a:srgbClr val="000000"/>
                          </a:solidFill>
                          <a:latin typeface="Roboto Condensed"/>
                        </a:rPr>
                        <a:t> </a:t>
                      </a:r>
                      <a:r>
                        <a:rPr lang="en-US" sz="3000" dirty="0" err="1">
                          <a:solidFill>
                            <a:srgbClr val="000000"/>
                          </a:solidFill>
                          <a:latin typeface="Roboto Condensed"/>
                        </a:rPr>
                        <a:t>từ</a:t>
                      </a:r>
                      <a:r>
                        <a:rPr lang="en-US" sz="3000" dirty="0">
                          <a:solidFill>
                            <a:srgbClr val="000000"/>
                          </a:solidFill>
                          <a:latin typeface="Roboto Condensed"/>
                        </a:rPr>
                        <a:t> </a:t>
                      </a:r>
                      <a:r>
                        <a:rPr lang="en-US" sz="3000" dirty="0" err="1">
                          <a:solidFill>
                            <a:srgbClr val="000000"/>
                          </a:solidFill>
                          <a:latin typeface="Roboto Condensed"/>
                        </a:rPr>
                        <a:t>cốt</a:t>
                      </a:r>
                      <a:r>
                        <a:rPr lang="en-US" sz="3000" dirty="0">
                          <a:solidFill>
                            <a:srgbClr val="000000"/>
                          </a:solidFill>
                          <a:latin typeface="Roboto Condensed"/>
                        </a:rPr>
                        <a:t> </a:t>
                      </a:r>
                      <a:r>
                        <a:rPr lang="en-US" sz="3000" dirty="0" err="1">
                          <a:solidFill>
                            <a:srgbClr val="000000"/>
                          </a:solidFill>
                          <a:latin typeface="Roboto Condensed"/>
                        </a:rPr>
                        <a:t>lõi</a:t>
                      </a:r>
                      <a:r>
                        <a:rPr lang="en-US" sz="3000" dirty="0">
                          <a:solidFill>
                            <a:srgbClr val="000000"/>
                          </a:solidFill>
                          <a:latin typeface="Roboto Condensed"/>
                        </a:rPr>
                        <a:t> </a:t>
                      </a:r>
                      <a:r>
                        <a:rPr lang="en-US" sz="3000" dirty="0" err="1">
                          <a:solidFill>
                            <a:srgbClr val="000000"/>
                          </a:solidFill>
                          <a:latin typeface="Roboto Condensed"/>
                        </a:rPr>
                        <a:t>để</a:t>
                      </a:r>
                      <a:r>
                        <a:rPr lang="en-US" sz="3000" dirty="0">
                          <a:solidFill>
                            <a:srgbClr val="000000"/>
                          </a:solidFill>
                          <a:latin typeface="Roboto Condensed"/>
                        </a:rPr>
                        <a:t> </a:t>
                      </a:r>
                      <a:r>
                        <a:rPr lang="en-US" sz="3000" dirty="0" err="1">
                          <a:solidFill>
                            <a:srgbClr val="000000"/>
                          </a:solidFill>
                          <a:latin typeface="Roboto Condensed"/>
                        </a:rPr>
                        <a:t>trình</a:t>
                      </a:r>
                      <a:r>
                        <a:rPr lang="en-US" sz="3000" dirty="0">
                          <a:solidFill>
                            <a:srgbClr val="000000"/>
                          </a:solidFill>
                          <a:latin typeface="Roboto Condensed"/>
                        </a:rPr>
                        <a:t> </a:t>
                      </a:r>
                      <a:r>
                        <a:rPr lang="en-US" sz="3000" dirty="0" err="1">
                          <a:solidFill>
                            <a:srgbClr val="000000"/>
                          </a:solidFill>
                          <a:latin typeface="Roboto Condensed"/>
                        </a:rPr>
                        <a:t>bày</a:t>
                      </a:r>
                      <a:r>
                        <a:rPr lang="en-US" sz="3000" dirty="0">
                          <a:solidFill>
                            <a:srgbClr val="000000"/>
                          </a:solidFill>
                          <a:latin typeface="Roboto Condensed"/>
                        </a:rPr>
                        <a:t>, </a:t>
                      </a:r>
                      <a:r>
                        <a:rPr lang="en-US" sz="3000" dirty="0" err="1">
                          <a:solidFill>
                            <a:srgbClr val="000000"/>
                          </a:solidFill>
                          <a:latin typeface="Roboto Condensed"/>
                        </a:rPr>
                        <a:t>không</a:t>
                      </a:r>
                      <a:r>
                        <a:rPr lang="en-US" sz="3000" dirty="0">
                          <a:solidFill>
                            <a:srgbClr val="000000"/>
                          </a:solidFill>
                          <a:latin typeface="Roboto Condensed"/>
                        </a:rPr>
                        <a:t> </a:t>
                      </a:r>
                      <a:r>
                        <a:rPr lang="en-US" sz="3000" dirty="0" err="1">
                          <a:solidFill>
                            <a:srgbClr val="000000"/>
                          </a:solidFill>
                          <a:latin typeface="Roboto Condensed"/>
                        </a:rPr>
                        <a:t>chép</a:t>
                      </a:r>
                      <a:r>
                        <a:rPr lang="en-US" sz="3000" dirty="0">
                          <a:solidFill>
                            <a:srgbClr val="000000"/>
                          </a:solidFill>
                          <a:latin typeface="Roboto Condensed"/>
                        </a:rPr>
                        <a:t> </a:t>
                      </a:r>
                      <a:r>
                        <a:rPr lang="en-US" sz="3000" dirty="0" err="1">
                          <a:solidFill>
                            <a:srgbClr val="000000"/>
                          </a:solidFill>
                          <a:latin typeface="Roboto Condensed"/>
                        </a:rPr>
                        <a:t>lại</a:t>
                      </a:r>
                      <a:r>
                        <a:rPr lang="en-US" sz="3000" dirty="0">
                          <a:solidFill>
                            <a:srgbClr val="000000"/>
                          </a:solidFill>
                          <a:latin typeface="Roboto Condensed"/>
                        </a:rPr>
                        <a:t> </a:t>
                      </a:r>
                      <a:r>
                        <a:rPr lang="en-US" sz="3000" dirty="0" err="1">
                          <a:solidFill>
                            <a:srgbClr val="000000"/>
                          </a:solidFill>
                          <a:latin typeface="Roboto Condensed"/>
                        </a:rPr>
                        <a:t>đoạn</a:t>
                      </a:r>
                      <a:r>
                        <a:rPr lang="en-US" sz="3000" dirty="0">
                          <a:solidFill>
                            <a:srgbClr val="000000"/>
                          </a:solidFill>
                          <a:latin typeface="Roboto Condensed"/>
                        </a:rPr>
                        <a:t> </a:t>
                      </a:r>
                      <a:r>
                        <a:rPr lang="en-US" sz="3000" dirty="0" err="1">
                          <a:solidFill>
                            <a:srgbClr val="000000"/>
                          </a:solidFill>
                          <a:latin typeface="Roboto Condensed"/>
                        </a:rPr>
                        <a:t>văn</a:t>
                      </a:r>
                      <a:endParaRPr lang="en-US" sz="1100" dirty="0"/>
                    </a:p>
                  </a:txBody>
                  <a:tcPr anchor="ctr">
                    <a:lnL w="0" cap="flat" cmpd="sng" algn="ctr">
                      <a:solidFill>
                        <a:srgbClr val="FFD699"/>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76200" cap="flat" cmpd="sng" algn="ctr">
                      <a:solidFill>
                        <a:schemeClr val="accent6">
                          <a:lumMod val="60000"/>
                          <a:lumOff val="40000"/>
                        </a:schemeClr>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endParaRPr lang="en-US" dirty="0"/>
                    </a:p>
                  </a:txBody>
                  <a:tcPr anchor="ctr">
                    <a:lnL w="76200" cap="flat" cmpd="sng" algn="ctr">
                      <a:solidFill>
                        <a:schemeClr val="accent6">
                          <a:lumMod val="60000"/>
                          <a:lumOff val="40000"/>
                        </a:schemeClr>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accent6">
                          <a:lumMod val="60000"/>
                          <a:lumOff val="40000"/>
                        </a:schemeClr>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6"/>
                  </a:ext>
                </a:extLst>
              </a:tr>
            </a:tbl>
          </a:graphicData>
        </a:graphic>
      </p:graphicFrame>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18790" y="8088408"/>
            <a:ext cx="1399104" cy="2198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2459" y="6731115"/>
            <a:ext cx="5805541" cy="3243846"/>
          </a:xfrm>
          <a:prstGeom prst="rect">
            <a:avLst/>
          </a:prstGeom>
        </p:spPr>
      </p:pic>
      <p:sp>
        <p:nvSpPr>
          <p:cNvPr id="5" name="TextBox 5"/>
          <p:cNvSpPr txBox="1"/>
          <p:nvPr/>
        </p:nvSpPr>
        <p:spPr>
          <a:xfrm>
            <a:off x="912707" y="2395653"/>
            <a:ext cx="14328523" cy="923817"/>
          </a:xfrm>
          <a:prstGeom prst="rect">
            <a:avLst/>
          </a:prstGeom>
        </p:spPr>
        <p:txBody>
          <a:bodyPr lIns="0" tIns="0" rIns="0" bIns="0" rtlCol="0" anchor="t">
            <a:spAutoFit/>
          </a:bodyPr>
          <a:lstStyle/>
          <a:p>
            <a:pPr marL="655023" lvl="1">
              <a:lnSpc>
                <a:spcPts val="7281"/>
              </a:lnSpc>
            </a:pPr>
            <a:r>
              <a:rPr lang="en-US" sz="6067" dirty="0">
                <a:solidFill>
                  <a:srgbClr val="59524B"/>
                </a:solidFill>
                <a:latin typeface="#9Slide07 SVNUT Triumph Press"/>
              </a:rPr>
              <a:t>1.Khái </a:t>
            </a:r>
            <a:r>
              <a:rPr lang="en-US" sz="6067" dirty="0" err="1">
                <a:solidFill>
                  <a:srgbClr val="59524B"/>
                </a:solidFill>
                <a:latin typeface="#9Slide07 SVNUT Triumph Press"/>
              </a:rPr>
              <a:t>niệm</a:t>
            </a:r>
            <a:r>
              <a:rPr lang="en-US" sz="6067" dirty="0">
                <a:solidFill>
                  <a:srgbClr val="59524B"/>
                </a:solidFill>
                <a:latin typeface="#9Slide07 SVNUT Triumph Press"/>
              </a:rPr>
              <a:t> </a:t>
            </a:r>
          </a:p>
        </p:txBody>
      </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482264"/>
            <a:ext cx="5405445" cy="4542288"/>
          </a:xfrm>
          <a:prstGeom prst="rect">
            <a:avLst/>
          </a:prstGeom>
        </p:spPr>
        <p:txBody>
          <a:bodyPr lIns="0" tIns="0" rIns="0" bIns="0" rtlCol="0" anchor="t">
            <a:spAutoFit/>
          </a:bodyPr>
          <a:lstStyle/>
          <a:p>
            <a:pPr algn="just">
              <a:lnSpc>
                <a:spcPts val="6044"/>
              </a:lnSpc>
              <a:spcBef>
                <a:spcPct val="0"/>
              </a:spcBef>
            </a:pPr>
            <a:r>
              <a:rPr lang="en-US" sz="4029">
                <a:solidFill>
                  <a:srgbClr val="000000"/>
                </a:solidFill>
                <a:latin typeface="UTM Swiss Condensed"/>
              </a:rPr>
              <a:t>Truyện khoa học viễn tưởng là loại tác phẩm viết về thế giới tương lai dựa trên sự phát triển của khoa học dự đoán, thường có tính chất li kì. </a:t>
            </a:r>
          </a:p>
        </p:txBody>
      </p:sp>
      <p:sp>
        <p:nvSpPr>
          <p:cNvPr id="10" name="TextBox 10"/>
          <p:cNvSpPr txBox="1"/>
          <p:nvPr/>
        </p:nvSpPr>
        <p:spPr>
          <a:xfrm rot="776757">
            <a:off x="9518519" y="4767274"/>
            <a:ext cx="4836017" cy="4542288"/>
          </a:xfrm>
          <a:prstGeom prst="rect">
            <a:avLst/>
          </a:prstGeom>
        </p:spPr>
        <p:txBody>
          <a:bodyPr lIns="0" tIns="0" rIns="0" bIns="0" rtlCol="0" anchor="t">
            <a:spAutoFit/>
          </a:bodyPr>
          <a:lstStyle/>
          <a:p>
            <a:pPr algn="just">
              <a:lnSpc>
                <a:spcPts val="6044"/>
              </a:lnSpc>
              <a:spcBef>
                <a:spcPct val="0"/>
              </a:spcBef>
            </a:pPr>
            <a:r>
              <a:rPr lang="en-US" sz="4029">
                <a:solidFill>
                  <a:srgbClr val="000000"/>
                </a:solidFill>
                <a:latin typeface="UTM Swiss Condensed"/>
              </a:rPr>
              <a:t>Truyện khoa học viễn tưởng thường sử dụng cách viết lô-gíc nhằm triển khai những ý tưởng về viễn cảnh hay công nghệ tương lai. </a:t>
            </a:r>
          </a:p>
        </p:txBody>
      </p:sp>
      <p:sp>
        <p:nvSpPr>
          <p:cNvPr id="14" name="TextBox 14"/>
          <p:cNvSpPr txBox="1"/>
          <p:nvPr/>
        </p:nvSpPr>
        <p:spPr>
          <a:xfrm>
            <a:off x="-1990050" y="-138707"/>
            <a:ext cx="3086100" cy="1796207"/>
          </a:xfrm>
          <a:prstGeom prst="rect">
            <a:avLst/>
          </a:prstGeom>
        </p:spPr>
        <p:txBody>
          <a:bodyPr lIns="50800" tIns="50800" rIns="50800" bIns="50800" rtlCol="0" anchor="ctr"/>
          <a:lstStyle/>
          <a:p>
            <a:pPr algn="ctr">
              <a:lnSpc>
                <a:spcPts val="3150"/>
              </a:lnSpc>
            </a:pPr>
            <a:endParaRPr/>
          </a:p>
        </p:txBody>
      </p:sp>
      <p:grpSp>
        <p:nvGrpSpPr>
          <p:cNvPr id="16" name="Nhóm 15">
            <a:extLst>
              <a:ext uri="{FF2B5EF4-FFF2-40B4-BE49-F238E27FC236}">
                <a16:creationId xmlns:a16="http://schemas.microsoft.com/office/drawing/2014/main" id="{089765EB-669C-56BB-58EA-64A65AEF1E87}"/>
              </a:ext>
            </a:extLst>
          </p:cNvPr>
          <p:cNvGrpSpPr/>
          <p:nvPr/>
        </p:nvGrpSpPr>
        <p:grpSpPr>
          <a:xfrm>
            <a:off x="-957319" y="284523"/>
            <a:ext cx="12420600" cy="1494903"/>
            <a:chOff x="-977548" y="651746"/>
            <a:chExt cx="13089770" cy="1630780"/>
          </a:xfrm>
        </p:grpSpPr>
        <p:sp>
          <p:nvSpPr>
            <p:cNvPr id="17" name="Lưu đồ: Điểm Kết Thúc 16">
              <a:extLst>
                <a:ext uri="{FF2B5EF4-FFF2-40B4-BE49-F238E27FC236}">
                  <a16:creationId xmlns:a16="http://schemas.microsoft.com/office/drawing/2014/main" id="{215354A4-3BE0-DE15-1B8C-45D21F457282}"/>
                </a:ext>
              </a:extLst>
            </p:cNvPr>
            <p:cNvSpPr/>
            <p:nvPr/>
          </p:nvSpPr>
          <p:spPr>
            <a:xfrm>
              <a:off x="-977548" y="651746"/>
              <a:ext cx="13089770" cy="1630780"/>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8">
              <a:extLst>
                <a:ext uri="{FF2B5EF4-FFF2-40B4-BE49-F238E27FC236}">
                  <a16:creationId xmlns:a16="http://schemas.microsoft.com/office/drawing/2014/main" id="{A769D26B-9497-FCEA-6B6E-8DECF8C8530F}"/>
                </a:ext>
              </a:extLst>
            </p:cNvPr>
            <p:cNvSpPr txBox="1"/>
            <p:nvPr/>
          </p:nvSpPr>
          <p:spPr>
            <a:xfrm>
              <a:off x="624280" y="1021991"/>
              <a:ext cx="10742368" cy="881347"/>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A. tri </a:t>
              </a:r>
              <a:r>
                <a:rPr lang="en-US" sz="7200" dirty="0" err="1">
                  <a:solidFill>
                    <a:srgbClr val="186AB4"/>
                  </a:solidFill>
                  <a:latin typeface="#9Slide06 SVNSlow Attack 2"/>
                </a:rPr>
                <a:t>thức</a:t>
              </a:r>
              <a:r>
                <a:rPr lang="en-US" sz="7200" dirty="0">
                  <a:solidFill>
                    <a:srgbClr val="186AB4"/>
                  </a:solidFill>
                  <a:latin typeface="#9Slide06 SVNSlow Attack 2"/>
                </a:rPr>
                <a:t> </a:t>
              </a:r>
              <a:r>
                <a:rPr lang="en-US" sz="7200" dirty="0" err="1">
                  <a:solidFill>
                    <a:srgbClr val="186AB4"/>
                  </a:solidFill>
                  <a:latin typeface="#9Slide06 SVNSlow Attack 2"/>
                </a:rPr>
                <a:t>truyện</a:t>
              </a:r>
              <a:r>
                <a:rPr lang="en-US" sz="7200" dirty="0">
                  <a:solidFill>
                    <a:srgbClr val="186AB4"/>
                  </a:solidFill>
                  <a:latin typeface="#9Slide06 SVNSlow Attack 2"/>
                </a:rPr>
                <a:t> khoa </a:t>
              </a:r>
              <a:r>
                <a:rPr lang="en-US" sz="7200" dirty="0" err="1">
                  <a:solidFill>
                    <a:srgbClr val="186AB4"/>
                  </a:solidFill>
                  <a:latin typeface="#9Slide06 SVNSlow Attack 2"/>
                </a:rPr>
                <a:t>học</a:t>
              </a:r>
              <a:r>
                <a:rPr lang="en-US" sz="7200" dirty="0">
                  <a:solidFill>
                    <a:srgbClr val="186AB4"/>
                  </a:solidFill>
                  <a:latin typeface="#9Slide06 SVNSlow Attack 2"/>
                </a:rPr>
                <a:t> </a:t>
              </a:r>
              <a:r>
                <a:rPr lang="en-US" sz="7200" dirty="0" err="1">
                  <a:solidFill>
                    <a:srgbClr val="186AB4"/>
                  </a:solidFill>
                  <a:latin typeface="#9Slide06 SVNSlow Attack 2"/>
                </a:rPr>
                <a:t>viễn</a:t>
              </a:r>
              <a:r>
                <a:rPr lang="en-US" sz="7200" dirty="0">
                  <a:solidFill>
                    <a:srgbClr val="186AB4"/>
                  </a:solidFill>
                  <a:latin typeface="#9Slide06 SVNSlow Attack 2"/>
                </a:rPr>
                <a:t> </a:t>
              </a:r>
              <a:r>
                <a:rPr lang="en-US" sz="7200" dirty="0" err="1">
                  <a:solidFill>
                    <a:srgbClr val="186AB4"/>
                  </a:solidFill>
                  <a:latin typeface="#9Slide06 SVNSlow Attack 2"/>
                </a:rPr>
                <a:t>tưởng</a:t>
              </a:r>
              <a:endParaRPr lang="en-US" sz="7200" dirty="0">
                <a:solidFill>
                  <a:srgbClr val="186AB4"/>
                </a:solidFill>
                <a:latin typeface="#9Slide06 SVNSlow Attack 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259760" y="9141960"/>
            <a:ext cx="1410644" cy="1340112"/>
          </a:xfrm>
          <a:prstGeom prst="rect">
            <a:avLst/>
          </a:prstGeom>
        </p:spPr>
      </p:pic>
      <p:graphicFrame>
        <p:nvGraphicFramePr>
          <p:cNvPr id="9" name="Table 9"/>
          <p:cNvGraphicFramePr>
            <a:graphicFrameLocks noGrp="1"/>
          </p:cNvGraphicFramePr>
          <p:nvPr>
            <p:extLst>
              <p:ext uri="{D42A27DB-BD31-4B8C-83A1-F6EECF244321}">
                <p14:modId xmlns:p14="http://schemas.microsoft.com/office/powerpoint/2010/main" val="3773861083"/>
              </p:ext>
            </p:extLst>
          </p:nvPr>
        </p:nvGraphicFramePr>
        <p:xfrm>
          <a:off x="838200" y="3043716"/>
          <a:ext cx="16421100" cy="7371844"/>
        </p:xfrm>
        <a:graphic>
          <a:graphicData uri="http://schemas.openxmlformats.org/drawingml/2006/table">
            <a:tbl>
              <a:tblPr/>
              <a:tblGrid>
                <a:gridCol w="3762100">
                  <a:extLst>
                    <a:ext uri="{9D8B030D-6E8A-4147-A177-3AD203B41FA5}">
                      <a16:colId xmlns:a16="http://schemas.microsoft.com/office/drawing/2014/main" val="20000"/>
                    </a:ext>
                  </a:extLst>
                </a:gridCol>
                <a:gridCol w="12659000">
                  <a:extLst>
                    <a:ext uri="{9D8B030D-6E8A-4147-A177-3AD203B41FA5}">
                      <a16:colId xmlns:a16="http://schemas.microsoft.com/office/drawing/2014/main" val="20001"/>
                    </a:ext>
                  </a:extLst>
                </a:gridCol>
              </a:tblGrid>
              <a:tr h="1101302">
                <a:tc>
                  <a:txBody>
                    <a:bodyPr/>
                    <a:lstStyle/>
                    <a:p>
                      <a:pPr algn="l">
                        <a:defRPr/>
                      </a:pPr>
                      <a:r>
                        <a:rPr lang="en-US" sz="4000" dirty="0" err="1">
                          <a:solidFill>
                            <a:srgbClr val="000000"/>
                          </a:solidFill>
                          <a:latin typeface="Roboto Condensed" panose="02000000000000000000" pitchFamily="2" charset="0"/>
                          <a:ea typeface="Roboto Condensed" panose="02000000000000000000" pitchFamily="2" charset="0"/>
                        </a:rPr>
                        <a:t>Đề</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tài</a:t>
                      </a:r>
                      <a:endParaRPr lang="en-US" sz="4000" dirty="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C2CBA0"/>
                    </a:solidFill>
                  </a:tcPr>
                </a:tc>
                <a:tc>
                  <a:txBody>
                    <a:bodyPr/>
                    <a:lstStyle/>
                    <a:p>
                      <a:pPr algn="l">
                        <a:defRPr/>
                      </a:pPr>
                      <a:r>
                        <a:rPr lang="en-US" sz="4000">
                          <a:solidFill>
                            <a:srgbClr val="000000"/>
                          </a:solidFill>
                          <a:latin typeface="Roboto Condensed" panose="02000000000000000000" pitchFamily="2" charset="0"/>
                          <a:ea typeface="Roboto Condensed" panose="02000000000000000000" pitchFamily="2" charset="0"/>
                        </a:rPr>
                        <a:t>Đa dạng, phong phú thường gắn với các phát minh KHCN</a:t>
                      </a:r>
                      <a:endParaRPr lang="en-US" sz="400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FFF3D9"/>
                    </a:solidFill>
                  </a:tcPr>
                </a:tc>
                <a:extLst>
                  <a:ext uri="{0D108BD9-81ED-4DB2-BD59-A6C34878D82A}">
                    <a16:rowId xmlns:a16="http://schemas.microsoft.com/office/drawing/2014/main" val="10000"/>
                  </a:ext>
                </a:extLst>
              </a:tr>
              <a:tr h="1628011">
                <a:tc>
                  <a:txBody>
                    <a:bodyPr/>
                    <a:lstStyle/>
                    <a:p>
                      <a:pPr algn="l">
                        <a:defRPr/>
                      </a:pPr>
                      <a:r>
                        <a:rPr lang="en-US" sz="4000" dirty="0" err="1">
                          <a:latin typeface="Roboto Condensed" panose="02000000000000000000" pitchFamily="2" charset="0"/>
                          <a:ea typeface="Roboto Condensed" panose="02000000000000000000" pitchFamily="2" charset="0"/>
                        </a:rPr>
                        <a:t>Bối</a:t>
                      </a:r>
                      <a:r>
                        <a:rPr lang="en-US" sz="4000" dirty="0">
                          <a:latin typeface="Roboto Condensed" panose="02000000000000000000" pitchFamily="2" charset="0"/>
                          <a:ea typeface="Roboto Condensed" panose="02000000000000000000" pitchFamily="2" charset="0"/>
                        </a:rPr>
                        <a:t> </a:t>
                      </a:r>
                      <a:r>
                        <a:rPr lang="en-US" sz="4000" dirty="0" err="1">
                          <a:latin typeface="Roboto Condensed" panose="02000000000000000000" pitchFamily="2" charset="0"/>
                          <a:ea typeface="Roboto Condensed" panose="02000000000000000000" pitchFamily="2" charset="0"/>
                        </a:rPr>
                        <a:t>cảnh</a:t>
                      </a:r>
                      <a:r>
                        <a:rPr lang="en-US" sz="4000" dirty="0">
                          <a:latin typeface="Roboto Condensed" panose="02000000000000000000" pitchFamily="2" charset="0"/>
                          <a:ea typeface="Roboto Condensed" panose="02000000000000000000" pitchFamily="2" charset="0"/>
                        </a:rPr>
                        <a:t> </a:t>
                      </a:r>
                    </a:p>
                    <a:p>
                      <a:r>
                        <a:rPr lang="en-US" sz="4000" dirty="0">
                          <a:solidFill>
                            <a:srgbClr val="000000"/>
                          </a:solidFill>
                          <a:latin typeface="Roboto Condensed" panose="02000000000000000000" pitchFamily="2" charset="0"/>
                          <a:ea typeface="Roboto Condensed" panose="02000000000000000000" pitchFamily="2" charset="0"/>
                        </a:rPr>
                        <a:t>(</a:t>
                      </a:r>
                      <a:r>
                        <a:rPr lang="en-US" sz="4000" dirty="0" err="1">
                          <a:solidFill>
                            <a:srgbClr val="000000"/>
                          </a:solidFill>
                          <a:latin typeface="Roboto Condensed" panose="02000000000000000000" pitchFamily="2" charset="0"/>
                          <a:ea typeface="Roboto Condensed" panose="02000000000000000000" pitchFamily="2" charset="0"/>
                        </a:rPr>
                        <a:t>Không</a:t>
                      </a:r>
                      <a:r>
                        <a:rPr lang="en-US" sz="4000" dirty="0">
                          <a:solidFill>
                            <a:srgbClr val="000000"/>
                          </a:solidFill>
                          <a:latin typeface="Roboto Condensed" panose="02000000000000000000" pitchFamily="2" charset="0"/>
                          <a:ea typeface="Roboto Condensed" panose="02000000000000000000" pitchFamily="2" charset="0"/>
                        </a:rPr>
                        <a:t> - </a:t>
                      </a:r>
                      <a:r>
                        <a:rPr lang="en-US" sz="4000" dirty="0" err="1">
                          <a:solidFill>
                            <a:srgbClr val="000000"/>
                          </a:solidFill>
                          <a:latin typeface="Roboto Condensed" panose="02000000000000000000" pitchFamily="2" charset="0"/>
                          <a:ea typeface="Roboto Condensed" panose="02000000000000000000" pitchFamily="2" charset="0"/>
                        </a:rPr>
                        <a:t>thời</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gian</a:t>
                      </a:r>
                      <a:r>
                        <a:rPr lang="en-US" sz="4000" dirty="0">
                          <a:solidFill>
                            <a:srgbClr val="000000"/>
                          </a:solidFill>
                          <a:latin typeface="Roboto Condensed" panose="02000000000000000000" pitchFamily="2" charset="0"/>
                          <a:ea typeface="Roboto Condensed" panose="02000000000000000000" pitchFamily="2" charset="0"/>
                        </a:rPr>
                        <a:t>)</a:t>
                      </a: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C2CBA0"/>
                    </a:solidFill>
                  </a:tcPr>
                </a:tc>
                <a:tc>
                  <a:txBody>
                    <a:bodyPr/>
                    <a:lstStyle/>
                    <a:p>
                      <a:pPr algn="l">
                        <a:defRPr/>
                      </a:pPr>
                      <a:r>
                        <a:rPr lang="en-US" sz="4000">
                          <a:solidFill>
                            <a:srgbClr val="000000"/>
                          </a:solidFill>
                          <a:latin typeface="Roboto Condensed" panose="02000000000000000000" pitchFamily="2" charset="0"/>
                          <a:ea typeface="Roboto Condensed" panose="02000000000000000000" pitchFamily="2" charset="0"/>
                        </a:rPr>
                        <a:t>Mang tính giả định</a:t>
                      </a:r>
                      <a:endParaRPr lang="en-US" sz="400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FFF3D9"/>
                    </a:solidFill>
                  </a:tcPr>
                </a:tc>
                <a:extLst>
                  <a:ext uri="{0D108BD9-81ED-4DB2-BD59-A6C34878D82A}">
                    <a16:rowId xmlns:a16="http://schemas.microsoft.com/office/drawing/2014/main" val="10001"/>
                  </a:ext>
                </a:extLst>
              </a:tr>
              <a:tr h="1628011">
                <a:tc>
                  <a:txBody>
                    <a:bodyPr/>
                    <a:lstStyle/>
                    <a:p>
                      <a:pPr algn="l">
                        <a:defRPr/>
                      </a:pPr>
                      <a:r>
                        <a:rPr lang="en-US" sz="4000">
                          <a:solidFill>
                            <a:srgbClr val="000000"/>
                          </a:solidFill>
                          <a:latin typeface="Roboto Condensed" panose="02000000000000000000" pitchFamily="2" charset="0"/>
                          <a:ea typeface="Roboto Condensed" panose="02000000000000000000" pitchFamily="2" charset="0"/>
                        </a:rPr>
                        <a:t>Cốt truyện</a:t>
                      </a:r>
                      <a:endParaRPr lang="en-US" sz="400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C2CBA0"/>
                    </a:solidFill>
                  </a:tcPr>
                </a:tc>
                <a:tc>
                  <a:txBody>
                    <a:bodyPr/>
                    <a:lstStyle/>
                    <a:p>
                      <a:pPr algn="l">
                        <a:defRPr/>
                      </a:pPr>
                      <a:r>
                        <a:rPr lang="en-US" sz="4000">
                          <a:solidFill>
                            <a:srgbClr val="000000"/>
                          </a:solidFill>
                          <a:latin typeface="Roboto Condensed" panose="02000000000000000000" pitchFamily="2" charset="0"/>
                          <a:ea typeface="Roboto Condensed" panose="02000000000000000000" pitchFamily="2" charset="0"/>
                        </a:rPr>
                        <a:t>Bắt đầu từ những sự kiện có thật gắn với các sự kiện khoa học và công nghệ; các tình huống bất ngờ, đột ngột, li kì, đặc biệt</a:t>
                      </a:r>
                      <a:endParaRPr lang="en-US" sz="400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FFF3D9"/>
                    </a:solidFill>
                  </a:tcPr>
                </a:tc>
                <a:extLst>
                  <a:ext uri="{0D108BD9-81ED-4DB2-BD59-A6C34878D82A}">
                    <a16:rowId xmlns:a16="http://schemas.microsoft.com/office/drawing/2014/main" val="10002"/>
                  </a:ext>
                </a:extLst>
              </a:tr>
              <a:tr h="1101302">
                <a:tc>
                  <a:txBody>
                    <a:bodyPr/>
                    <a:lstStyle/>
                    <a:p>
                      <a:pPr algn="l">
                        <a:defRPr/>
                      </a:pPr>
                      <a:r>
                        <a:rPr lang="en-US" sz="4000">
                          <a:solidFill>
                            <a:srgbClr val="000000"/>
                          </a:solidFill>
                          <a:latin typeface="Roboto Condensed" panose="02000000000000000000" pitchFamily="2" charset="0"/>
                          <a:ea typeface="Roboto Condensed" panose="02000000000000000000" pitchFamily="2" charset="0"/>
                        </a:rPr>
                        <a:t>Nhân vật</a:t>
                      </a:r>
                      <a:endParaRPr lang="en-US" sz="400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C2CBA0"/>
                    </a:solidFill>
                  </a:tcPr>
                </a:tc>
                <a:tc>
                  <a:txBody>
                    <a:bodyPr/>
                    <a:lstStyle/>
                    <a:p>
                      <a:pPr algn="l">
                        <a:defRPr/>
                      </a:pPr>
                      <a:r>
                        <a:rPr lang="en-US" sz="4000" dirty="0" err="1">
                          <a:solidFill>
                            <a:srgbClr val="000000"/>
                          </a:solidFill>
                          <a:latin typeface="Roboto Condensed" panose="02000000000000000000" pitchFamily="2" charset="0"/>
                          <a:ea typeface="Roboto Condensed" panose="02000000000000000000" pitchFamily="2" charset="0"/>
                        </a:rPr>
                        <a:t>Người</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thông</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thái</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các</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nhà</a:t>
                      </a:r>
                      <a:r>
                        <a:rPr lang="en-US" sz="4000" dirty="0">
                          <a:solidFill>
                            <a:srgbClr val="000000"/>
                          </a:solidFill>
                          <a:latin typeface="Roboto Condensed" panose="02000000000000000000" pitchFamily="2" charset="0"/>
                          <a:ea typeface="Roboto Condensed" panose="02000000000000000000" pitchFamily="2" charset="0"/>
                        </a:rPr>
                        <a:t> khoa </a:t>
                      </a:r>
                      <a:r>
                        <a:rPr lang="en-US" sz="4000" dirty="0" err="1">
                          <a:solidFill>
                            <a:srgbClr val="000000"/>
                          </a:solidFill>
                          <a:latin typeface="Roboto Condensed" panose="02000000000000000000" pitchFamily="2" charset="0"/>
                          <a:ea typeface="Roboto Condensed" panose="02000000000000000000" pitchFamily="2" charset="0"/>
                        </a:rPr>
                        <a:t>học</a:t>
                      </a:r>
                      <a:endParaRPr lang="en-US" sz="4000" dirty="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FFF3D9"/>
                    </a:solidFill>
                  </a:tcPr>
                </a:tc>
                <a:extLst>
                  <a:ext uri="{0D108BD9-81ED-4DB2-BD59-A6C34878D82A}">
                    <a16:rowId xmlns:a16="http://schemas.microsoft.com/office/drawing/2014/main" val="10003"/>
                  </a:ext>
                </a:extLst>
              </a:tr>
              <a:tr h="1620989">
                <a:tc>
                  <a:txBody>
                    <a:bodyPr/>
                    <a:lstStyle/>
                    <a:p>
                      <a:pPr algn="l">
                        <a:defRPr/>
                      </a:pPr>
                      <a:r>
                        <a:rPr lang="en-US" sz="4000">
                          <a:solidFill>
                            <a:srgbClr val="000000"/>
                          </a:solidFill>
                          <a:latin typeface="Roboto Condensed" panose="02000000000000000000" pitchFamily="2" charset="0"/>
                          <a:ea typeface="Roboto Condensed" panose="02000000000000000000" pitchFamily="2" charset="0"/>
                        </a:rPr>
                        <a:t>Đặc trưng nổi bật</a:t>
                      </a:r>
                      <a:endParaRPr lang="en-US" sz="4000">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C2CBA0"/>
                    </a:solidFill>
                  </a:tcPr>
                </a:tc>
                <a:tc>
                  <a:txBody>
                    <a:bodyPr/>
                    <a:lstStyle/>
                    <a:p>
                      <a:pPr algn="l">
                        <a:defRPr/>
                      </a:pPr>
                      <a:r>
                        <a:rPr lang="en-US" sz="4000" dirty="0" err="1">
                          <a:latin typeface="Roboto Condensed" panose="02000000000000000000" pitchFamily="2" charset="0"/>
                          <a:ea typeface="Roboto Condensed" panose="02000000000000000000" pitchFamily="2" charset="0"/>
                        </a:rPr>
                        <a:t>Có</a:t>
                      </a:r>
                      <a:r>
                        <a:rPr lang="en-US" sz="4000" dirty="0">
                          <a:latin typeface="Roboto Condensed" panose="02000000000000000000" pitchFamily="2" charset="0"/>
                          <a:ea typeface="Roboto Condensed" panose="02000000000000000000" pitchFamily="2" charset="0"/>
                        </a:rPr>
                        <a:t> </a:t>
                      </a:r>
                      <a:r>
                        <a:rPr lang="en-US" sz="4000" dirty="0" err="1">
                          <a:latin typeface="Roboto Condensed" panose="02000000000000000000" pitchFamily="2" charset="0"/>
                          <a:ea typeface="Roboto Condensed" panose="02000000000000000000" pitchFamily="2" charset="0"/>
                        </a:rPr>
                        <a:t>cơ</a:t>
                      </a:r>
                      <a:r>
                        <a:rPr lang="en-US" sz="4000" dirty="0">
                          <a:latin typeface="Roboto Condensed" panose="02000000000000000000" pitchFamily="2" charset="0"/>
                          <a:ea typeface="Roboto Condensed" panose="02000000000000000000" pitchFamily="2" charset="0"/>
                        </a:rPr>
                        <a:t> </a:t>
                      </a:r>
                      <a:r>
                        <a:rPr lang="en-US" sz="4000" dirty="0" err="1">
                          <a:latin typeface="Roboto Condensed" panose="02000000000000000000" pitchFamily="2" charset="0"/>
                          <a:ea typeface="Roboto Condensed" panose="02000000000000000000" pitchFamily="2" charset="0"/>
                        </a:rPr>
                        <a:t>sở</a:t>
                      </a:r>
                      <a:r>
                        <a:rPr lang="en-US" sz="4000" dirty="0">
                          <a:latin typeface="Roboto Condensed" panose="02000000000000000000" pitchFamily="2" charset="0"/>
                          <a:ea typeface="Roboto Condensed" panose="02000000000000000000" pitchFamily="2" charset="0"/>
                        </a:rPr>
                        <a:t> khoa </a:t>
                      </a:r>
                      <a:r>
                        <a:rPr lang="en-US" sz="4000" dirty="0" err="1">
                          <a:latin typeface="Roboto Condensed" panose="02000000000000000000" pitchFamily="2" charset="0"/>
                          <a:ea typeface="Roboto Condensed" panose="02000000000000000000" pitchFamily="2" charset="0"/>
                        </a:rPr>
                        <a:t>học</a:t>
                      </a:r>
                      <a:endParaRPr lang="en-US" sz="4000" dirty="0">
                        <a:latin typeface="Roboto Condensed" panose="02000000000000000000" pitchFamily="2" charset="0"/>
                        <a:ea typeface="Roboto Condensed" panose="02000000000000000000" pitchFamily="2" charset="0"/>
                      </a:endParaRPr>
                    </a:p>
                    <a:p>
                      <a:r>
                        <a:rPr lang="en-US" sz="4000" dirty="0" err="1">
                          <a:solidFill>
                            <a:srgbClr val="000000"/>
                          </a:solidFill>
                          <a:latin typeface="Roboto Condensed" panose="02000000000000000000" pitchFamily="2" charset="0"/>
                          <a:ea typeface="Roboto Condensed" panose="02000000000000000000" pitchFamily="2" charset="0"/>
                        </a:rPr>
                        <a:t>Kết</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hợp</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tưởng</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tượng</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phong</a:t>
                      </a:r>
                      <a:r>
                        <a:rPr lang="en-US" sz="4000" dirty="0">
                          <a:solidFill>
                            <a:srgbClr val="000000"/>
                          </a:solidFill>
                          <a:latin typeface="Roboto Condensed" panose="02000000000000000000" pitchFamily="2" charset="0"/>
                          <a:ea typeface="Roboto Condensed" panose="02000000000000000000" pitchFamily="2" charset="0"/>
                        </a:rPr>
                        <a:t> </a:t>
                      </a:r>
                      <a:r>
                        <a:rPr lang="en-US" sz="4000" dirty="0" err="1">
                          <a:solidFill>
                            <a:srgbClr val="000000"/>
                          </a:solidFill>
                          <a:latin typeface="Roboto Condensed" panose="02000000000000000000" pitchFamily="2" charset="0"/>
                          <a:ea typeface="Roboto Condensed" panose="02000000000000000000" pitchFamily="2" charset="0"/>
                        </a:rPr>
                        <a:t>phú</a:t>
                      </a:r>
                      <a:r>
                        <a:rPr lang="en-US" sz="4000" dirty="0">
                          <a:solidFill>
                            <a:srgbClr val="000000"/>
                          </a:solidFill>
                          <a:latin typeface="Roboto Condensed" panose="02000000000000000000" pitchFamily="2" charset="0"/>
                          <a:ea typeface="Roboto Condensed" panose="02000000000000000000" pitchFamily="2" charset="0"/>
                        </a:rPr>
                        <a:t>, bay </a:t>
                      </a:r>
                      <a:r>
                        <a:rPr lang="en-US" sz="4000" dirty="0" err="1">
                          <a:solidFill>
                            <a:srgbClr val="000000"/>
                          </a:solidFill>
                          <a:latin typeface="Roboto Condensed" panose="02000000000000000000" pitchFamily="2" charset="0"/>
                          <a:ea typeface="Roboto Condensed" panose="02000000000000000000" pitchFamily="2" charset="0"/>
                        </a:rPr>
                        <a:t>bổng</a:t>
                      </a:r>
                      <a:endParaRPr lang="en-US" sz="4000" dirty="0">
                        <a:solidFill>
                          <a:srgbClr val="000000"/>
                        </a:solidFill>
                        <a:latin typeface="Roboto Condensed" panose="02000000000000000000" pitchFamily="2" charset="0"/>
                        <a:ea typeface="Roboto Condensed" panose="02000000000000000000" pitchFamily="2" charset="0"/>
                      </a:endParaRPr>
                    </a:p>
                  </a:txBody>
                  <a:tcPr anchor="ctr">
                    <a:lnL w="38100" cap="flat" cmpd="sng" algn="ctr">
                      <a:solidFill>
                        <a:srgbClr val="AAAD9B"/>
                      </a:solidFill>
                      <a:prstDash val="solid"/>
                      <a:round/>
                      <a:headEnd type="none" w="med" len="med"/>
                      <a:tailEnd type="none" w="med" len="med"/>
                    </a:lnL>
                    <a:lnR w="38100" cap="flat" cmpd="sng" algn="ctr">
                      <a:solidFill>
                        <a:srgbClr val="AAAD9B"/>
                      </a:solidFill>
                      <a:prstDash val="solid"/>
                      <a:round/>
                      <a:headEnd type="none" w="med" len="med"/>
                      <a:tailEnd type="none" w="med" len="med"/>
                    </a:lnR>
                    <a:lnT w="38100" cap="flat" cmpd="sng" algn="ctr">
                      <a:solidFill>
                        <a:srgbClr val="AAAD9B"/>
                      </a:solidFill>
                      <a:prstDash val="solid"/>
                      <a:round/>
                      <a:headEnd type="none" w="med" len="med"/>
                      <a:tailEnd type="none" w="med" len="med"/>
                    </a:lnT>
                    <a:lnB w="38100" cap="flat" cmpd="sng" algn="ctr">
                      <a:solidFill>
                        <a:srgbClr val="AAAD9B"/>
                      </a:solidFill>
                      <a:prstDash val="solid"/>
                      <a:round/>
                      <a:headEnd type="none" w="med" len="med"/>
                      <a:tailEnd type="none" w="med" len="med"/>
                    </a:lnB>
                    <a:solidFill>
                      <a:srgbClr val="FFF3D9"/>
                    </a:solidFill>
                  </a:tcPr>
                </a:tc>
                <a:extLst>
                  <a:ext uri="{0D108BD9-81ED-4DB2-BD59-A6C34878D82A}">
                    <a16:rowId xmlns:a16="http://schemas.microsoft.com/office/drawing/2014/main" val="10004"/>
                  </a:ext>
                </a:extLst>
              </a:tr>
            </a:tbl>
          </a:graphicData>
        </a:graphic>
      </p:graphicFrame>
      <p:sp>
        <p:nvSpPr>
          <p:cNvPr id="10" name="TextBox 10"/>
          <p:cNvSpPr txBox="1"/>
          <p:nvPr/>
        </p:nvSpPr>
        <p:spPr>
          <a:xfrm>
            <a:off x="445562" y="1978548"/>
            <a:ext cx="16230600" cy="752394"/>
          </a:xfrm>
          <a:prstGeom prst="rect">
            <a:avLst/>
          </a:prstGeom>
        </p:spPr>
        <p:txBody>
          <a:bodyPr lIns="0" tIns="0" rIns="0" bIns="0" rtlCol="0" anchor="t">
            <a:spAutoFit/>
          </a:bodyPr>
          <a:lstStyle/>
          <a:p>
            <a:pPr algn="just">
              <a:lnSpc>
                <a:spcPts val="5997"/>
              </a:lnSpc>
            </a:pPr>
            <a:r>
              <a:rPr lang="en-US" sz="4997">
                <a:solidFill>
                  <a:srgbClr val="59524B"/>
                </a:solidFill>
                <a:latin typeface="#9Slide07 SVNUT Triumph Press"/>
              </a:rPr>
              <a:t>2. Một số yếu tố của truyện khoa học viễn tưởng</a:t>
            </a:r>
          </a:p>
        </p:txBody>
      </p:sp>
      <p:grpSp>
        <p:nvGrpSpPr>
          <p:cNvPr id="11" name="Nhóm 10">
            <a:extLst>
              <a:ext uri="{FF2B5EF4-FFF2-40B4-BE49-F238E27FC236}">
                <a16:creationId xmlns:a16="http://schemas.microsoft.com/office/drawing/2014/main" id="{2A8802C0-5F23-79AD-4122-B3DA29E2DB02}"/>
              </a:ext>
            </a:extLst>
          </p:cNvPr>
          <p:cNvGrpSpPr/>
          <p:nvPr/>
        </p:nvGrpSpPr>
        <p:grpSpPr>
          <a:xfrm>
            <a:off x="-1295400" y="145447"/>
            <a:ext cx="12420600" cy="1494903"/>
            <a:chOff x="-977548" y="651746"/>
            <a:chExt cx="13089770" cy="1630780"/>
          </a:xfrm>
        </p:grpSpPr>
        <p:sp>
          <p:nvSpPr>
            <p:cNvPr id="12" name="Lưu đồ: Điểm Kết Thúc 11">
              <a:extLst>
                <a:ext uri="{FF2B5EF4-FFF2-40B4-BE49-F238E27FC236}">
                  <a16:creationId xmlns:a16="http://schemas.microsoft.com/office/drawing/2014/main" id="{BD81C306-27F4-00E0-D69B-97D564238017}"/>
                </a:ext>
              </a:extLst>
            </p:cNvPr>
            <p:cNvSpPr/>
            <p:nvPr/>
          </p:nvSpPr>
          <p:spPr>
            <a:xfrm>
              <a:off x="-977548" y="651746"/>
              <a:ext cx="13089770" cy="1630780"/>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8">
              <a:extLst>
                <a:ext uri="{FF2B5EF4-FFF2-40B4-BE49-F238E27FC236}">
                  <a16:creationId xmlns:a16="http://schemas.microsoft.com/office/drawing/2014/main" id="{FDB44357-81E8-1F1D-26CE-C068884D53C5}"/>
                </a:ext>
              </a:extLst>
            </p:cNvPr>
            <p:cNvSpPr txBox="1"/>
            <p:nvPr/>
          </p:nvSpPr>
          <p:spPr>
            <a:xfrm>
              <a:off x="624280" y="1021991"/>
              <a:ext cx="10742368" cy="881347"/>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A. tri </a:t>
              </a:r>
              <a:r>
                <a:rPr lang="en-US" sz="7200" dirty="0" err="1">
                  <a:solidFill>
                    <a:srgbClr val="186AB4"/>
                  </a:solidFill>
                  <a:latin typeface="#9Slide06 SVNSlow Attack 2"/>
                </a:rPr>
                <a:t>thức</a:t>
              </a:r>
              <a:r>
                <a:rPr lang="en-US" sz="7200" dirty="0">
                  <a:solidFill>
                    <a:srgbClr val="186AB4"/>
                  </a:solidFill>
                  <a:latin typeface="#9Slide06 SVNSlow Attack 2"/>
                </a:rPr>
                <a:t> </a:t>
              </a:r>
              <a:r>
                <a:rPr lang="en-US" sz="7200" dirty="0" err="1">
                  <a:solidFill>
                    <a:srgbClr val="186AB4"/>
                  </a:solidFill>
                  <a:latin typeface="#9Slide06 SVNSlow Attack 2"/>
                </a:rPr>
                <a:t>truyện</a:t>
              </a:r>
              <a:r>
                <a:rPr lang="en-US" sz="7200" dirty="0">
                  <a:solidFill>
                    <a:srgbClr val="186AB4"/>
                  </a:solidFill>
                  <a:latin typeface="#9Slide06 SVNSlow Attack 2"/>
                </a:rPr>
                <a:t> khoa </a:t>
              </a:r>
              <a:r>
                <a:rPr lang="en-US" sz="7200" dirty="0" err="1">
                  <a:solidFill>
                    <a:srgbClr val="186AB4"/>
                  </a:solidFill>
                  <a:latin typeface="#9Slide06 SVNSlow Attack 2"/>
                </a:rPr>
                <a:t>học</a:t>
              </a:r>
              <a:r>
                <a:rPr lang="en-US" sz="7200" dirty="0">
                  <a:solidFill>
                    <a:srgbClr val="186AB4"/>
                  </a:solidFill>
                  <a:latin typeface="#9Slide06 SVNSlow Attack 2"/>
                </a:rPr>
                <a:t> </a:t>
              </a:r>
              <a:r>
                <a:rPr lang="en-US" sz="7200" dirty="0" err="1">
                  <a:solidFill>
                    <a:srgbClr val="186AB4"/>
                  </a:solidFill>
                  <a:latin typeface="#9Slide06 SVNSlow Attack 2"/>
                </a:rPr>
                <a:t>viễn</a:t>
              </a:r>
              <a:r>
                <a:rPr lang="en-US" sz="7200" dirty="0">
                  <a:solidFill>
                    <a:srgbClr val="186AB4"/>
                  </a:solidFill>
                  <a:latin typeface="#9Slide06 SVNSlow Attack 2"/>
                </a:rPr>
                <a:t> </a:t>
              </a:r>
              <a:r>
                <a:rPr lang="en-US" sz="7200" dirty="0" err="1">
                  <a:solidFill>
                    <a:srgbClr val="186AB4"/>
                  </a:solidFill>
                  <a:latin typeface="#9Slide06 SVNSlow Attack 2"/>
                </a:rPr>
                <a:t>tưởng</a:t>
              </a:r>
              <a:endParaRPr lang="en-US" sz="7200" dirty="0">
                <a:solidFill>
                  <a:srgbClr val="186AB4"/>
                </a:solidFill>
                <a:latin typeface="#9Slide06 SVNSlow Attack 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9" name="Picture 9"/>
          <p:cNvPicPr>
            <a:picLocks noChangeAspect="1"/>
          </p:cNvPicPr>
          <p:nvPr/>
        </p:nvPicPr>
        <p:blipFill>
          <a:blip r:embed="rId4"/>
          <a:srcRect/>
          <a:stretch>
            <a:fillRect/>
          </a:stretch>
        </p:blipFill>
        <p:spPr>
          <a:xfrm>
            <a:off x="3944637" y="2557610"/>
            <a:ext cx="9765633" cy="8801277"/>
          </a:xfrm>
          <a:prstGeom prst="rect">
            <a:avLst/>
          </a:prstGeom>
        </p:spPr>
      </p:pic>
      <p:sp>
        <p:nvSpPr>
          <p:cNvPr id="10" name="TextBox 10"/>
          <p:cNvSpPr txBox="1"/>
          <p:nvPr/>
        </p:nvSpPr>
        <p:spPr>
          <a:xfrm>
            <a:off x="5273119" y="3758623"/>
            <a:ext cx="7646198" cy="4209644"/>
          </a:xfrm>
          <a:prstGeom prst="rect">
            <a:avLst/>
          </a:prstGeom>
        </p:spPr>
        <p:txBody>
          <a:bodyPr lIns="0" tIns="0" rIns="0" bIns="0" rtlCol="0" anchor="t">
            <a:spAutoFit/>
          </a:bodyPr>
          <a:lstStyle/>
          <a:p>
            <a:pPr algn="just">
              <a:lnSpc>
                <a:spcPts val="6749"/>
              </a:lnSpc>
              <a:spcBef>
                <a:spcPct val="0"/>
              </a:spcBef>
            </a:pPr>
            <a:r>
              <a:rPr lang="en-US" sz="4499">
                <a:solidFill>
                  <a:srgbClr val="000000"/>
                </a:solidFill>
                <a:latin typeface="Roboto Condensed"/>
              </a:rPr>
              <a:t>Truyện khoa học viễn tưởng và truyện giả tưởng có phải là các tên gọi khác nhau về một thể loại sáng tác của văn học không? Chỉ ra nét tương đồng giữa chúng.</a:t>
            </a:r>
          </a:p>
        </p:txBody>
      </p:sp>
      <p:grpSp>
        <p:nvGrpSpPr>
          <p:cNvPr id="11" name="Nhóm 10">
            <a:extLst>
              <a:ext uri="{FF2B5EF4-FFF2-40B4-BE49-F238E27FC236}">
                <a16:creationId xmlns:a16="http://schemas.microsoft.com/office/drawing/2014/main" id="{7DF28D09-12AF-D88B-9FEA-6E57653CF294}"/>
              </a:ext>
            </a:extLst>
          </p:cNvPr>
          <p:cNvGrpSpPr/>
          <p:nvPr/>
        </p:nvGrpSpPr>
        <p:grpSpPr>
          <a:xfrm>
            <a:off x="-957319" y="284523"/>
            <a:ext cx="12420600" cy="1494903"/>
            <a:chOff x="-977548" y="651746"/>
            <a:chExt cx="13089770" cy="1630780"/>
          </a:xfrm>
        </p:grpSpPr>
        <p:sp>
          <p:nvSpPr>
            <p:cNvPr id="12" name="Lưu đồ: Điểm Kết Thúc 11">
              <a:extLst>
                <a:ext uri="{FF2B5EF4-FFF2-40B4-BE49-F238E27FC236}">
                  <a16:creationId xmlns:a16="http://schemas.microsoft.com/office/drawing/2014/main" id="{65575922-B5F6-46A8-FE28-F955A20D5779}"/>
                </a:ext>
              </a:extLst>
            </p:cNvPr>
            <p:cNvSpPr/>
            <p:nvPr/>
          </p:nvSpPr>
          <p:spPr>
            <a:xfrm>
              <a:off x="-977548" y="651746"/>
              <a:ext cx="13089770" cy="1630780"/>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8">
              <a:extLst>
                <a:ext uri="{FF2B5EF4-FFF2-40B4-BE49-F238E27FC236}">
                  <a16:creationId xmlns:a16="http://schemas.microsoft.com/office/drawing/2014/main" id="{699B924C-26A9-6F58-38B7-4A0FD15D1D16}"/>
                </a:ext>
              </a:extLst>
            </p:cNvPr>
            <p:cNvSpPr txBox="1"/>
            <p:nvPr/>
          </p:nvSpPr>
          <p:spPr>
            <a:xfrm>
              <a:off x="624280" y="1021991"/>
              <a:ext cx="10742368" cy="881347"/>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A. tri </a:t>
              </a:r>
              <a:r>
                <a:rPr lang="en-US" sz="7200" dirty="0" err="1">
                  <a:solidFill>
                    <a:srgbClr val="186AB4"/>
                  </a:solidFill>
                  <a:latin typeface="#9Slide06 SVNSlow Attack 2"/>
                </a:rPr>
                <a:t>thức</a:t>
              </a:r>
              <a:r>
                <a:rPr lang="en-US" sz="7200" dirty="0">
                  <a:solidFill>
                    <a:srgbClr val="186AB4"/>
                  </a:solidFill>
                  <a:latin typeface="#9Slide06 SVNSlow Attack 2"/>
                </a:rPr>
                <a:t> </a:t>
              </a:r>
              <a:r>
                <a:rPr lang="en-US" sz="7200" dirty="0" err="1">
                  <a:solidFill>
                    <a:srgbClr val="186AB4"/>
                  </a:solidFill>
                  <a:latin typeface="#9Slide06 SVNSlow Attack 2"/>
                </a:rPr>
                <a:t>truyện</a:t>
              </a:r>
              <a:r>
                <a:rPr lang="en-US" sz="7200" dirty="0">
                  <a:solidFill>
                    <a:srgbClr val="186AB4"/>
                  </a:solidFill>
                  <a:latin typeface="#9Slide06 SVNSlow Attack 2"/>
                </a:rPr>
                <a:t> khoa </a:t>
              </a:r>
              <a:r>
                <a:rPr lang="en-US" sz="7200" dirty="0" err="1">
                  <a:solidFill>
                    <a:srgbClr val="186AB4"/>
                  </a:solidFill>
                  <a:latin typeface="#9Slide06 SVNSlow Attack 2"/>
                </a:rPr>
                <a:t>học</a:t>
              </a:r>
              <a:r>
                <a:rPr lang="en-US" sz="7200" dirty="0">
                  <a:solidFill>
                    <a:srgbClr val="186AB4"/>
                  </a:solidFill>
                  <a:latin typeface="#9Slide06 SVNSlow Attack 2"/>
                </a:rPr>
                <a:t> </a:t>
              </a:r>
              <a:r>
                <a:rPr lang="en-US" sz="7200" dirty="0" err="1">
                  <a:solidFill>
                    <a:srgbClr val="186AB4"/>
                  </a:solidFill>
                  <a:latin typeface="#9Slide06 SVNSlow Attack 2"/>
                </a:rPr>
                <a:t>viễn</a:t>
              </a:r>
              <a:r>
                <a:rPr lang="en-US" sz="7200" dirty="0">
                  <a:solidFill>
                    <a:srgbClr val="186AB4"/>
                  </a:solidFill>
                  <a:latin typeface="#9Slide06 SVNSlow Attack 2"/>
                </a:rPr>
                <a:t> </a:t>
              </a:r>
              <a:r>
                <a:rPr lang="en-US" sz="7200" dirty="0" err="1">
                  <a:solidFill>
                    <a:srgbClr val="186AB4"/>
                  </a:solidFill>
                  <a:latin typeface="#9Slide06 SVNSlow Attack 2"/>
                </a:rPr>
                <a:t>tưởng</a:t>
              </a:r>
              <a:endParaRPr lang="en-US" sz="7200" dirty="0">
                <a:solidFill>
                  <a:srgbClr val="186AB4"/>
                </a:solidFill>
                <a:latin typeface="#9Slide06 SVNSlow Attack 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96812" flipH="1">
            <a:off x="16684555" y="8069417"/>
            <a:ext cx="758779" cy="127234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34315">
            <a:off x="-527454" y="958166"/>
            <a:ext cx="1410644" cy="1340112"/>
          </a:xfrm>
          <a:prstGeom prst="rect">
            <a:avLst/>
          </a:prstGeom>
        </p:spPr>
      </p:pic>
      <p:sp>
        <p:nvSpPr>
          <p:cNvPr id="5" name="TextBox 5"/>
          <p:cNvSpPr txBox="1"/>
          <p:nvPr/>
        </p:nvSpPr>
        <p:spPr>
          <a:xfrm>
            <a:off x="759739" y="2494150"/>
            <a:ext cx="15565482" cy="828621"/>
          </a:xfrm>
          <a:prstGeom prst="rect">
            <a:avLst/>
          </a:prstGeom>
        </p:spPr>
        <p:txBody>
          <a:bodyPr lIns="0" tIns="0" rIns="0" bIns="0" rtlCol="0" anchor="t">
            <a:spAutoFit/>
          </a:bodyPr>
          <a:lstStyle/>
          <a:p>
            <a:pPr algn="ctr">
              <a:lnSpc>
                <a:spcPts val="6477"/>
              </a:lnSpc>
            </a:pPr>
            <a:r>
              <a:rPr lang="en-US" sz="5397">
                <a:solidFill>
                  <a:srgbClr val="59524B"/>
                </a:solidFill>
                <a:latin typeface="#9Slide07 SVNUT Triumph Press"/>
              </a:rPr>
              <a:t>2. Một số yếu tố của truyện khoa học viễn tưởng</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60481" y="3706471"/>
            <a:ext cx="11827748" cy="6580529"/>
          </a:xfrm>
          <a:prstGeom prst="rect">
            <a:avLst/>
          </a:prstGeom>
        </p:spPr>
      </p:pic>
      <p:sp>
        <p:nvSpPr>
          <p:cNvPr id="7" name="TextBox 7"/>
          <p:cNvSpPr txBox="1"/>
          <p:nvPr/>
        </p:nvSpPr>
        <p:spPr>
          <a:xfrm>
            <a:off x="7392479" y="3454809"/>
            <a:ext cx="3163753" cy="1128839"/>
          </a:xfrm>
          <a:prstGeom prst="rect">
            <a:avLst/>
          </a:prstGeom>
        </p:spPr>
        <p:txBody>
          <a:bodyPr lIns="0" tIns="0" rIns="0" bIns="0" rtlCol="0" anchor="t">
            <a:spAutoFit/>
          </a:bodyPr>
          <a:lstStyle/>
          <a:p>
            <a:pPr algn="ctr">
              <a:lnSpc>
                <a:spcPts val="9174"/>
              </a:lnSpc>
            </a:pPr>
            <a:r>
              <a:rPr lang="en-US" sz="6553">
                <a:solidFill>
                  <a:srgbClr val="52351A"/>
                </a:solidFill>
                <a:latin typeface="#9Slide06 SVNSlow Attack 2"/>
              </a:rPr>
              <a:t>Lưu ý:</a:t>
            </a:r>
          </a:p>
        </p:txBody>
      </p:sp>
      <p:sp>
        <p:nvSpPr>
          <p:cNvPr id="8" name="TextBox 8"/>
          <p:cNvSpPr txBox="1"/>
          <p:nvPr/>
        </p:nvSpPr>
        <p:spPr>
          <a:xfrm>
            <a:off x="4072956" y="5120123"/>
            <a:ext cx="9802799" cy="4209644"/>
          </a:xfrm>
          <a:prstGeom prst="rect">
            <a:avLst/>
          </a:prstGeom>
        </p:spPr>
        <p:txBody>
          <a:bodyPr lIns="0" tIns="0" rIns="0" bIns="0" rtlCol="0" anchor="t">
            <a:spAutoFit/>
          </a:bodyPr>
          <a:lstStyle/>
          <a:p>
            <a:pPr algn="just">
              <a:lnSpc>
                <a:spcPts val="6749"/>
              </a:lnSpc>
              <a:spcBef>
                <a:spcPct val="0"/>
              </a:spcBef>
            </a:pPr>
            <a:r>
              <a:rPr lang="en-US" sz="4499">
                <a:solidFill>
                  <a:srgbClr val="000000"/>
                </a:solidFill>
                <a:latin typeface="Roboto Condensed"/>
              </a:rPr>
              <a:t>Truyện khoa học viễn tưởng và truyện giả tưởng </a:t>
            </a:r>
            <a:r>
              <a:rPr lang="en-US" sz="4499">
                <a:solidFill>
                  <a:srgbClr val="000000"/>
                </a:solidFill>
                <a:latin typeface="Roboto Condensed Bold"/>
              </a:rPr>
              <a:t>không giống nhau</a:t>
            </a:r>
            <a:r>
              <a:rPr lang="en-US" sz="4499">
                <a:solidFill>
                  <a:srgbClr val="000000"/>
                </a:solidFill>
                <a:latin typeface="Roboto Condensed"/>
              </a:rPr>
              <a:t> vì truyện giả tưởng </a:t>
            </a:r>
            <a:r>
              <a:rPr lang="en-US" sz="4499">
                <a:solidFill>
                  <a:srgbClr val="000000"/>
                </a:solidFill>
                <a:latin typeface="Roboto Condensed Bold"/>
              </a:rPr>
              <a:t>không dựa trên cơ sở khoa học</a:t>
            </a:r>
            <a:r>
              <a:rPr lang="en-US" sz="4499">
                <a:solidFill>
                  <a:srgbClr val="000000"/>
                </a:solidFill>
                <a:latin typeface="Roboto Condensed"/>
              </a:rPr>
              <a:t> (trí tuệ nhân tạo, công nghệ sinh học, không gian vũ trụ,…). </a:t>
            </a:r>
          </a:p>
        </p:txBody>
      </p:sp>
      <p:grpSp>
        <p:nvGrpSpPr>
          <p:cNvPr id="14" name="Nhóm 13">
            <a:extLst>
              <a:ext uri="{FF2B5EF4-FFF2-40B4-BE49-F238E27FC236}">
                <a16:creationId xmlns:a16="http://schemas.microsoft.com/office/drawing/2014/main" id="{576231EA-4F77-13E1-C930-40E08F12C598}"/>
              </a:ext>
            </a:extLst>
          </p:cNvPr>
          <p:cNvGrpSpPr/>
          <p:nvPr/>
        </p:nvGrpSpPr>
        <p:grpSpPr>
          <a:xfrm>
            <a:off x="-957319" y="284523"/>
            <a:ext cx="12420600" cy="1494903"/>
            <a:chOff x="-977548" y="651746"/>
            <a:chExt cx="13089770" cy="1630780"/>
          </a:xfrm>
        </p:grpSpPr>
        <p:sp>
          <p:nvSpPr>
            <p:cNvPr id="15" name="Lưu đồ: Điểm Kết Thúc 14">
              <a:extLst>
                <a:ext uri="{FF2B5EF4-FFF2-40B4-BE49-F238E27FC236}">
                  <a16:creationId xmlns:a16="http://schemas.microsoft.com/office/drawing/2014/main" id="{00DB6886-FAC0-AC7D-4430-AC595DA60970}"/>
                </a:ext>
              </a:extLst>
            </p:cNvPr>
            <p:cNvSpPr/>
            <p:nvPr/>
          </p:nvSpPr>
          <p:spPr>
            <a:xfrm>
              <a:off x="-977548" y="651746"/>
              <a:ext cx="13089770" cy="1630780"/>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8">
              <a:extLst>
                <a:ext uri="{FF2B5EF4-FFF2-40B4-BE49-F238E27FC236}">
                  <a16:creationId xmlns:a16="http://schemas.microsoft.com/office/drawing/2014/main" id="{A127EB73-9D85-E804-2398-6AFB28A0883E}"/>
                </a:ext>
              </a:extLst>
            </p:cNvPr>
            <p:cNvSpPr txBox="1"/>
            <p:nvPr/>
          </p:nvSpPr>
          <p:spPr>
            <a:xfrm>
              <a:off x="624280" y="1021991"/>
              <a:ext cx="10742368" cy="881347"/>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A. tri </a:t>
              </a:r>
              <a:r>
                <a:rPr lang="en-US" sz="7200" dirty="0" err="1">
                  <a:solidFill>
                    <a:srgbClr val="186AB4"/>
                  </a:solidFill>
                  <a:latin typeface="#9Slide06 SVNSlow Attack 2"/>
                </a:rPr>
                <a:t>thức</a:t>
              </a:r>
              <a:r>
                <a:rPr lang="en-US" sz="7200" dirty="0">
                  <a:solidFill>
                    <a:srgbClr val="186AB4"/>
                  </a:solidFill>
                  <a:latin typeface="#9Slide06 SVNSlow Attack 2"/>
                </a:rPr>
                <a:t> </a:t>
              </a:r>
              <a:r>
                <a:rPr lang="en-US" sz="7200" dirty="0" err="1">
                  <a:solidFill>
                    <a:srgbClr val="186AB4"/>
                  </a:solidFill>
                  <a:latin typeface="#9Slide06 SVNSlow Attack 2"/>
                </a:rPr>
                <a:t>truyện</a:t>
              </a:r>
              <a:r>
                <a:rPr lang="en-US" sz="7200" dirty="0">
                  <a:solidFill>
                    <a:srgbClr val="186AB4"/>
                  </a:solidFill>
                  <a:latin typeface="#9Slide06 SVNSlow Attack 2"/>
                </a:rPr>
                <a:t> khoa </a:t>
              </a:r>
              <a:r>
                <a:rPr lang="en-US" sz="7200" dirty="0" err="1">
                  <a:solidFill>
                    <a:srgbClr val="186AB4"/>
                  </a:solidFill>
                  <a:latin typeface="#9Slide06 SVNSlow Attack 2"/>
                </a:rPr>
                <a:t>học</a:t>
              </a:r>
              <a:r>
                <a:rPr lang="en-US" sz="7200" dirty="0">
                  <a:solidFill>
                    <a:srgbClr val="186AB4"/>
                  </a:solidFill>
                  <a:latin typeface="#9Slide06 SVNSlow Attack 2"/>
                </a:rPr>
                <a:t> </a:t>
              </a:r>
              <a:r>
                <a:rPr lang="en-US" sz="7200" dirty="0" err="1">
                  <a:solidFill>
                    <a:srgbClr val="186AB4"/>
                  </a:solidFill>
                  <a:latin typeface="#9Slide06 SVNSlow Attack 2"/>
                </a:rPr>
                <a:t>viễn</a:t>
              </a:r>
              <a:r>
                <a:rPr lang="en-US" sz="7200" dirty="0">
                  <a:solidFill>
                    <a:srgbClr val="186AB4"/>
                  </a:solidFill>
                  <a:latin typeface="#9Slide06 SVNSlow Attack 2"/>
                </a:rPr>
                <a:t> </a:t>
              </a:r>
              <a:r>
                <a:rPr lang="en-US" sz="7200" dirty="0" err="1">
                  <a:solidFill>
                    <a:srgbClr val="186AB4"/>
                  </a:solidFill>
                  <a:latin typeface="#9Slide06 SVNSlow Attack 2"/>
                </a:rPr>
                <a:t>tưởng</a:t>
              </a:r>
              <a:endParaRPr lang="en-US" sz="7200" dirty="0">
                <a:solidFill>
                  <a:srgbClr val="186AB4"/>
                </a:solidFill>
                <a:latin typeface="#9Slide06 SVNSlow Attack 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96812" flipH="1">
            <a:off x="16684555" y="8069417"/>
            <a:ext cx="758779" cy="127234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34315">
            <a:off x="-527454" y="958166"/>
            <a:ext cx="1410644" cy="1340112"/>
          </a:xfrm>
          <a:prstGeom prst="rect">
            <a:avLst/>
          </a:prstGeom>
        </p:spPr>
      </p:pic>
      <p:sp>
        <p:nvSpPr>
          <p:cNvPr id="5" name="TextBox 5"/>
          <p:cNvSpPr txBox="1"/>
          <p:nvPr/>
        </p:nvSpPr>
        <p:spPr>
          <a:xfrm>
            <a:off x="759739" y="2218214"/>
            <a:ext cx="15565482" cy="828621"/>
          </a:xfrm>
          <a:prstGeom prst="rect">
            <a:avLst/>
          </a:prstGeom>
        </p:spPr>
        <p:txBody>
          <a:bodyPr lIns="0" tIns="0" rIns="0" bIns="0" rtlCol="0" anchor="t">
            <a:spAutoFit/>
          </a:bodyPr>
          <a:lstStyle/>
          <a:p>
            <a:pPr algn="ctr">
              <a:lnSpc>
                <a:spcPts val="6477"/>
              </a:lnSpc>
            </a:pPr>
            <a:r>
              <a:rPr lang="en-US" sz="5397" dirty="0">
                <a:solidFill>
                  <a:srgbClr val="59524B"/>
                </a:solidFill>
                <a:latin typeface="#9Slide07 SVNUT Triumph Press"/>
              </a:rPr>
              <a:t>2. </a:t>
            </a:r>
            <a:r>
              <a:rPr lang="en-US" sz="5397" dirty="0" err="1">
                <a:solidFill>
                  <a:srgbClr val="59524B"/>
                </a:solidFill>
                <a:latin typeface="#9Slide07 SVNUT Triumph Press"/>
              </a:rPr>
              <a:t>Một</a:t>
            </a:r>
            <a:r>
              <a:rPr lang="en-US" sz="5397" dirty="0">
                <a:solidFill>
                  <a:srgbClr val="59524B"/>
                </a:solidFill>
                <a:latin typeface="#9Slide07 SVNUT Triumph Press"/>
              </a:rPr>
              <a:t> </a:t>
            </a:r>
            <a:r>
              <a:rPr lang="en-US" sz="5397" dirty="0" err="1">
                <a:solidFill>
                  <a:srgbClr val="59524B"/>
                </a:solidFill>
                <a:latin typeface="#9Slide07 SVNUT Triumph Press"/>
              </a:rPr>
              <a:t>số</a:t>
            </a:r>
            <a:r>
              <a:rPr lang="en-US" sz="5397" dirty="0">
                <a:solidFill>
                  <a:srgbClr val="59524B"/>
                </a:solidFill>
                <a:latin typeface="#9Slide07 SVNUT Triumph Press"/>
              </a:rPr>
              <a:t> </a:t>
            </a:r>
            <a:r>
              <a:rPr lang="en-US" sz="5397" dirty="0" err="1">
                <a:solidFill>
                  <a:srgbClr val="59524B"/>
                </a:solidFill>
                <a:latin typeface="#9Slide07 SVNUT Triumph Press"/>
              </a:rPr>
              <a:t>yếu</a:t>
            </a:r>
            <a:r>
              <a:rPr lang="en-US" sz="5397" dirty="0">
                <a:solidFill>
                  <a:srgbClr val="59524B"/>
                </a:solidFill>
                <a:latin typeface="#9Slide07 SVNUT Triumph Press"/>
              </a:rPr>
              <a:t> </a:t>
            </a:r>
            <a:r>
              <a:rPr lang="en-US" sz="5397" dirty="0" err="1">
                <a:solidFill>
                  <a:srgbClr val="59524B"/>
                </a:solidFill>
                <a:latin typeface="#9Slide07 SVNUT Triumph Press"/>
              </a:rPr>
              <a:t>tố</a:t>
            </a:r>
            <a:r>
              <a:rPr lang="en-US" sz="5397" dirty="0">
                <a:solidFill>
                  <a:srgbClr val="59524B"/>
                </a:solidFill>
                <a:latin typeface="#9Slide07 SVNUT Triumph Press"/>
              </a:rPr>
              <a:t> </a:t>
            </a:r>
            <a:r>
              <a:rPr lang="en-US" sz="5397" dirty="0" err="1">
                <a:solidFill>
                  <a:srgbClr val="59524B"/>
                </a:solidFill>
                <a:latin typeface="#9Slide07 SVNUT Triumph Press"/>
              </a:rPr>
              <a:t>của</a:t>
            </a:r>
            <a:r>
              <a:rPr lang="en-US" sz="5397" dirty="0">
                <a:solidFill>
                  <a:srgbClr val="59524B"/>
                </a:solidFill>
                <a:latin typeface="#9Slide07 SVNUT Triumph Press"/>
              </a:rPr>
              <a:t> </a:t>
            </a:r>
            <a:r>
              <a:rPr lang="en-US" sz="5397" dirty="0" err="1">
                <a:solidFill>
                  <a:srgbClr val="59524B"/>
                </a:solidFill>
                <a:latin typeface="#9Slide07 SVNUT Triumph Press"/>
              </a:rPr>
              <a:t>truyện</a:t>
            </a:r>
            <a:r>
              <a:rPr lang="en-US" sz="5397" dirty="0">
                <a:solidFill>
                  <a:srgbClr val="59524B"/>
                </a:solidFill>
                <a:latin typeface="#9Slide07 SVNUT Triumph Press"/>
              </a:rPr>
              <a:t> khoa </a:t>
            </a:r>
            <a:r>
              <a:rPr lang="en-US" sz="5397" dirty="0" err="1">
                <a:solidFill>
                  <a:srgbClr val="59524B"/>
                </a:solidFill>
                <a:latin typeface="#9Slide07 SVNUT Triumph Press"/>
              </a:rPr>
              <a:t>học</a:t>
            </a:r>
            <a:r>
              <a:rPr lang="en-US" sz="5397" dirty="0">
                <a:solidFill>
                  <a:srgbClr val="59524B"/>
                </a:solidFill>
                <a:latin typeface="#9Slide07 SVNUT Triumph Press"/>
              </a:rPr>
              <a:t> </a:t>
            </a:r>
            <a:r>
              <a:rPr lang="en-US" sz="5397" dirty="0" err="1">
                <a:solidFill>
                  <a:srgbClr val="59524B"/>
                </a:solidFill>
                <a:latin typeface="#9Slide07 SVNUT Triumph Press"/>
              </a:rPr>
              <a:t>viễn</a:t>
            </a:r>
            <a:r>
              <a:rPr lang="en-US" sz="5397" dirty="0">
                <a:solidFill>
                  <a:srgbClr val="59524B"/>
                </a:solidFill>
                <a:latin typeface="#9Slide07 SVNUT Triumph Press"/>
              </a:rPr>
              <a:t> </a:t>
            </a:r>
            <a:r>
              <a:rPr lang="en-US" sz="5397" dirty="0" err="1">
                <a:solidFill>
                  <a:srgbClr val="59524B"/>
                </a:solidFill>
                <a:latin typeface="#9Slide07 SVNUT Triumph Press"/>
              </a:rPr>
              <a:t>tưởng</a:t>
            </a:r>
            <a:endParaRPr lang="en-US" sz="5397" dirty="0">
              <a:solidFill>
                <a:srgbClr val="59524B"/>
              </a:solidFill>
              <a:latin typeface="#9Slide07 SVNUT Triumph Press"/>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33454" y="3427546"/>
            <a:ext cx="11977790" cy="6664007"/>
          </a:xfrm>
          <a:prstGeom prst="rect">
            <a:avLst/>
          </a:prstGeom>
        </p:spPr>
      </p:pic>
      <p:sp>
        <p:nvSpPr>
          <p:cNvPr id="7" name="TextBox 7"/>
          <p:cNvSpPr txBox="1"/>
          <p:nvPr/>
        </p:nvSpPr>
        <p:spPr>
          <a:xfrm>
            <a:off x="4098130" y="4516973"/>
            <a:ext cx="9836943" cy="4827848"/>
          </a:xfrm>
          <a:prstGeom prst="rect">
            <a:avLst/>
          </a:prstGeom>
        </p:spPr>
        <p:txBody>
          <a:bodyPr lIns="0" tIns="0" rIns="0" bIns="0" rtlCol="0" anchor="t">
            <a:spAutoFit/>
          </a:bodyPr>
          <a:lstStyle/>
          <a:p>
            <a:pPr algn="just">
              <a:lnSpc>
                <a:spcPts val="6427"/>
              </a:lnSpc>
              <a:spcBef>
                <a:spcPct val="0"/>
              </a:spcBef>
            </a:pPr>
            <a:r>
              <a:rPr lang="en-US" sz="4284">
                <a:solidFill>
                  <a:srgbClr val="000000"/>
                </a:solidFill>
                <a:latin typeface="Roboto Condensed"/>
              </a:rPr>
              <a:t>Nét</a:t>
            </a:r>
            <a:r>
              <a:rPr lang="en-US" sz="4284">
                <a:solidFill>
                  <a:srgbClr val="000000"/>
                </a:solidFill>
                <a:latin typeface="Roboto Condensed Bold"/>
              </a:rPr>
              <a:t> tương đồng</a:t>
            </a:r>
            <a:r>
              <a:rPr lang="en-US" sz="4284">
                <a:solidFill>
                  <a:srgbClr val="000000"/>
                </a:solidFill>
                <a:latin typeface="Roboto Condensed"/>
              </a:rPr>
              <a:t> giữa truyện khoa học viễn tưởng và truyện giả tưởng là tác phẩm sử dụng hoặc toàn bộ, hoặc nhiều </a:t>
            </a:r>
            <a:r>
              <a:rPr lang="en-US" sz="4284">
                <a:solidFill>
                  <a:srgbClr val="000000"/>
                </a:solidFill>
                <a:latin typeface="Roboto Condensed Bold"/>
              </a:rPr>
              <a:t>chi tiết không thực</a:t>
            </a:r>
            <a:r>
              <a:rPr lang="en-US" sz="4284">
                <a:solidFill>
                  <a:srgbClr val="000000"/>
                </a:solidFill>
                <a:latin typeface="Roboto Condensed"/>
              </a:rPr>
              <a:t>, được tạo dựng bởi </a:t>
            </a:r>
            <a:r>
              <a:rPr lang="en-US" sz="4284">
                <a:solidFill>
                  <a:srgbClr val="000000"/>
                </a:solidFill>
                <a:latin typeface="Roboto Condensed Bold"/>
              </a:rPr>
              <a:t>trí tưởng tượng</a:t>
            </a:r>
            <a:r>
              <a:rPr lang="en-US" sz="4284">
                <a:solidFill>
                  <a:srgbClr val="000000"/>
                </a:solidFill>
                <a:latin typeface="Roboto Condensed"/>
              </a:rPr>
              <a:t> và </a:t>
            </a:r>
            <a:r>
              <a:rPr lang="en-US" sz="4284">
                <a:solidFill>
                  <a:srgbClr val="000000"/>
                </a:solidFill>
                <a:latin typeface="Roboto Condensed Bold"/>
              </a:rPr>
              <a:t>giả thuyết</a:t>
            </a:r>
            <a:r>
              <a:rPr lang="en-US" sz="4284">
                <a:solidFill>
                  <a:srgbClr val="000000"/>
                </a:solidFill>
                <a:latin typeface="Roboto Condensed"/>
              </a:rPr>
              <a:t> của tác giả, </a:t>
            </a:r>
            <a:r>
              <a:rPr lang="en-US" sz="4284">
                <a:solidFill>
                  <a:srgbClr val="000000"/>
                </a:solidFill>
                <a:latin typeface="Roboto Condensed Bold"/>
              </a:rPr>
              <a:t>thể hiện ước mơ</a:t>
            </a:r>
            <a:r>
              <a:rPr lang="en-US" sz="4284">
                <a:solidFill>
                  <a:srgbClr val="000000"/>
                </a:solidFill>
                <a:latin typeface="Roboto Condensed"/>
              </a:rPr>
              <a:t> và </a:t>
            </a:r>
            <a:r>
              <a:rPr lang="en-US" sz="4284">
                <a:solidFill>
                  <a:srgbClr val="000000"/>
                </a:solidFill>
                <a:latin typeface="Roboto Condensed Bold"/>
              </a:rPr>
              <a:t>khát vọng</a:t>
            </a:r>
            <a:r>
              <a:rPr lang="en-US" sz="4284">
                <a:solidFill>
                  <a:srgbClr val="000000"/>
                </a:solidFill>
                <a:latin typeface="Roboto Condensed"/>
              </a:rPr>
              <a:t> của con người,…</a:t>
            </a:r>
          </a:p>
        </p:txBody>
      </p:sp>
      <p:sp>
        <p:nvSpPr>
          <p:cNvPr id="13" name="TextBox 13"/>
          <p:cNvSpPr txBox="1"/>
          <p:nvPr/>
        </p:nvSpPr>
        <p:spPr>
          <a:xfrm>
            <a:off x="7434726" y="3294196"/>
            <a:ext cx="3163753" cy="1128839"/>
          </a:xfrm>
          <a:prstGeom prst="rect">
            <a:avLst/>
          </a:prstGeom>
        </p:spPr>
        <p:txBody>
          <a:bodyPr lIns="0" tIns="0" rIns="0" bIns="0" rtlCol="0" anchor="t">
            <a:spAutoFit/>
          </a:bodyPr>
          <a:lstStyle/>
          <a:p>
            <a:pPr algn="ctr">
              <a:lnSpc>
                <a:spcPts val="9174"/>
              </a:lnSpc>
            </a:pPr>
            <a:r>
              <a:rPr lang="en-US" sz="6553">
                <a:solidFill>
                  <a:srgbClr val="52351A"/>
                </a:solidFill>
                <a:latin typeface="#9Slide06 SVNSlow Attack 2"/>
              </a:rPr>
              <a:t>Lưu ý:</a:t>
            </a:r>
          </a:p>
        </p:txBody>
      </p:sp>
      <p:grpSp>
        <p:nvGrpSpPr>
          <p:cNvPr id="14" name="Nhóm 13">
            <a:extLst>
              <a:ext uri="{FF2B5EF4-FFF2-40B4-BE49-F238E27FC236}">
                <a16:creationId xmlns:a16="http://schemas.microsoft.com/office/drawing/2014/main" id="{323536C3-0BA4-28DD-F74A-427DFAA09816}"/>
              </a:ext>
            </a:extLst>
          </p:cNvPr>
          <p:cNvGrpSpPr/>
          <p:nvPr/>
        </p:nvGrpSpPr>
        <p:grpSpPr>
          <a:xfrm>
            <a:off x="-957319" y="284523"/>
            <a:ext cx="12420600" cy="1494903"/>
            <a:chOff x="-977548" y="651746"/>
            <a:chExt cx="13089770" cy="1630780"/>
          </a:xfrm>
        </p:grpSpPr>
        <p:sp>
          <p:nvSpPr>
            <p:cNvPr id="15" name="Lưu đồ: Điểm Kết Thúc 14">
              <a:extLst>
                <a:ext uri="{FF2B5EF4-FFF2-40B4-BE49-F238E27FC236}">
                  <a16:creationId xmlns:a16="http://schemas.microsoft.com/office/drawing/2014/main" id="{A4F78563-7191-A733-9CD7-351DCEA8C78A}"/>
                </a:ext>
              </a:extLst>
            </p:cNvPr>
            <p:cNvSpPr/>
            <p:nvPr/>
          </p:nvSpPr>
          <p:spPr>
            <a:xfrm>
              <a:off x="-977548" y="651746"/>
              <a:ext cx="13089770" cy="1630780"/>
            </a:xfrm>
            <a:prstGeom prst="flowChartTermina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8">
              <a:extLst>
                <a:ext uri="{FF2B5EF4-FFF2-40B4-BE49-F238E27FC236}">
                  <a16:creationId xmlns:a16="http://schemas.microsoft.com/office/drawing/2014/main" id="{47210326-7ED7-9465-BC29-CE44A21F8333}"/>
                </a:ext>
              </a:extLst>
            </p:cNvPr>
            <p:cNvSpPr txBox="1"/>
            <p:nvPr/>
          </p:nvSpPr>
          <p:spPr>
            <a:xfrm>
              <a:off x="624280" y="1021991"/>
              <a:ext cx="10742368" cy="881347"/>
            </a:xfrm>
            <a:prstGeom prst="rect">
              <a:avLst/>
            </a:prstGeom>
          </p:spPr>
          <p:txBody>
            <a:bodyPr wrap="square" lIns="0" tIns="0" rIns="0" bIns="0" rtlCol="0" anchor="t">
              <a:spAutoFit/>
            </a:bodyPr>
            <a:lstStyle/>
            <a:p>
              <a:pPr algn="just">
                <a:lnSpc>
                  <a:spcPts val="6331"/>
                </a:lnSpc>
              </a:pPr>
              <a:r>
                <a:rPr lang="en-US" sz="7200" dirty="0">
                  <a:solidFill>
                    <a:srgbClr val="186AB4"/>
                  </a:solidFill>
                  <a:latin typeface="#9Slide06 SVNSlow Attack 2"/>
                </a:rPr>
                <a:t>A. tri </a:t>
              </a:r>
              <a:r>
                <a:rPr lang="en-US" sz="7200" dirty="0" err="1">
                  <a:solidFill>
                    <a:srgbClr val="186AB4"/>
                  </a:solidFill>
                  <a:latin typeface="#9Slide06 SVNSlow Attack 2"/>
                </a:rPr>
                <a:t>thức</a:t>
              </a:r>
              <a:r>
                <a:rPr lang="en-US" sz="7200" dirty="0">
                  <a:solidFill>
                    <a:srgbClr val="186AB4"/>
                  </a:solidFill>
                  <a:latin typeface="#9Slide06 SVNSlow Attack 2"/>
                </a:rPr>
                <a:t> </a:t>
              </a:r>
              <a:r>
                <a:rPr lang="en-US" sz="7200" dirty="0" err="1">
                  <a:solidFill>
                    <a:srgbClr val="186AB4"/>
                  </a:solidFill>
                  <a:latin typeface="#9Slide06 SVNSlow Attack 2"/>
                </a:rPr>
                <a:t>truyện</a:t>
              </a:r>
              <a:r>
                <a:rPr lang="en-US" sz="7200" dirty="0">
                  <a:solidFill>
                    <a:srgbClr val="186AB4"/>
                  </a:solidFill>
                  <a:latin typeface="#9Slide06 SVNSlow Attack 2"/>
                </a:rPr>
                <a:t> khoa </a:t>
              </a:r>
              <a:r>
                <a:rPr lang="en-US" sz="7200" dirty="0" err="1">
                  <a:solidFill>
                    <a:srgbClr val="186AB4"/>
                  </a:solidFill>
                  <a:latin typeface="#9Slide06 SVNSlow Attack 2"/>
                </a:rPr>
                <a:t>học</a:t>
              </a:r>
              <a:r>
                <a:rPr lang="en-US" sz="7200" dirty="0">
                  <a:solidFill>
                    <a:srgbClr val="186AB4"/>
                  </a:solidFill>
                  <a:latin typeface="#9Slide06 SVNSlow Attack 2"/>
                </a:rPr>
                <a:t> </a:t>
              </a:r>
              <a:r>
                <a:rPr lang="en-US" sz="7200" dirty="0" err="1">
                  <a:solidFill>
                    <a:srgbClr val="186AB4"/>
                  </a:solidFill>
                  <a:latin typeface="#9Slide06 SVNSlow Attack 2"/>
                </a:rPr>
                <a:t>viễn</a:t>
              </a:r>
              <a:r>
                <a:rPr lang="en-US" sz="7200" dirty="0">
                  <a:solidFill>
                    <a:srgbClr val="186AB4"/>
                  </a:solidFill>
                  <a:latin typeface="#9Slide06 SVNSlow Attack 2"/>
                </a:rPr>
                <a:t> </a:t>
              </a:r>
              <a:r>
                <a:rPr lang="en-US" sz="7200" dirty="0" err="1">
                  <a:solidFill>
                    <a:srgbClr val="186AB4"/>
                  </a:solidFill>
                  <a:latin typeface="#9Slide06 SVNSlow Attack 2"/>
                </a:rPr>
                <a:t>tưởng</a:t>
              </a:r>
              <a:endParaRPr lang="en-US" sz="7200" dirty="0">
                <a:solidFill>
                  <a:srgbClr val="186AB4"/>
                </a:solidFill>
                <a:latin typeface="#9Slide06 SVNSlow Attack 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2101</Words>
  <Application>Microsoft Office PowerPoint</Application>
  <PresentationFormat>Tùy chỉnh</PresentationFormat>
  <Paragraphs>172</Paragraphs>
  <Slides>30</Slides>
  <Notes>0</Notes>
  <HiddenSlides>0</HiddenSlides>
  <MMClips>0</MMClips>
  <ScaleCrop>false</ScaleCrop>
  <HeadingPairs>
    <vt:vector size="6" baseType="variant">
      <vt:variant>
        <vt:lpstr>Phông được Dùng</vt:lpstr>
      </vt:variant>
      <vt:variant>
        <vt:i4>20</vt:i4>
      </vt:variant>
      <vt:variant>
        <vt:lpstr>Chủ đề</vt:lpstr>
      </vt:variant>
      <vt:variant>
        <vt:i4>1</vt:i4>
      </vt:variant>
      <vt:variant>
        <vt:lpstr>Tiêu đề Bản chiếu</vt:lpstr>
      </vt:variant>
      <vt:variant>
        <vt:i4>30</vt:i4>
      </vt:variant>
    </vt:vector>
  </HeadingPairs>
  <TitlesOfParts>
    <vt:vector size="51" baseType="lpstr">
      <vt:lpstr>#9Slide05 VL Fadilla</vt:lpstr>
      <vt:lpstr>#9Slide07 FS Playlist Caps</vt:lpstr>
      <vt:lpstr>#9Slide05 Brannboll Ny</vt:lpstr>
      <vt:lpstr>Fraunces Bold</vt:lpstr>
      <vt:lpstr>#9Slide07 SVNBango</vt:lpstr>
      <vt:lpstr>#9Slide07 SVNUT Triumph Press</vt:lpstr>
      <vt:lpstr>Roboto Condensed</vt:lpstr>
      <vt:lpstr>#9Slide07 HLT Fall For You</vt:lpstr>
      <vt:lpstr>UTM Swiss Condensed</vt:lpstr>
      <vt:lpstr>Roboto Condensed Bold</vt:lpstr>
      <vt:lpstr>IBM Plex Sans Condensed Bold</vt:lpstr>
      <vt:lpstr>Roboto Condensed Bold Italics</vt:lpstr>
      <vt:lpstr>#9Slide06 SVNSlow Attack 2</vt:lpstr>
      <vt:lpstr>Calibri</vt:lpstr>
      <vt:lpstr>Cabin SemiBold</vt:lpstr>
      <vt:lpstr>#9Slide06 SVNHave Heart 2</vt:lpstr>
      <vt:lpstr>IBM Plex Sans Condensed</vt:lpstr>
      <vt:lpstr>Fraunces</vt:lpstr>
      <vt:lpstr>Arial</vt:lpstr>
      <vt:lpstr>Roboto Condensed Italics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K7 - Kĩ năng đọc truyện KHVT &amp; Bạch Tuộc</dc:title>
  <dc:creator>Administrator</dc:creator>
  <cp:lastModifiedBy>MyPc</cp:lastModifiedBy>
  <cp:revision>13</cp:revision>
  <dcterms:created xsi:type="dcterms:W3CDTF">2006-08-16T00:00:00Z</dcterms:created>
  <dcterms:modified xsi:type="dcterms:W3CDTF">2024-10-27T08:55:06Z</dcterms:modified>
  <dc:identifier>DAFJZWbFsBk</dc:identifier>
</cp:coreProperties>
</file>