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71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70" r:id="rId12"/>
  </p:sldIdLst>
  <p:sldSz cx="18288000" cy="10287000"/>
  <p:notesSz cx="6858000" cy="9144000"/>
  <p:embeddedFontLst>
    <p:embeddedFont>
      <p:font typeface="Roboto Condensed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Condensed Italics" panose="020B0604020202020204" charset="0"/>
      <p:regular r:id="rId21"/>
      <p:bold r:id="rId22"/>
      <p:italic r:id="rId23"/>
      <p:boldItalic r:id="rId24"/>
    </p:embeddedFont>
    <p:embeddedFont>
      <p:font typeface="Roboto Condensed Bold" panose="020B0604020202020204" charset="0"/>
      <p:regular r:id="rId25"/>
      <p:bold r:id="rId26"/>
      <p:italic r:id="rId27"/>
      <p:boldItalic r:id="rId28"/>
    </p:embeddedFont>
    <p:embeddedFont>
      <p:font typeface="Fraunces" panose="020B0604020202020204" charset="0"/>
      <p:regular r:id="rId29"/>
    </p:embeddedFont>
    <p:embeddedFont>
      <p:font typeface="Fraunces Bold" panose="020B0604020202020204" charset="0"/>
      <p:regular r:id="rId30"/>
      <p:bold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#9Slide03 Bebas Neue Bold" panose="020B0604020202020204" charset="0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4C9"/>
    <a:srgbClr val="FFFAEF"/>
    <a:srgbClr val="CAB8D1"/>
    <a:srgbClr val="A9C4E2"/>
    <a:srgbClr val="FFF0A2"/>
    <a:srgbClr val="F3E2F6"/>
    <a:srgbClr val="F7EDE7"/>
    <a:srgbClr val="FFF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6EBE8-03FB-4EB3-B268-8C6CE94D47CB}" v="88" dt="2022-08-23T08:00:09.524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Kiểu Sáng 3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74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microsoft.com/office/2015/10/relationships/revisionInfo" Target="revisionInfo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3536EBE8-03FB-4EB3-B268-8C6CE94D47CB}"/>
    <pc:docChg chg="undo custSel modSld">
      <pc:chgData name="TRAN TRI KHANG" userId="2b69f38f-e97b-4795-a559-774dc1ef1bed" providerId="ADAL" clId="{3536EBE8-03FB-4EB3-B268-8C6CE94D47CB}" dt="2022-08-23T08:01:44.224" v="294" actId="1076"/>
      <pc:docMkLst>
        <pc:docMk/>
      </pc:docMkLst>
      <pc:sldChg chg="modTransition modAnim">
        <pc:chgData name="TRAN TRI KHANG" userId="2b69f38f-e97b-4795-a559-774dc1ef1bed" providerId="ADAL" clId="{3536EBE8-03FB-4EB3-B268-8C6CE94D47CB}" dt="2022-08-23T07:56:56.738" v="269"/>
        <pc:sldMkLst>
          <pc:docMk/>
          <pc:sldMk cId="0" sldId="256"/>
        </pc:sldMkLst>
      </pc:sldChg>
      <pc:sldChg chg="modTransition modAnim">
        <pc:chgData name="TRAN TRI KHANG" userId="2b69f38f-e97b-4795-a559-774dc1ef1bed" providerId="ADAL" clId="{3536EBE8-03FB-4EB3-B268-8C6CE94D47CB}" dt="2022-08-23T07:56:56.738" v="269"/>
        <pc:sldMkLst>
          <pc:docMk/>
          <pc:sldMk cId="0" sldId="257"/>
        </pc:sldMkLst>
      </pc:sldChg>
      <pc:sldChg chg="modTransition">
        <pc:chgData name="TRAN TRI KHANG" userId="2b69f38f-e97b-4795-a559-774dc1ef1bed" providerId="ADAL" clId="{3536EBE8-03FB-4EB3-B268-8C6CE94D47CB}" dt="2022-08-23T07:56:56.738" v="269"/>
        <pc:sldMkLst>
          <pc:docMk/>
          <pc:sldMk cId="0" sldId="258"/>
        </pc:sldMkLst>
      </pc:sldChg>
      <pc:sldChg chg="modTransition">
        <pc:chgData name="TRAN TRI KHANG" userId="2b69f38f-e97b-4795-a559-774dc1ef1bed" providerId="ADAL" clId="{3536EBE8-03FB-4EB3-B268-8C6CE94D47CB}" dt="2022-08-23T07:56:56.738" v="269"/>
        <pc:sldMkLst>
          <pc:docMk/>
          <pc:sldMk cId="0" sldId="259"/>
        </pc:sldMkLst>
      </pc:sldChg>
      <pc:sldChg chg="addSp delSp modSp mod modTransition modAnim">
        <pc:chgData name="TRAN TRI KHANG" userId="2b69f38f-e97b-4795-a559-774dc1ef1bed" providerId="ADAL" clId="{3536EBE8-03FB-4EB3-B268-8C6CE94D47CB}" dt="2022-08-23T07:56:56.738" v="269"/>
        <pc:sldMkLst>
          <pc:docMk/>
          <pc:sldMk cId="0" sldId="260"/>
        </pc:sldMkLst>
        <pc:spChg chg="mod">
          <ac:chgData name="TRAN TRI KHANG" userId="2b69f38f-e97b-4795-a559-774dc1ef1bed" providerId="ADAL" clId="{3536EBE8-03FB-4EB3-B268-8C6CE94D47CB}" dt="2022-08-23T07:43:21.025" v="111" actId="1076"/>
          <ac:spMkLst>
            <pc:docMk/>
            <pc:sldMk cId="0" sldId="260"/>
            <ac:spMk id="9" creationId="{00000000-0000-0000-0000-000000000000}"/>
          </ac:spMkLst>
        </pc:spChg>
        <pc:spChg chg="mod ord">
          <ac:chgData name="TRAN TRI KHANG" userId="2b69f38f-e97b-4795-a559-774dc1ef1bed" providerId="ADAL" clId="{3536EBE8-03FB-4EB3-B268-8C6CE94D47CB}" dt="2022-08-23T07:42:30.756" v="77" actId="1076"/>
          <ac:spMkLst>
            <pc:docMk/>
            <pc:sldMk cId="0" sldId="260"/>
            <ac:spMk id="13" creationId="{00000000-0000-0000-0000-000000000000}"/>
          </ac:spMkLst>
        </pc:spChg>
        <pc:spChg chg="ord">
          <ac:chgData name="TRAN TRI KHANG" userId="2b69f38f-e97b-4795-a559-774dc1ef1bed" providerId="ADAL" clId="{3536EBE8-03FB-4EB3-B268-8C6CE94D47CB}" dt="2022-08-23T07:42:22.937" v="74" actId="166"/>
          <ac:spMkLst>
            <pc:docMk/>
            <pc:sldMk cId="0" sldId="260"/>
            <ac:spMk id="17" creationId="{00000000-0000-0000-0000-000000000000}"/>
          </ac:spMkLst>
        </pc:spChg>
        <pc:spChg chg="mod">
          <ac:chgData name="TRAN TRI KHANG" userId="2b69f38f-e97b-4795-a559-774dc1ef1bed" providerId="ADAL" clId="{3536EBE8-03FB-4EB3-B268-8C6CE94D47CB}" dt="2022-08-23T07:42:41.226" v="79" actId="1076"/>
          <ac:spMkLst>
            <pc:docMk/>
            <pc:sldMk cId="0" sldId="260"/>
            <ac:spMk id="21" creationId="{00000000-0000-0000-0000-000000000000}"/>
          </ac:spMkLst>
        </pc:spChg>
        <pc:spChg chg="mod ord topLvl">
          <ac:chgData name="TRAN TRI KHANG" userId="2b69f38f-e97b-4795-a559-774dc1ef1bed" providerId="ADAL" clId="{3536EBE8-03FB-4EB3-B268-8C6CE94D47CB}" dt="2022-08-23T07:42:28.546" v="76" actId="1076"/>
          <ac:spMkLst>
            <pc:docMk/>
            <pc:sldMk cId="0" sldId="260"/>
            <ac:spMk id="24" creationId="{DD821C14-5A3D-2FE5-23D7-EF67352B2509}"/>
          </ac:spMkLst>
        </pc:spChg>
        <pc:spChg chg="del mod topLvl">
          <ac:chgData name="TRAN TRI KHANG" userId="2b69f38f-e97b-4795-a559-774dc1ef1bed" providerId="ADAL" clId="{3536EBE8-03FB-4EB3-B268-8C6CE94D47CB}" dt="2022-08-23T07:41:24.412" v="10" actId="478"/>
          <ac:spMkLst>
            <pc:docMk/>
            <pc:sldMk cId="0" sldId="260"/>
            <ac:spMk id="25" creationId="{8F76C637-D3EC-17B3-57AC-33C03CD72F9C}"/>
          </ac:spMkLst>
        </pc:spChg>
        <pc:spChg chg="mod topLvl">
          <ac:chgData name="TRAN TRI KHANG" userId="2b69f38f-e97b-4795-a559-774dc1ef1bed" providerId="ADAL" clId="{3536EBE8-03FB-4EB3-B268-8C6CE94D47CB}" dt="2022-08-23T07:42:27.271" v="75" actId="1076"/>
          <ac:spMkLst>
            <pc:docMk/>
            <pc:sldMk cId="0" sldId="260"/>
            <ac:spMk id="27" creationId="{DE4F7F21-A6BC-DDF0-C594-7FD993D7EE11}"/>
          </ac:spMkLst>
        </pc:spChg>
        <pc:spChg chg="del mod topLvl">
          <ac:chgData name="TRAN TRI KHANG" userId="2b69f38f-e97b-4795-a559-774dc1ef1bed" providerId="ADAL" clId="{3536EBE8-03FB-4EB3-B268-8C6CE94D47CB}" dt="2022-08-23T07:42:11.310" v="71" actId="478"/>
          <ac:spMkLst>
            <pc:docMk/>
            <pc:sldMk cId="0" sldId="260"/>
            <ac:spMk id="28" creationId="{AD38E806-FA12-54B8-0F37-46A7591F4306}"/>
          </ac:spMkLst>
        </pc:spChg>
        <pc:spChg chg="mod ord topLvl">
          <ac:chgData name="TRAN TRI KHANG" userId="2b69f38f-e97b-4795-a559-774dc1ef1bed" providerId="ADAL" clId="{3536EBE8-03FB-4EB3-B268-8C6CE94D47CB}" dt="2022-08-23T07:43:11.401" v="110" actId="167"/>
          <ac:spMkLst>
            <pc:docMk/>
            <pc:sldMk cId="0" sldId="260"/>
            <ac:spMk id="30" creationId="{294D4142-6417-4095-686B-B9DA27DAF841}"/>
          </ac:spMkLst>
        </pc:spChg>
        <pc:spChg chg="del mod topLvl">
          <ac:chgData name="TRAN TRI KHANG" userId="2b69f38f-e97b-4795-a559-774dc1ef1bed" providerId="ADAL" clId="{3536EBE8-03FB-4EB3-B268-8C6CE94D47CB}" dt="2022-08-23T07:42:57.773" v="83" actId="478"/>
          <ac:spMkLst>
            <pc:docMk/>
            <pc:sldMk cId="0" sldId="260"/>
            <ac:spMk id="31" creationId="{1A9F9A45-2131-96C7-EEEF-BB0D5DC8FE1A}"/>
          </ac:spMkLst>
        </pc:spChg>
        <pc:grpChg chg="mod">
          <ac:chgData name="TRAN TRI KHANG" userId="2b69f38f-e97b-4795-a559-774dc1ef1bed" providerId="ADAL" clId="{3536EBE8-03FB-4EB3-B268-8C6CE94D47CB}" dt="2022-08-23T07:42:35.912" v="78" actId="1076"/>
          <ac:grpSpMkLst>
            <pc:docMk/>
            <pc:sldMk cId="0" sldId="260"/>
            <ac:grpSpMk id="4" creationId="{00000000-0000-0000-0000-000000000000}"/>
          </ac:grpSpMkLst>
        </pc:grpChg>
        <pc:grpChg chg="del mod">
          <ac:chgData name="TRAN TRI KHANG" userId="2b69f38f-e97b-4795-a559-774dc1ef1bed" providerId="ADAL" clId="{3536EBE8-03FB-4EB3-B268-8C6CE94D47CB}" dt="2022-08-23T07:41:56.919" v="66" actId="478"/>
          <ac:grpSpMkLst>
            <pc:docMk/>
            <pc:sldMk cId="0" sldId="260"/>
            <ac:grpSpMk id="10" creationId="{00000000-0000-0000-0000-000000000000}"/>
          </ac:grpSpMkLst>
        </pc:grpChg>
        <pc:grpChg chg="del mod">
          <ac:chgData name="TRAN TRI KHANG" userId="2b69f38f-e97b-4795-a559-774dc1ef1bed" providerId="ADAL" clId="{3536EBE8-03FB-4EB3-B268-8C6CE94D47CB}" dt="2022-08-23T07:42:12.774" v="72" actId="478"/>
          <ac:grpSpMkLst>
            <pc:docMk/>
            <pc:sldMk cId="0" sldId="260"/>
            <ac:grpSpMk id="14" creationId="{00000000-0000-0000-0000-000000000000}"/>
          </ac:grpSpMkLst>
        </pc:grpChg>
        <pc:grpChg chg="del mod">
          <ac:chgData name="TRAN TRI KHANG" userId="2b69f38f-e97b-4795-a559-774dc1ef1bed" providerId="ADAL" clId="{3536EBE8-03FB-4EB3-B268-8C6CE94D47CB}" dt="2022-08-23T07:42:59.094" v="84" actId="478"/>
          <ac:grpSpMkLst>
            <pc:docMk/>
            <pc:sldMk cId="0" sldId="260"/>
            <ac:grpSpMk id="18" creationId="{00000000-0000-0000-0000-000000000000}"/>
          </ac:grpSpMkLst>
        </pc:grpChg>
        <pc:grpChg chg="add del mod">
          <ac:chgData name="TRAN TRI KHANG" userId="2b69f38f-e97b-4795-a559-774dc1ef1bed" providerId="ADAL" clId="{3536EBE8-03FB-4EB3-B268-8C6CE94D47CB}" dt="2022-08-23T07:41:24.412" v="10" actId="478"/>
          <ac:grpSpMkLst>
            <pc:docMk/>
            <pc:sldMk cId="0" sldId="260"/>
            <ac:grpSpMk id="23" creationId="{8BDA4C1C-6883-6ECE-06B9-2D323639269B}"/>
          </ac:grpSpMkLst>
        </pc:grpChg>
        <pc:grpChg chg="add del mod">
          <ac:chgData name="TRAN TRI KHANG" userId="2b69f38f-e97b-4795-a559-774dc1ef1bed" providerId="ADAL" clId="{3536EBE8-03FB-4EB3-B268-8C6CE94D47CB}" dt="2022-08-23T07:42:11.310" v="71" actId="478"/>
          <ac:grpSpMkLst>
            <pc:docMk/>
            <pc:sldMk cId="0" sldId="260"/>
            <ac:grpSpMk id="26" creationId="{74C1C1BA-56FA-8C25-5536-35B439C61E1A}"/>
          </ac:grpSpMkLst>
        </pc:grpChg>
        <pc:grpChg chg="add del mod">
          <ac:chgData name="TRAN TRI KHANG" userId="2b69f38f-e97b-4795-a559-774dc1ef1bed" providerId="ADAL" clId="{3536EBE8-03FB-4EB3-B268-8C6CE94D47CB}" dt="2022-08-23T07:42:57.773" v="83" actId="478"/>
          <ac:grpSpMkLst>
            <pc:docMk/>
            <pc:sldMk cId="0" sldId="260"/>
            <ac:grpSpMk id="29" creationId="{BC4327E7-E968-E108-ABE7-719957805D6B}"/>
          </ac:grpSpMkLst>
        </pc:grpChg>
      </pc:sldChg>
      <pc:sldChg chg="addSp modSp mod modTransition modAnim">
        <pc:chgData name="TRAN TRI KHANG" userId="2b69f38f-e97b-4795-a559-774dc1ef1bed" providerId="ADAL" clId="{3536EBE8-03FB-4EB3-B268-8C6CE94D47CB}" dt="2022-08-23T07:57:56.226" v="273"/>
        <pc:sldMkLst>
          <pc:docMk/>
          <pc:sldMk cId="0" sldId="261"/>
        </pc:sldMkLst>
        <pc:spChg chg="mod">
          <ac:chgData name="TRAN TRI KHANG" userId="2b69f38f-e97b-4795-a559-774dc1ef1bed" providerId="ADAL" clId="{3536EBE8-03FB-4EB3-B268-8C6CE94D47CB}" dt="2022-08-23T07:43:56.230" v="117" actId="255"/>
          <ac:spMkLst>
            <pc:docMk/>
            <pc:sldMk cId="0" sldId="261"/>
            <ac:spMk id="7" creationId="{00000000-0000-0000-0000-000000000000}"/>
          </ac:spMkLst>
        </pc:spChg>
        <pc:graphicFrameChg chg="add mod">
          <ac:chgData name="TRAN TRI KHANG" userId="2b69f38f-e97b-4795-a559-774dc1ef1bed" providerId="ADAL" clId="{3536EBE8-03FB-4EB3-B268-8C6CE94D47CB}" dt="2022-08-23T07:46:37.611" v="145" actId="207"/>
          <ac:graphicFrameMkLst>
            <pc:docMk/>
            <pc:sldMk cId="0" sldId="261"/>
            <ac:graphicFrameMk id="8" creationId="{49D13842-5630-9A5A-B0BD-EC6DA04679DF}"/>
          </ac:graphicFrameMkLst>
        </pc:graphicFrameChg>
      </pc:sldChg>
      <pc:sldChg chg="addSp delSp modSp mod modTransition modAnim">
        <pc:chgData name="TRAN TRI KHANG" userId="2b69f38f-e97b-4795-a559-774dc1ef1bed" providerId="ADAL" clId="{3536EBE8-03FB-4EB3-B268-8C6CE94D47CB}" dt="2022-08-23T07:57:46.548" v="272"/>
        <pc:sldMkLst>
          <pc:docMk/>
          <pc:sldMk cId="0" sldId="262"/>
        </pc:sldMkLst>
        <pc:spChg chg="mod">
          <ac:chgData name="TRAN TRI KHANG" userId="2b69f38f-e97b-4795-a559-774dc1ef1bed" providerId="ADAL" clId="{3536EBE8-03FB-4EB3-B268-8C6CE94D47CB}" dt="2022-08-23T07:46:47.997" v="147" actId="255"/>
          <ac:spMkLst>
            <pc:docMk/>
            <pc:sldMk cId="0" sldId="262"/>
            <ac:spMk id="6" creationId="{00000000-0000-0000-0000-000000000000}"/>
          </ac:spMkLst>
        </pc:spChg>
        <pc:spChg chg="add del">
          <ac:chgData name="TRAN TRI KHANG" userId="2b69f38f-e97b-4795-a559-774dc1ef1bed" providerId="ADAL" clId="{3536EBE8-03FB-4EB3-B268-8C6CE94D47CB}" dt="2022-08-23T07:47:19.560" v="149" actId="12084"/>
          <ac:spMkLst>
            <pc:docMk/>
            <pc:sldMk cId="0" sldId="262"/>
            <ac:spMk id="8" creationId="{21461F6E-BF0B-1F5D-F4BF-7DDCA0B481C2}"/>
          </ac:spMkLst>
        </pc:spChg>
        <pc:graphicFrameChg chg="add mod modGraphic">
          <ac:chgData name="TRAN TRI KHANG" userId="2b69f38f-e97b-4795-a559-774dc1ef1bed" providerId="ADAL" clId="{3536EBE8-03FB-4EB3-B268-8C6CE94D47CB}" dt="2022-08-23T07:51:26.502" v="193" actId="1035"/>
          <ac:graphicFrameMkLst>
            <pc:docMk/>
            <pc:sldMk cId="0" sldId="262"/>
            <ac:graphicFrameMk id="9" creationId="{C3EE0A66-6652-3669-1E07-1B98089DE548}"/>
          </ac:graphicFrameMkLst>
        </pc:graphicFrameChg>
      </pc:sldChg>
      <pc:sldChg chg="modSp mod modTransition modAnim">
        <pc:chgData name="TRAN TRI KHANG" userId="2b69f38f-e97b-4795-a559-774dc1ef1bed" providerId="ADAL" clId="{3536EBE8-03FB-4EB3-B268-8C6CE94D47CB}" dt="2022-08-23T07:58:06.444" v="274"/>
        <pc:sldMkLst>
          <pc:docMk/>
          <pc:sldMk cId="0" sldId="263"/>
        </pc:sldMkLst>
        <pc:spChg chg="mod">
          <ac:chgData name="TRAN TRI KHANG" userId="2b69f38f-e97b-4795-a559-774dc1ef1bed" providerId="ADAL" clId="{3536EBE8-03FB-4EB3-B268-8C6CE94D47CB}" dt="2022-08-23T07:52:17.695" v="201" actId="207"/>
          <ac:spMkLst>
            <pc:docMk/>
            <pc:sldMk cId="0" sldId="263"/>
            <ac:spMk id="4" creationId="{00000000-0000-0000-0000-000000000000}"/>
          </ac:spMkLst>
        </pc:spChg>
        <pc:spChg chg="mod">
          <ac:chgData name="TRAN TRI KHANG" userId="2b69f38f-e97b-4795-a559-774dc1ef1bed" providerId="ADAL" clId="{3536EBE8-03FB-4EB3-B268-8C6CE94D47CB}" dt="2022-08-23T07:52:21.486" v="203" actId="113"/>
          <ac:spMkLst>
            <pc:docMk/>
            <pc:sldMk cId="0" sldId="263"/>
            <ac:spMk id="7" creationId="{00000000-0000-0000-0000-000000000000}"/>
          </ac:spMkLst>
        </pc:spChg>
        <pc:spChg chg="mod">
          <ac:chgData name="TRAN TRI KHANG" userId="2b69f38f-e97b-4795-a559-774dc1ef1bed" providerId="ADAL" clId="{3536EBE8-03FB-4EB3-B268-8C6CE94D47CB}" dt="2022-08-23T07:52:07.751" v="200" actId="207"/>
          <ac:spMkLst>
            <pc:docMk/>
            <pc:sldMk cId="0" sldId="263"/>
            <ac:spMk id="9" creationId="{00000000-0000-0000-0000-000000000000}"/>
          </ac:spMkLst>
        </pc:spChg>
      </pc:sldChg>
      <pc:sldChg chg="modSp mod modTransition modAnim">
        <pc:chgData name="TRAN TRI KHANG" userId="2b69f38f-e97b-4795-a559-774dc1ef1bed" providerId="ADAL" clId="{3536EBE8-03FB-4EB3-B268-8C6CE94D47CB}" dt="2022-08-23T08:00:09.524" v="287"/>
        <pc:sldMkLst>
          <pc:docMk/>
          <pc:sldMk cId="0" sldId="264"/>
        </pc:sldMkLst>
        <pc:spChg chg="mod">
          <ac:chgData name="TRAN TRI KHANG" userId="2b69f38f-e97b-4795-a559-774dc1ef1bed" providerId="ADAL" clId="{3536EBE8-03FB-4EB3-B268-8C6CE94D47CB}" dt="2022-08-23T07:52:43.617" v="205" actId="207"/>
          <ac:spMkLst>
            <pc:docMk/>
            <pc:sldMk cId="0" sldId="264"/>
            <ac:spMk id="4" creationId="{00000000-0000-0000-0000-000000000000}"/>
          </ac:spMkLst>
        </pc:spChg>
        <pc:spChg chg="mod">
          <ac:chgData name="TRAN TRI KHANG" userId="2b69f38f-e97b-4795-a559-774dc1ef1bed" providerId="ADAL" clId="{3536EBE8-03FB-4EB3-B268-8C6CE94D47CB}" dt="2022-08-23T07:52:40.693" v="204" actId="207"/>
          <ac:spMkLst>
            <pc:docMk/>
            <pc:sldMk cId="0" sldId="264"/>
            <ac:spMk id="5" creationId="{00000000-0000-0000-0000-000000000000}"/>
          </ac:spMkLst>
        </pc:spChg>
        <pc:spChg chg="mod">
          <ac:chgData name="TRAN TRI KHANG" userId="2b69f38f-e97b-4795-a559-774dc1ef1bed" providerId="ADAL" clId="{3536EBE8-03FB-4EB3-B268-8C6CE94D47CB}" dt="2022-08-23T07:53:04.451" v="219" actId="114"/>
          <ac:spMkLst>
            <pc:docMk/>
            <pc:sldMk cId="0" sldId="264"/>
            <ac:spMk id="6" creationId="{00000000-0000-0000-0000-000000000000}"/>
          </ac:spMkLst>
        </pc:spChg>
      </pc:sldChg>
      <pc:sldChg chg="modSp mod modTransition modAnim">
        <pc:chgData name="TRAN TRI KHANG" userId="2b69f38f-e97b-4795-a559-774dc1ef1bed" providerId="ADAL" clId="{3536EBE8-03FB-4EB3-B268-8C6CE94D47CB}" dt="2022-08-23T07:58:29.355" v="279"/>
        <pc:sldMkLst>
          <pc:docMk/>
          <pc:sldMk cId="0" sldId="265"/>
        </pc:sldMkLst>
        <pc:spChg chg="mod">
          <ac:chgData name="TRAN TRI KHANG" userId="2b69f38f-e97b-4795-a559-774dc1ef1bed" providerId="ADAL" clId="{3536EBE8-03FB-4EB3-B268-8C6CE94D47CB}" dt="2022-08-23T07:53:23.850" v="222" actId="1076"/>
          <ac:spMkLst>
            <pc:docMk/>
            <pc:sldMk cId="0" sldId="265"/>
            <ac:spMk id="8" creationId="{00000000-0000-0000-0000-000000000000}"/>
          </ac:spMkLst>
        </pc:spChg>
        <pc:spChg chg="mod">
          <ac:chgData name="TRAN TRI KHANG" userId="2b69f38f-e97b-4795-a559-774dc1ef1bed" providerId="ADAL" clId="{3536EBE8-03FB-4EB3-B268-8C6CE94D47CB}" dt="2022-08-23T07:53:27.685" v="223" actId="1076"/>
          <ac:spMkLst>
            <pc:docMk/>
            <pc:sldMk cId="0" sldId="265"/>
            <ac:spMk id="9" creationId="{00000000-0000-0000-0000-000000000000}"/>
          </ac:spMkLst>
        </pc:spChg>
      </pc:sldChg>
      <pc:sldChg chg="modTransition modAnim">
        <pc:chgData name="TRAN TRI KHANG" userId="2b69f38f-e97b-4795-a559-774dc1ef1bed" providerId="ADAL" clId="{3536EBE8-03FB-4EB3-B268-8C6CE94D47CB}" dt="2022-08-23T07:58:40.841" v="281"/>
        <pc:sldMkLst>
          <pc:docMk/>
          <pc:sldMk cId="0" sldId="266"/>
        </pc:sldMkLst>
      </pc:sldChg>
      <pc:sldChg chg="modSp mod modTransition modAnim">
        <pc:chgData name="TRAN TRI KHANG" userId="2b69f38f-e97b-4795-a559-774dc1ef1bed" providerId="ADAL" clId="{3536EBE8-03FB-4EB3-B268-8C6CE94D47CB}" dt="2022-08-23T07:58:46.013" v="282"/>
        <pc:sldMkLst>
          <pc:docMk/>
          <pc:sldMk cId="0" sldId="267"/>
        </pc:sldMkLst>
        <pc:spChg chg="mod">
          <ac:chgData name="TRAN TRI KHANG" userId="2b69f38f-e97b-4795-a559-774dc1ef1bed" providerId="ADAL" clId="{3536EBE8-03FB-4EB3-B268-8C6CE94D47CB}" dt="2022-08-23T07:53:38.756" v="224" actId="114"/>
          <ac:spMkLst>
            <pc:docMk/>
            <pc:sldMk cId="0" sldId="267"/>
            <ac:spMk id="11" creationId="{00000000-0000-0000-0000-000000000000}"/>
          </ac:spMkLst>
        </pc:spChg>
      </pc:sldChg>
      <pc:sldChg chg="modTransition modAnim">
        <pc:chgData name="TRAN TRI KHANG" userId="2b69f38f-e97b-4795-a559-774dc1ef1bed" providerId="ADAL" clId="{3536EBE8-03FB-4EB3-B268-8C6CE94D47CB}" dt="2022-08-23T07:58:53.348" v="283"/>
        <pc:sldMkLst>
          <pc:docMk/>
          <pc:sldMk cId="0" sldId="268"/>
        </pc:sldMkLst>
      </pc:sldChg>
      <pc:sldChg chg="addSp delSp modSp mod modTransition modAnim">
        <pc:chgData name="TRAN TRI KHANG" userId="2b69f38f-e97b-4795-a559-774dc1ef1bed" providerId="ADAL" clId="{3536EBE8-03FB-4EB3-B268-8C6CE94D47CB}" dt="2022-08-23T08:01:44.224" v="294" actId="1076"/>
        <pc:sldMkLst>
          <pc:docMk/>
          <pc:sldMk cId="0" sldId="269"/>
        </pc:sldMkLst>
        <pc:spChg chg="mod">
          <ac:chgData name="TRAN TRI KHANG" userId="2b69f38f-e97b-4795-a559-774dc1ef1bed" providerId="ADAL" clId="{3536EBE8-03FB-4EB3-B268-8C6CE94D47CB}" dt="2022-08-23T07:53:54.489" v="226" actId="1076"/>
          <ac:spMkLst>
            <pc:docMk/>
            <pc:sldMk cId="0" sldId="269"/>
            <ac:spMk id="7" creationId="{00000000-0000-0000-0000-000000000000}"/>
          </ac:spMkLst>
        </pc:spChg>
        <pc:picChg chg="del">
          <ac:chgData name="TRAN TRI KHANG" userId="2b69f38f-e97b-4795-a559-774dc1ef1bed" providerId="ADAL" clId="{3536EBE8-03FB-4EB3-B268-8C6CE94D47CB}" dt="2022-08-23T08:01:31.562" v="288" actId="478"/>
          <ac:picMkLst>
            <pc:docMk/>
            <pc:sldMk cId="0" sldId="269"/>
            <ac:picMk id="8" creationId="{00000000-0000-0000-0000-000000000000}"/>
          </ac:picMkLst>
        </pc:picChg>
        <pc:picChg chg="add mod">
          <ac:chgData name="TRAN TRI KHANG" userId="2b69f38f-e97b-4795-a559-774dc1ef1bed" providerId="ADAL" clId="{3536EBE8-03FB-4EB3-B268-8C6CE94D47CB}" dt="2022-08-23T08:01:44.224" v="294" actId="1076"/>
          <ac:picMkLst>
            <pc:docMk/>
            <pc:sldMk cId="0" sldId="269"/>
            <ac:picMk id="12" creationId="{3BF0579D-4585-B3D0-EE5F-91354C2DBDFA}"/>
          </ac:picMkLst>
        </pc:picChg>
      </pc:sldChg>
      <pc:sldChg chg="modSp mod modTransition modAnim">
        <pc:chgData name="TRAN TRI KHANG" userId="2b69f38f-e97b-4795-a559-774dc1ef1bed" providerId="ADAL" clId="{3536EBE8-03FB-4EB3-B268-8C6CE94D47CB}" dt="2022-08-23T07:59:15.911" v="286"/>
        <pc:sldMkLst>
          <pc:docMk/>
          <pc:sldMk cId="0" sldId="270"/>
        </pc:sldMkLst>
        <pc:spChg chg="mod">
          <ac:chgData name="TRAN TRI KHANG" userId="2b69f38f-e97b-4795-a559-774dc1ef1bed" providerId="ADAL" clId="{3536EBE8-03FB-4EB3-B268-8C6CE94D47CB}" dt="2022-08-23T07:55:50.718" v="266" actId="255"/>
          <ac:spMkLst>
            <pc:docMk/>
            <pc:sldMk cId="0" sldId="270"/>
            <ac:spMk id="11" creationId="{00000000-0000-0000-0000-000000000000}"/>
          </ac:spMkLst>
        </pc:spChg>
        <pc:grpChg chg="mod">
          <ac:chgData name="TRAN TRI KHANG" userId="2b69f38f-e97b-4795-a559-774dc1ef1bed" providerId="ADAL" clId="{3536EBE8-03FB-4EB3-B268-8C6CE94D47CB}" dt="2022-08-23T07:55:42.703" v="264" actId="14100"/>
          <ac:grpSpMkLst>
            <pc:docMk/>
            <pc:sldMk cId="0" sldId="270"/>
            <ac:grpSpMk id="5" creationId="{00000000-0000-0000-0000-000000000000}"/>
          </ac:grpSpMkLst>
        </pc:grpChg>
        <pc:graphicFrameChg chg="mod modGraphic">
          <ac:chgData name="TRAN TRI KHANG" userId="2b69f38f-e97b-4795-a559-774dc1ef1bed" providerId="ADAL" clId="{3536EBE8-03FB-4EB3-B268-8C6CE94D47CB}" dt="2022-08-23T07:55:23.096" v="259" actId="1076"/>
          <ac:graphicFrameMkLst>
            <pc:docMk/>
            <pc:sldMk cId="0" sldId="270"/>
            <ac:graphicFrameMk id="8" creationId="{00000000-0000-0000-0000-000000000000}"/>
          </ac:graphicFrameMkLst>
        </pc:graphicFrameChg>
        <pc:picChg chg="mod">
          <ac:chgData name="TRAN TRI KHANG" userId="2b69f38f-e97b-4795-a559-774dc1ef1bed" providerId="ADAL" clId="{3536EBE8-03FB-4EB3-B268-8C6CE94D47CB}" dt="2022-08-23T07:55:36.660" v="262" actId="1076"/>
          <ac:picMkLst>
            <pc:docMk/>
            <pc:sldMk cId="0" sldId="270"/>
            <ac:picMk id="2" creationId="{00000000-0000-0000-0000-000000000000}"/>
          </ac:picMkLst>
        </pc:picChg>
        <pc:picChg chg="mod ord">
          <ac:chgData name="TRAN TRI KHANG" userId="2b69f38f-e97b-4795-a559-774dc1ef1bed" providerId="ADAL" clId="{3536EBE8-03FB-4EB3-B268-8C6CE94D47CB}" dt="2022-08-23T07:55:33.266" v="261" actId="1076"/>
          <ac:picMkLst>
            <pc:docMk/>
            <pc:sldMk cId="0" sldId="270"/>
            <ac:picMk id="4" creationId="{00000000-0000-0000-0000-000000000000}"/>
          </ac:picMkLst>
        </pc:picChg>
      </pc:sldChg>
      <pc:sldChg chg="addSp modSp mod modTransition">
        <pc:chgData name="TRAN TRI KHANG" userId="2b69f38f-e97b-4795-a559-774dc1ef1bed" providerId="ADAL" clId="{3536EBE8-03FB-4EB3-B268-8C6CE94D47CB}" dt="2022-08-23T07:56:56.738" v="269"/>
        <pc:sldMkLst>
          <pc:docMk/>
          <pc:sldMk cId="0" sldId="271"/>
        </pc:sldMkLst>
        <pc:picChg chg="add mod">
          <ac:chgData name="TRAN TRI KHANG" userId="2b69f38f-e97b-4795-a559-774dc1ef1bed" providerId="ADAL" clId="{3536EBE8-03FB-4EB3-B268-8C6CE94D47CB}" dt="2022-08-23T07:56:39.134" v="268" actId="1076"/>
          <ac:picMkLst>
            <pc:docMk/>
            <pc:sldMk cId="0" sldId="271"/>
            <ac:picMk id="5" creationId="{5E1438A4-BCE2-F049-7954-D864B8802DF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6977B-2ADA-455A-BC9A-80E0A808098C}" type="doc">
      <dgm:prSet loTypeId="urn:microsoft.com/office/officeart/2005/8/layout/hierarchy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1F51BF6-E427-4A53-A267-FC082687083E}">
      <dgm:prSet phldrT="[Văn bản]" custT="1"/>
      <dgm:spPr/>
      <dgm:t>
        <a:bodyPr/>
        <a:lstStyle/>
        <a:p>
          <a:pPr>
            <a:lnSpc>
              <a:spcPct val="110000"/>
            </a:lnSpc>
          </a:pPr>
          <a:r>
            <a:rPr lang="en-US" sz="270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Ngôn ngữ vùng miền</a:t>
          </a:r>
        </a:p>
      </dgm:t>
    </dgm:pt>
    <dgm:pt modelId="{8B18D249-639D-4072-84CB-11910019A016}" type="parTrans" cxnId="{14EB13A6-4AFB-4D5E-85E1-E105924262A7}">
      <dgm:prSet/>
      <dgm:spPr/>
      <dgm:t>
        <a:bodyPr/>
        <a:lstStyle/>
        <a:p>
          <a:endParaRPr lang="en-US" sz="2700"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gm:t>
    </dgm:pt>
    <dgm:pt modelId="{4604A84F-84AA-4992-BEDF-EDDE46D29344}" type="sibTrans" cxnId="{14EB13A6-4AFB-4D5E-85E1-E105924262A7}">
      <dgm:prSet/>
      <dgm:spPr/>
      <dgm:t>
        <a:bodyPr/>
        <a:lstStyle/>
        <a:p>
          <a:endParaRPr lang="en-US" sz="2700"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gm:t>
    </dgm:pt>
    <dgm:pt modelId="{9C7A94B9-C19B-426C-90C1-C401B3410C79}">
      <dgm:prSet phldrT="[Văn bản]" custT="1"/>
      <dgm:spPr/>
      <dgm:t>
        <a:bodyPr/>
        <a:lstStyle/>
        <a:p>
          <a:pPr>
            <a:lnSpc>
              <a:spcPct val="110000"/>
            </a:lnSpc>
          </a:pPr>
          <a:r>
            <a:rPr lang="en-US" sz="270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Miền Bắc</a:t>
          </a:r>
        </a:p>
      </dgm:t>
    </dgm:pt>
    <dgm:pt modelId="{C961747E-7751-4507-945A-93B53C34F713}" type="parTrans" cxnId="{B4F81309-25A1-4E40-AF96-F5A589482F94}">
      <dgm:prSet/>
      <dgm:spPr/>
      <dgm:t>
        <a:bodyPr/>
        <a:lstStyle/>
        <a:p>
          <a:pPr>
            <a:lnSpc>
              <a:spcPct val="110000"/>
            </a:lnSpc>
          </a:pPr>
          <a:endParaRPr lang="en-US" sz="2700"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gm:t>
    </dgm:pt>
    <dgm:pt modelId="{F681FCAC-4260-448C-8E52-9D730D1E1DCF}" type="sibTrans" cxnId="{B4F81309-25A1-4E40-AF96-F5A589482F94}">
      <dgm:prSet/>
      <dgm:spPr/>
      <dgm:t>
        <a:bodyPr/>
        <a:lstStyle/>
        <a:p>
          <a:endParaRPr lang="en-US" sz="2700"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gm:t>
    </dgm:pt>
    <dgm:pt modelId="{79AE0EAB-83D5-4F4C-92C8-0A04249C1A0D}">
      <dgm:prSet phldrT="[Văn bản]" custT="1"/>
      <dgm:spPr/>
      <dgm:t>
        <a:bodyPr/>
        <a:lstStyle/>
        <a:p>
          <a:pPr>
            <a:lnSpc>
              <a:spcPct val="110000"/>
            </a:lnSpc>
          </a:pPr>
          <a:r>
            <a:rPr lang="en-US" sz="27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Không</a:t>
          </a:r>
          <a:r>
            <a:rPr lang="en-US" sz="27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phân</a:t>
          </a:r>
          <a:r>
            <a:rPr lang="en-US" sz="27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biệt</a:t>
          </a:r>
          <a:r>
            <a:rPr lang="en-US" sz="27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s-x; r-d; </a:t>
          </a:r>
          <a:r>
            <a:rPr lang="en-US" sz="27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tr-ch</a:t>
          </a:r>
          <a:r>
            <a:rPr lang="en-US" sz="27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trong</a:t>
          </a:r>
          <a:r>
            <a:rPr lang="en-US" sz="27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phát</a:t>
          </a:r>
          <a:r>
            <a:rPr lang="en-US" sz="27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âm</a:t>
          </a:r>
          <a:endParaRPr lang="en-US" sz="2700" dirty="0"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gm:t>
    </dgm:pt>
    <dgm:pt modelId="{6DCCADD1-6D0D-44F0-A785-6E2B31952A66}" type="parTrans" cxnId="{0D9D36C1-5110-4AFC-ADF2-24B33A3A5D52}">
      <dgm:prSet/>
      <dgm:spPr/>
      <dgm:t>
        <a:bodyPr/>
        <a:lstStyle/>
        <a:p>
          <a:pPr>
            <a:lnSpc>
              <a:spcPct val="110000"/>
            </a:lnSpc>
          </a:pPr>
          <a:endParaRPr lang="en-US" sz="2700"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gm:t>
    </dgm:pt>
    <dgm:pt modelId="{7B4C8834-5CDC-4C43-A84D-68A98B34AEDF}" type="sibTrans" cxnId="{0D9D36C1-5110-4AFC-ADF2-24B33A3A5D52}">
      <dgm:prSet/>
      <dgm:spPr/>
      <dgm:t>
        <a:bodyPr/>
        <a:lstStyle/>
        <a:p>
          <a:endParaRPr lang="en-US" sz="2700"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gm:t>
    </dgm:pt>
    <dgm:pt modelId="{E12213C6-7336-41C0-88DD-3563BBF48117}">
      <dgm:prSet phldrT="[Văn bản]" custT="1"/>
      <dgm:spPr/>
      <dgm:t>
        <a:bodyPr/>
        <a:lstStyle/>
        <a:p>
          <a:pPr>
            <a:lnSpc>
              <a:spcPct val="110000"/>
            </a:lnSpc>
          </a:pPr>
          <a:r>
            <a:rPr lang="en-US" sz="270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Miền Trung</a:t>
          </a:r>
        </a:p>
      </dgm:t>
    </dgm:pt>
    <dgm:pt modelId="{C18A7AC1-43EC-42E1-A511-C94D3D4739DF}" type="parTrans" cxnId="{D3DE4E93-1E37-4979-BCCB-97E3415702A8}">
      <dgm:prSet/>
      <dgm:spPr/>
      <dgm:t>
        <a:bodyPr/>
        <a:lstStyle/>
        <a:p>
          <a:pPr>
            <a:lnSpc>
              <a:spcPct val="110000"/>
            </a:lnSpc>
          </a:pPr>
          <a:endParaRPr lang="en-US" sz="2700"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gm:t>
    </dgm:pt>
    <dgm:pt modelId="{357FC684-4043-484A-A3BB-8C072C79A375}" type="sibTrans" cxnId="{D3DE4E93-1E37-4979-BCCB-97E3415702A8}">
      <dgm:prSet/>
      <dgm:spPr/>
      <dgm:t>
        <a:bodyPr/>
        <a:lstStyle/>
        <a:p>
          <a:endParaRPr lang="en-US" sz="2700"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gm:t>
    </dgm:pt>
    <dgm:pt modelId="{E354F113-740A-4CF8-B72C-04B083FCA549}">
      <dgm:prSet phldrT="[Văn bản]" custT="1"/>
      <dgm:spPr/>
      <dgm:t>
        <a:bodyPr/>
        <a:lstStyle/>
        <a:p>
          <a:pPr>
            <a:lnSpc>
              <a:spcPct val="110000"/>
            </a:lnSpc>
            <a:spcAft>
              <a:spcPts val="0"/>
            </a:spcAft>
          </a:pPr>
          <a:r>
            <a:rPr lang="en-US" sz="27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Đa</a:t>
          </a:r>
          <a:r>
            <a:rPr lang="en-US" sz="27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phần</a:t>
          </a:r>
          <a:r>
            <a:rPr lang="en-US" sz="27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không</a:t>
          </a:r>
          <a:r>
            <a:rPr lang="en-US" sz="27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phân</a:t>
          </a:r>
          <a:r>
            <a:rPr lang="en-US" sz="27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biệt</a:t>
          </a:r>
          <a:r>
            <a:rPr lang="en-US" sz="27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thanh</a:t>
          </a:r>
          <a:r>
            <a:rPr lang="en-US" sz="27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</a:p>
        <a:p>
          <a:pPr>
            <a:lnSpc>
              <a:spcPct val="110000"/>
            </a:lnSpc>
            <a:spcAft>
              <a:spcPts val="0"/>
            </a:spcAft>
          </a:pPr>
          <a:r>
            <a:rPr lang="en-US" sz="27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hỏi</a:t>
          </a:r>
          <a:r>
            <a:rPr lang="en-US" sz="27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- </a:t>
          </a:r>
          <a:r>
            <a:rPr lang="en-US" sz="27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ngã</a:t>
          </a:r>
          <a:endParaRPr lang="en-US" sz="2700" dirty="0">
            <a:solidFill>
              <a:srgbClr val="FF0000"/>
            </a:solidFill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gm:t>
    </dgm:pt>
    <dgm:pt modelId="{A7526365-8DFA-4F3F-9A71-390B76D7CD31}" type="parTrans" cxnId="{F91BC386-E075-40A3-948E-42780EF2FB84}">
      <dgm:prSet/>
      <dgm:spPr/>
      <dgm:t>
        <a:bodyPr/>
        <a:lstStyle/>
        <a:p>
          <a:pPr>
            <a:lnSpc>
              <a:spcPct val="110000"/>
            </a:lnSpc>
          </a:pPr>
          <a:endParaRPr lang="en-US" sz="2700"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gm:t>
    </dgm:pt>
    <dgm:pt modelId="{8C2515D4-2CB5-4714-964E-24A05BE8440B}" type="sibTrans" cxnId="{F91BC386-E075-40A3-948E-42780EF2FB84}">
      <dgm:prSet/>
      <dgm:spPr/>
      <dgm:t>
        <a:bodyPr/>
        <a:lstStyle/>
        <a:p>
          <a:endParaRPr lang="en-US" sz="2700"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gm:t>
    </dgm:pt>
    <dgm:pt modelId="{AB66AF31-254C-43C7-8DB1-496523BA4A53}">
      <dgm:prSet phldrT="[Văn bản]" custT="1"/>
      <dgm:spPr/>
      <dgm:t>
        <a:bodyPr/>
        <a:lstStyle/>
        <a:p>
          <a:pPr>
            <a:lnSpc>
              <a:spcPct val="110000"/>
            </a:lnSpc>
          </a:pPr>
          <a:r>
            <a:rPr lang="en-US" sz="270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Miền Nam</a:t>
          </a:r>
        </a:p>
      </dgm:t>
    </dgm:pt>
    <dgm:pt modelId="{73EE63B2-90AE-491A-83AA-0C783FD580AE}" type="parTrans" cxnId="{ADED8E2A-06FD-4CD2-A8F8-49F32F66DE17}">
      <dgm:prSet/>
      <dgm:spPr/>
      <dgm:t>
        <a:bodyPr/>
        <a:lstStyle/>
        <a:p>
          <a:pPr>
            <a:lnSpc>
              <a:spcPct val="110000"/>
            </a:lnSpc>
          </a:pPr>
          <a:endParaRPr lang="en-US" sz="2700"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gm:t>
    </dgm:pt>
    <dgm:pt modelId="{F8EE0218-1137-4858-8E2A-2432C09E512E}" type="sibTrans" cxnId="{ADED8E2A-06FD-4CD2-A8F8-49F32F66DE17}">
      <dgm:prSet/>
      <dgm:spPr/>
      <dgm:t>
        <a:bodyPr/>
        <a:lstStyle/>
        <a:p>
          <a:endParaRPr lang="en-US" sz="2700"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gm:t>
    </dgm:pt>
    <dgm:pt modelId="{FE2FE92A-5830-4A77-B4C8-935686DCA24B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US" sz="27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đồng</a:t>
          </a:r>
          <a:r>
            <a:rPr lang="en-US" sz="27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nhất</a:t>
          </a:r>
          <a:r>
            <a:rPr lang="en-US" sz="27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các</a:t>
          </a:r>
          <a:r>
            <a:rPr lang="en-US" sz="27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vần</a:t>
          </a:r>
          <a:r>
            <a:rPr lang="en-US" sz="27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(</a:t>
          </a:r>
          <a:r>
            <a:rPr lang="en-US" sz="27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âm</a:t>
          </a:r>
          <a:r>
            <a:rPr lang="en-US" sz="27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ich</a:t>
          </a:r>
          <a:r>
            <a:rPr lang="en-US" sz="27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đọc</a:t>
          </a:r>
          <a:r>
            <a:rPr lang="en-US" sz="27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giống</a:t>
          </a:r>
          <a:r>
            <a:rPr lang="en-US" sz="27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âm</a:t>
          </a:r>
          <a:r>
            <a:rPr lang="en-US" sz="27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it</a:t>
          </a:r>
          <a:r>
            <a:rPr lang="en-US" sz="27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...)</a:t>
          </a:r>
        </a:p>
      </dgm:t>
    </dgm:pt>
    <dgm:pt modelId="{2030107B-28D2-4C4F-A13F-BC119753BE53}" type="parTrans" cxnId="{95396B96-2878-45DB-BFF3-7703422EE2EF}">
      <dgm:prSet/>
      <dgm:spPr/>
      <dgm:t>
        <a:bodyPr/>
        <a:lstStyle/>
        <a:p>
          <a:pPr>
            <a:lnSpc>
              <a:spcPct val="110000"/>
            </a:lnSpc>
          </a:pPr>
          <a:endParaRPr lang="en-US" sz="2700"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gm:t>
    </dgm:pt>
    <dgm:pt modelId="{AF1201FC-BF35-4877-9B19-3F4B51BC17E1}" type="sibTrans" cxnId="{95396B96-2878-45DB-BFF3-7703422EE2EF}">
      <dgm:prSet/>
      <dgm:spPr/>
      <dgm:t>
        <a:bodyPr/>
        <a:lstStyle/>
        <a:p>
          <a:endParaRPr lang="en-US" sz="2700"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gm:t>
    </dgm:pt>
    <dgm:pt modelId="{241418C7-58CF-4204-89E1-318CF228D9CE}" type="pres">
      <dgm:prSet presAssocID="{8136977B-2ADA-455A-BC9A-80E0A80809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9F2725-4CCE-4D6A-98C5-ADA51F2D410B}" type="pres">
      <dgm:prSet presAssocID="{51F51BF6-E427-4A53-A267-FC082687083E}" presName="hierRoot1" presStyleCnt="0"/>
      <dgm:spPr/>
    </dgm:pt>
    <dgm:pt modelId="{20613CDD-BE8E-4C9A-8C52-73D219560834}" type="pres">
      <dgm:prSet presAssocID="{51F51BF6-E427-4A53-A267-FC082687083E}" presName="composite" presStyleCnt="0"/>
      <dgm:spPr/>
    </dgm:pt>
    <dgm:pt modelId="{B0EBBD70-CB68-4AF3-9A01-179BEC40E17C}" type="pres">
      <dgm:prSet presAssocID="{51F51BF6-E427-4A53-A267-FC082687083E}" presName="background" presStyleLbl="node0" presStyleIdx="0" presStyleCnt="1"/>
      <dgm:spPr>
        <a:solidFill>
          <a:srgbClr val="B2D4C9"/>
        </a:solidFill>
      </dgm:spPr>
    </dgm:pt>
    <dgm:pt modelId="{62F2B1AB-A2EC-47D5-BC42-6184C5D88BFE}" type="pres">
      <dgm:prSet presAssocID="{51F51BF6-E427-4A53-A267-FC082687083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D3BDF2-8293-42C8-A50D-EB92CDB261C6}" type="pres">
      <dgm:prSet presAssocID="{51F51BF6-E427-4A53-A267-FC082687083E}" presName="hierChild2" presStyleCnt="0"/>
      <dgm:spPr/>
    </dgm:pt>
    <dgm:pt modelId="{8FC26997-BDB4-46C3-B094-845C05277804}" type="pres">
      <dgm:prSet presAssocID="{C961747E-7751-4507-945A-93B53C34F713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A424F99-01FD-47F9-A875-8B743DBECF62}" type="pres">
      <dgm:prSet presAssocID="{9C7A94B9-C19B-426C-90C1-C401B3410C79}" presName="hierRoot2" presStyleCnt="0"/>
      <dgm:spPr/>
    </dgm:pt>
    <dgm:pt modelId="{BCD798D6-A962-4CEC-9CEC-9AEB22EA0D39}" type="pres">
      <dgm:prSet presAssocID="{9C7A94B9-C19B-426C-90C1-C401B3410C79}" presName="composite2" presStyleCnt="0"/>
      <dgm:spPr/>
    </dgm:pt>
    <dgm:pt modelId="{B4C87AAE-4DAE-4F01-81C5-6F6BC5286271}" type="pres">
      <dgm:prSet presAssocID="{9C7A94B9-C19B-426C-90C1-C401B3410C79}" presName="background2" presStyleLbl="node2" presStyleIdx="0" presStyleCnt="3"/>
      <dgm:spPr>
        <a:solidFill>
          <a:srgbClr val="FFF0A2"/>
        </a:solidFill>
      </dgm:spPr>
    </dgm:pt>
    <dgm:pt modelId="{97F5CBFB-F65A-4362-B34C-11CBB6CF1114}" type="pres">
      <dgm:prSet presAssocID="{9C7A94B9-C19B-426C-90C1-C401B3410C7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FAF396-728A-4CC1-A590-E9CFF5688476}" type="pres">
      <dgm:prSet presAssocID="{9C7A94B9-C19B-426C-90C1-C401B3410C79}" presName="hierChild3" presStyleCnt="0"/>
      <dgm:spPr/>
    </dgm:pt>
    <dgm:pt modelId="{5A78FC81-681D-4D55-B20C-9C9AC3906970}" type="pres">
      <dgm:prSet presAssocID="{6DCCADD1-6D0D-44F0-A785-6E2B31952A66}" presName="Name17" presStyleLbl="parChTrans1D3" presStyleIdx="0" presStyleCnt="3"/>
      <dgm:spPr/>
      <dgm:t>
        <a:bodyPr/>
        <a:lstStyle/>
        <a:p>
          <a:endParaRPr lang="en-US"/>
        </a:p>
      </dgm:t>
    </dgm:pt>
    <dgm:pt modelId="{A47B3778-3FBB-4FD0-AB4B-0DF93F9C0564}" type="pres">
      <dgm:prSet presAssocID="{79AE0EAB-83D5-4F4C-92C8-0A04249C1A0D}" presName="hierRoot3" presStyleCnt="0"/>
      <dgm:spPr/>
    </dgm:pt>
    <dgm:pt modelId="{4E9A11C6-1CB0-452E-AC3D-87F21A9F2BC4}" type="pres">
      <dgm:prSet presAssocID="{79AE0EAB-83D5-4F4C-92C8-0A04249C1A0D}" presName="composite3" presStyleCnt="0"/>
      <dgm:spPr/>
    </dgm:pt>
    <dgm:pt modelId="{0692ABA6-0EBF-4B1B-86C9-7F32CB568BF4}" type="pres">
      <dgm:prSet presAssocID="{79AE0EAB-83D5-4F4C-92C8-0A04249C1A0D}" presName="background3" presStyleLbl="node3" presStyleIdx="0" presStyleCnt="3"/>
      <dgm:spPr>
        <a:solidFill>
          <a:srgbClr val="FFF0A2"/>
        </a:solidFill>
      </dgm:spPr>
    </dgm:pt>
    <dgm:pt modelId="{37478F86-8BC9-4E7A-9474-74FE6B76D6E0}" type="pres">
      <dgm:prSet presAssocID="{79AE0EAB-83D5-4F4C-92C8-0A04249C1A0D}" presName="text3" presStyleLbl="fgAcc3" presStyleIdx="0" presStyleCnt="3" custScaleX="133703" custScaleY="225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B4EFBC-7C75-4DE3-9701-4D2A1234C177}" type="pres">
      <dgm:prSet presAssocID="{79AE0EAB-83D5-4F4C-92C8-0A04249C1A0D}" presName="hierChild4" presStyleCnt="0"/>
      <dgm:spPr/>
    </dgm:pt>
    <dgm:pt modelId="{A688BAB5-64A9-47E2-9EF5-4EB1F5CE2245}" type="pres">
      <dgm:prSet presAssocID="{C18A7AC1-43EC-42E1-A511-C94D3D4739D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DF6AC4D3-9F01-441F-9DEE-152A902CD495}" type="pres">
      <dgm:prSet presAssocID="{E12213C6-7336-41C0-88DD-3563BBF48117}" presName="hierRoot2" presStyleCnt="0"/>
      <dgm:spPr/>
    </dgm:pt>
    <dgm:pt modelId="{2EBC4BB5-D7D9-42B6-A63F-3ECFFAC71FE6}" type="pres">
      <dgm:prSet presAssocID="{E12213C6-7336-41C0-88DD-3563BBF48117}" presName="composite2" presStyleCnt="0"/>
      <dgm:spPr/>
    </dgm:pt>
    <dgm:pt modelId="{34CA6419-DDDD-47DA-8597-F4842F6DDA7E}" type="pres">
      <dgm:prSet presAssocID="{E12213C6-7336-41C0-88DD-3563BBF48117}" presName="background2" presStyleLbl="node2" presStyleIdx="1" presStyleCnt="3"/>
      <dgm:spPr>
        <a:solidFill>
          <a:srgbClr val="CAB8D1"/>
        </a:solidFill>
      </dgm:spPr>
    </dgm:pt>
    <dgm:pt modelId="{423EEA5C-FEAC-45F6-8C37-A0B9CF817FF4}" type="pres">
      <dgm:prSet presAssocID="{E12213C6-7336-41C0-88DD-3563BBF4811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F718B3-8594-4C7C-BA5B-06FCE2897B1C}" type="pres">
      <dgm:prSet presAssocID="{E12213C6-7336-41C0-88DD-3563BBF48117}" presName="hierChild3" presStyleCnt="0"/>
      <dgm:spPr/>
    </dgm:pt>
    <dgm:pt modelId="{F0B4D0CC-AFD3-4250-8093-415E2C8DDEE5}" type="pres">
      <dgm:prSet presAssocID="{A7526365-8DFA-4F3F-9A71-390B76D7CD31}" presName="Name17" presStyleLbl="parChTrans1D3" presStyleIdx="1" presStyleCnt="3"/>
      <dgm:spPr/>
      <dgm:t>
        <a:bodyPr/>
        <a:lstStyle/>
        <a:p>
          <a:endParaRPr lang="en-US"/>
        </a:p>
      </dgm:t>
    </dgm:pt>
    <dgm:pt modelId="{1CFAB8A1-BA1F-4AA6-8698-7F5BD67640A2}" type="pres">
      <dgm:prSet presAssocID="{E354F113-740A-4CF8-B72C-04B083FCA549}" presName="hierRoot3" presStyleCnt="0"/>
      <dgm:spPr/>
    </dgm:pt>
    <dgm:pt modelId="{373F7570-D223-4A45-B62B-3D55BD25905A}" type="pres">
      <dgm:prSet presAssocID="{E354F113-740A-4CF8-B72C-04B083FCA549}" presName="composite3" presStyleCnt="0"/>
      <dgm:spPr/>
    </dgm:pt>
    <dgm:pt modelId="{C31E85EE-7905-49E5-854A-B50199F18187}" type="pres">
      <dgm:prSet presAssocID="{E354F113-740A-4CF8-B72C-04B083FCA549}" presName="background3" presStyleLbl="node3" presStyleIdx="1" presStyleCnt="3"/>
      <dgm:spPr>
        <a:solidFill>
          <a:srgbClr val="CAB8D1"/>
        </a:solidFill>
      </dgm:spPr>
    </dgm:pt>
    <dgm:pt modelId="{370DD7C3-FA58-4747-ACE9-EE5649C3F2C7}" type="pres">
      <dgm:prSet presAssocID="{E354F113-740A-4CF8-B72C-04B083FCA549}" presName="text3" presStyleLbl="fgAcc3" presStyleIdx="1" presStyleCnt="3" custScaleX="133703" custScaleY="225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A7729A-C880-4E52-B589-F6138D6F5675}" type="pres">
      <dgm:prSet presAssocID="{E354F113-740A-4CF8-B72C-04B083FCA549}" presName="hierChild4" presStyleCnt="0"/>
      <dgm:spPr/>
    </dgm:pt>
    <dgm:pt modelId="{DAA85163-21F0-43B1-9349-35A3E242AC4A}" type="pres">
      <dgm:prSet presAssocID="{73EE63B2-90AE-491A-83AA-0C783FD580AE}" presName="Name10" presStyleLbl="parChTrans1D2" presStyleIdx="2" presStyleCnt="3"/>
      <dgm:spPr/>
      <dgm:t>
        <a:bodyPr/>
        <a:lstStyle/>
        <a:p>
          <a:endParaRPr lang="en-US"/>
        </a:p>
      </dgm:t>
    </dgm:pt>
    <dgm:pt modelId="{C8CD4E24-C59A-442E-B57F-8B5ADE4037EC}" type="pres">
      <dgm:prSet presAssocID="{AB66AF31-254C-43C7-8DB1-496523BA4A53}" presName="hierRoot2" presStyleCnt="0"/>
      <dgm:spPr/>
    </dgm:pt>
    <dgm:pt modelId="{088107FE-A4C8-42FB-80BF-7C6465C898DE}" type="pres">
      <dgm:prSet presAssocID="{AB66AF31-254C-43C7-8DB1-496523BA4A53}" presName="composite2" presStyleCnt="0"/>
      <dgm:spPr/>
    </dgm:pt>
    <dgm:pt modelId="{974A0287-EAA1-4169-B8C6-F00DB0953610}" type="pres">
      <dgm:prSet presAssocID="{AB66AF31-254C-43C7-8DB1-496523BA4A53}" presName="background2" presStyleLbl="node2" presStyleIdx="2" presStyleCnt="3"/>
      <dgm:spPr>
        <a:solidFill>
          <a:srgbClr val="A9C4E2"/>
        </a:solidFill>
      </dgm:spPr>
    </dgm:pt>
    <dgm:pt modelId="{B311FD92-5918-4BEE-AB98-D69B1D16863B}" type="pres">
      <dgm:prSet presAssocID="{AB66AF31-254C-43C7-8DB1-496523BA4A5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18EF8-C325-4E14-9636-AB22F1BCE83F}" type="pres">
      <dgm:prSet presAssocID="{AB66AF31-254C-43C7-8DB1-496523BA4A53}" presName="hierChild3" presStyleCnt="0"/>
      <dgm:spPr/>
    </dgm:pt>
    <dgm:pt modelId="{40FB329B-DB40-4218-A473-7032E35CFFB2}" type="pres">
      <dgm:prSet presAssocID="{2030107B-28D2-4C4F-A13F-BC119753BE53}" presName="Name17" presStyleLbl="parChTrans1D3" presStyleIdx="2" presStyleCnt="3"/>
      <dgm:spPr/>
      <dgm:t>
        <a:bodyPr/>
        <a:lstStyle/>
        <a:p>
          <a:endParaRPr lang="en-US"/>
        </a:p>
      </dgm:t>
    </dgm:pt>
    <dgm:pt modelId="{DE615FC6-A003-4741-82A9-B07A91BE97D9}" type="pres">
      <dgm:prSet presAssocID="{FE2FE92A-5830-4A77-B4C8-935686DCA24B}" presName="hierRoot3" presStyleCnt="0"/>
      <dgm:spPr/>
    </dgm:pt>
    <dgm:pt modelId="{15F919E7-602B-4DAC-95C4-EAC24D31EC1F}" type="pres">
      <dgm:prSet presAssocID="{FE2FE92A-5830-4A77-B4C8-935686DCA24B}" presName="composite3" presStyleCnt="0"/>
      <dgm:spPr/>
    </dgm:pt>
    <dgm:pt modelId="{9C896C0A-516C-4832-BDC7-8FEE38C7AE09}" type="pres">
      <dgm:prSet presAssocID="{FE2FE92A-5830-4A77-B4C8-935686DCA24B}" presName="background3" presStyleLbl="node3" presStyleIdx="2" presStyleCnt="3"/>
      <dgm:spPr>
        <a:solidFill>
          <a:srgbClr val="A9C4E2"/>
        </a:solidFill>
      </dgm:spPr>
    </dgm:pt>
    <dgm:pt modelId="{3161DED1-49FF-4D21-9554-E6ADE1C20078}" type="pres">
      <dgm:prSet presAssocID="{FE2FE92A-5830-4A77-B4C8-935686DCA24B}" presName="text3" presStyleLbl="fgAcc3" presStyleIdx="2" presStyleCnt="3" custScaleX="133703" custScaleY="2297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203EAA-2E02-4C97-B74D-FB456989E8A6}" type="pres">
      <dgm:prSet presAssocID="{FE2FE92A-5830-4A77-B4C8-935686DCA24B}" presName="hierChild4" presStyleCnt="0"/>
      <dgm:spPr/>
    </dgm:pt>
  </dgm:ptLst>
  <dgm:cxnLst>
    <dgm:cxn modelId="{83B8E0FE-F3E3-478C-8C48-8D5A890B7833}" type="presOf" srcId="{A7526365-8DFA-4F3F-9A71-390B76D7CD31}" destId="{F0B4D0CC-AFD3-4250-8093-415E2C8DDEE5}" srcOrd="0" destOrd="0" presId="urn:microsoft.com/office/officeart/2005/8/layout/hierarchy1"/>
    <dgm:cxn modelId="{95396B96-2878-45DB-BFF3-7703422EE2EF}" srcId="{AB66AF31-254C-43C7-8DB1-496523BA4A53}" destId="{FE2FE92A-5830-4A77-B4C8-935686DCA24B}" srcOrd="0" destOrd="0" parTransId="{2030107B-28D2-4C4F-A13F-BC119753BE53}" sibTransId="{AF1201FC-BF35-4877-9B19-3F4B51BC17E1}"/>
    <dgm:cxn modelId="{D3DE4E93-1E37-4979-BCCB-97E3415702A8}" srcId="{51F51BF6-E427-4A53-A267-FC082687083E}" destId="{E12213C6-7336-41C0-88DD-3563BBF48117}" srcOrd="1" destOrd="0" parTransId="{C18A7AC1-43EC-42E1-A511-C94D3D4739DF}" sibTransId="{357FC684-4043-484A-A3BB-8C072C79A375}"/>
    <dgm:cxn modelId="{14EB13A6-4AFB-4D5E-85E1-E105924262A7}" srcId="{8136977B-2ADA-455A-BC9A-80E0A808098C}" destId="{51F51BF6-E427-4A53-A267-FC082687083E}" srcOrd="0" destOrd="0" parTransId="{8B18D249-639D-4072-84CB-11910019A016}" sibTransId="{4604A84F-84AA-4992-BEDF-EDDE46D29344}"/>
    <dgm:cxn modelId="{B4F81309-25A1-4E40-AF96-F5A589482F94}" srcId="{51F51BF6-E427-4A53-A267-FC082687083E}" destId="{9C7A94B9-C19B-426C-90C1-C401B3410C79}" srcOrd="0" destOrd="0" parTransId="{C961747E-7751-4507-945A-93B53C34F713}" sibTransId="{F681FCAC-4260-448C-8E52-9D730D1E1DCF}"/>
    <dgm:cxn modelId="{9D762AFA-EE55-46B3-8304-1A3C103F6678}" type="presOf" srcId="{73EE63B2-90AE-491A-83AA-0C783FD580AE}" destId="{DAA85163-21F0-43B1-9349-35A3E242AC4A}" srcOrd="0" destOrd="0" presId="urn:microsoft.com/office/officeart/2005/8/layout/hierarchy1"/>
    <dgm:cxn modelId="{6A310337-C037-4C98-98F5-50239F798107}" type="presOf" srcId="{9C7A94B9-C19B-426C-90C1-C401B3410C79}" destId="{97F5CBFB-F65A-4362-B34C-11CBB6CF1114}" srcOrd="0" destOrd="0" presId="urn:microsoft.com/office/officeart/2005/8/layout/hierarchy1"/>
    <dgm:cxn modelId="{32BC273D-6DBF-4575-AAF2-498821EBBDD5}" type="presOf" srcId="{6DCCADD1-6D0D-44F0-A785-6E2B31952A66}" destId="{5A78FC81-681D-4D55-B20C-9C9AC3906970}" srcOrd="0" destOrd="0" presId="urn:microsoft.com/office/officeart/2005/8/layout/hierarchy1"/>
    <dgm:cxn modelId="{B4E11171-1029-4CC7-87F8-BEB65B777A91}" type="presOf" srcId="{8136977B-2ADA-455A-BC9A-80E0A808098C}" destId="{241418C7-58CF-4204-89E1-318CF228D9CE}" srcOrd="0" destOrd="0" presId="urn:microsoft.com/office/officeart/2005/8/layout/hierarchy1"/>
    <dgm:cxn modelId="{E1935DDC-42E9-425A-9A57-DA156B78E199}" type="presOf" srcId="{C18A7AC1-43EC-42E1-A511-C94D3D4739DF}" destId="{A688BAB5-64A9-47E2-9EF5-4EB1F5CE2245}" srcOrd="0" destOrd="0" presId="urn:microsoft.com/office/officeart/2005/8/layout/hierarchy1"/>
    <dgm:cxn modelId="{F91BC386-E075-40A3-948E-42780EF2FB84}" srcId="{E12213C6-7336-41C0-88DD-3563BBF48117}" destId="{E354F113-740A-4CF8-B72C-04B083FCA549}" srcOrd="0" destOrd="0" parTransId="{A7526365-8DFA-4F3F-9A71-390B76D7CD31}" sibTransId="{8C2515D4-2CB5-4714-964E-24A05BE8440B}"/>
    <dgm:cxn modelId="{35ABF910-1CF3-441C-998B-DEDF63EB867B}" type="presOf" srcId="{2030107B-28D2-4C4F-A13F-BC119753BE53}" destId="{40FB329B-DB40-4218-A473-7032E35CFFB2}" srcOrd="0" destOrd="0" presId="urn:microsoft.com/office/officeart/2005/8/layout/hierarchy1"/>
    <dgm:cxn modelId="{1AA4AB41-9182-4878-9BAA-666E1708B632}" type="presOf" srcId="{E354F113-740A-4CF8-B72C-04B083FCA549}" destId="{370DD7C3-FA58-4747-ACE9-EE5649C3F2C7}" srcOrd="0" destOrd="0" presId="urn:microsoft.com/office/officeart/2005/8/layout/hierarchy1"/>
    <dgm:cxn modelId="{0D9D36C1-5110-4AFC-ADF2-24B33A3A5D52}" srcId="{9C7A94B9-C19B-426C-90C1-C401B3410C79}" destId="{79AE0EAB-83D5-4F4C-92C8-0A04249C1A0D}" srcOrd="0" destOrd="0" parTransId="{6DCCADD1-6D0D-44F0-A785-6E2B31952A66}" sibTransId="{7B4C8834-5CDC-4C43-A84D-68A98B34AEDF}"/>
    <dgm:cxn modelId="{B3486295-E379-47ED-B902-AB9633531E65}" type="presOf" srcId="{AB66AF31-254C-43C7-8DB1-496523BA4A53}" destId="{B311FD92-5918-4BEE-AB98-D69B1D16863B}" srcOrd="0" destOrd="0" presId="urn:microsoft.com/office/officeart/2005/8/layout/hierarchy1"/>
    <dgm:cxn modelId="{BCD71D71-BB66-4AA2-9232-40DD957F281E}" type="presOf" srcId="{51F51BF6-E427-4A53-A267-FC082687083E}" destId="{62F2B1AB-A2EC-47D5-BC42-6184C5D88BFE}" srcOrd="0" destOrd="0" presId="urn:microsoft.com/office/officeart/2005/8/layout/hierarchy1"/>
    <dgm:cxn modelId="{A210C2EC-BA26-4D53-8364-E601B3D8F73B}" type="presOf" srcId="{79AE0EAB-83D5-4F4C-92C8-0A04249C1A0D}" destId="{37478F86-8BC9-4E7A-9474-74FE6B76D6E0}" srcOrd="0" destOrd="0" presId="urn:microsoft.com/office/officeart/2005/8/layout/hierarchy1"/>
    <dgm:cxn modelId="{25A76990-275A-4A35-B2A9-7B16FF4A5E5F}" type="presOf" srcId="{E12213C6-7336-41C0-88DD-3563BBF48117}" destId="{423EEA5C-FEAC-45F6-8C37-A0B9CF817FF4}" srcOrd="0" destOrd="0" presId="urn:microsoft.com/office/officeart/2005/8/layout/hierarchy1"/>
    <dgm:cxn modelId="{869BB867-A432-4C94-89C7-66483A9F5281}" type="presOf" srcId="{FE2FE92A-5830-4A77-B4C8-935686DCA24B}" destId="{3161DED1-49FF-4D21-9554-E6ADE1C20078}" srcOrd="0" destOrd="0" presId="urn:microsoft.com/office/officeart/2005/8/layout/hierarchy1"/>
    <dgm:cxn modelId="{ADED8E2A-06FD-4CD2-A8F8-49F32F66DE17}" srcId="{51F51BF6-E427-4A53-A267-FC082687083E}" destId="{AB66AF31-254C-43C7-8DB1-496523BA4A53}" srcOrd="2" destOrd="0" parTransId="{73EE63B2-90AE-491A-83AA-0C783FD580AE}" sibTransId="{F8EE0218-1137-4858-8E2A-2432C09E512E}"/>
    <dgm:cxn modelId="{CE18E4B5-1442-4849-A72D-67BC81A0DB42}" type="presOf" srcId="{C961747E-7751-4507-945A-93B53C34F713}" destId="{8FC26997-BDB4-46C3-B094-845C05277804}" srcOrd="0" destOrd="0" presId="urn:microsoft.com/office/officeart/2005/8/layout/hierarchy1"/>
    <dgm:cxn modelId="{2CDE52C5-FB17-45A5-989E-50EA1454C5CD}" type="presParOf" srcId="{241418C7-58CF-4204-89E1-318CF228D9CE}" destId="{849F2725-4CCE-4D6A-98C5-ADA51F2D410B}" srcOrd="0" destOrd="0" presId="urn:microsoft.com/office/officeart/2005/8/layout/hierarchy1"/>
    <dgm:cxn modelId="{5E45AE06-08D3-4262-9AE5-4377D377FB16}" type="presParOf" srcId="{849F2725-4CCE-4D6A-98C5-ADA51F2D410B}" destId="{20613CDD-BE8E-4C9A-8C52-73D219560834}" srcOrd="0" destOrd="0" presId="urn:microsoft.com/office/officeart/2005/8/layout/hierarchy1"/>
    <dgm:cxn modelId="{2FAD7889-7692-441F-8C6E-8EDC9890E782}" type="presParOf" srcId="{20613CDD-BE8E-4C9A-8C52-73D219560834}" destId="{B0EBBD70-CB68-4AF3-9A01-179BEC40E17C}" srcOrd="0" destOrd="0" presId="urn:microsoft.com/office/officeart/2005/8/layout/hierarchy1"/>
    <dgm:cxn modelId="{5BAED35F-D6FD-4B3B-9729-E30BE0F879CC}" type="presParOf" srcId="{20613CDD-BE8E-4C9A-8C52-73D219560834}" destId="{62F2B1AB-A2EC-47D5-BC42-6184C5D88BFE}" srcOrd="1" destOrd="0" presId="urn:microsoft.com/office/officeart/2005/8/layout/hierarchy1"/>
    <dgm:cxn modelId="{916C78A2-5F02-4A3D-87AE-1AD1F4D9A678}" type="presParOf" srcId="{849F2725-4CCE-4D6A-98C5-ADA51F2D410B}" destId="{36D3BDF2-8293-42C8-A50D-EB92CDB261C6}" srcOrd="1" destOrd="0" presId="urn:microsoft.com/office/officeart/2005/8/layout/hierarchy1"/>
    <dgm:cxn modelId="{3A6E9A7A-EF7C-4511-9B91-13C2581135C5}" type="presParOf" srcId="{36D3BDF2-8293-42C8-A50D-EB92CDB261C6}" destId="{8FC26997-BDB4-46C3-B094-845C05277804}" srcOrd="0" destOrd="0" presId="urn:microsoft.com/office/officeart/2005/8/layout/hierarchy1"/>
    <dgm:cxn modelId="{6937722E-A132-4495-896A-7481AB4AFDF5}" type="presParOf" srcId="{36D3BDF2-8293-42C8-A50D-EB92CDB261C6}" destId="{8A424F99-01FD-47F9-A875-8B743DBECF62}" srcOrd="1" destOrd="0" presId="urn:microsoft.com/office/officeart/2005/8/layout/hierarchy1"/>
    <dgm:cxn modelId="{9D051A3C-D0C6-434B-B9C0-D8752D8CCE64}" type="presParOf" srcId="{8A424F99-01FD-47F9-A875-8B743DBECF62}" destId="{BCD798D6-A962-4CEC-9CEC-9AEB22EA0D39}" srcOrd="0" destOrd="0" presId="urn:microsoft.com/office/officeart/2005/8/layout/hierarchy1"/>
    <dgm:cxn modelId="{A7C0C253-345C-4039-BBCA-A4739D72BBE8}" type="presParOf" srcId="{BCD798D6-A962-4CEC-9CEC-9AEB22EA0D39}" destId="{B4C87AAE-4DAE-4F01-81C5-6F6BC5286271}" srcOrd="0" destOrd="0" presId="urn:microsoft.com/office/officeart/2005/8/layout/hierarchy1"/>
    <dgm:cxn modelId="{426D53FC-E6A0-4B09-9453-189283C2380E}" type="presParOf" srcId="{BCD798D6-A962-4CEC-9CEC-9AEB22EA0D39}" destId="{97F5CBFB-F65A-4362-B34C-11CBB6CF1114}" srcOrd="1" destOrd="0" presId="urn:microsoft.com/office/officeart/2005/8/layout/hierarchy1"/>
    <dgm:cxn modelId="{945F5646-5289-4431-AECB-ABFB8BA67993}" type="presParOf" srcId="{8A424F99-01FD-47F9-A875-8B743DBECF62}" destId="{FAFAF396-728A-4CC1-A590-E9CFF5688476}" srcOrd="1" destOrd="0" presId="urn:microsoft.com/office/officeart/2005/8/layout/hierarchy1"/>
    <dgm:cxn modelId="{9F4D12E2-7027-4683-9DFE-3127B0BB7156}" type="presParOf" srcId="{FAFAF396-728A-4CC1-A590-E9CFF5688476}" destId="{5A78FC81-681D-4D55-B20C-9C9AC3906970}" srcOrd="0" destOrd="0" presId="urn:microsoft.com/office/officeart/2005/8/layout/hierarchy1"/>
    <dgm:cxn modelId="{8BB2DB67-B4F3-481C-A64A-727797CE6117}" type="presParOf" srcId="{FAFAF396-728A-4CC1-A590-E9CFF5688476}" destId="{A47B3778-3FBB-4FD0-AB4B-0DF93F9C0564}" srcOrd="1" destOrd="0" presId="urn:microsoft.com/office/officeart/2005/8/layout/hierarchy1"/>
    <dgm:cxn modelId="{3D0938DB-65D4-492F-ACF7-AA259A610B5C}" type="presParOf" srcId="{A47B3778-3FBB-4FD0-AB4B-0DF93F9C0564}" destId="{4E9A11C6-1CB0-452E-AC3D-87F21A9F2BC4}" srcOrd="0" destOrd="0" presId="urn:microsoft.com/office/officeart/2005/8/layout/hierarchy1"/>
    <dgm:cxn modelId="{333D226A-D04F-4588-A241-6FC67F279812}" type="presParOf" srcId="{4E9A11C6-1CB0-452E-AC3D-87F21A9F2BC4}" destId="{0692ABA6-0EBF-4B1B-86C9-7F32CB568BF4}" srcOrd="0" destOrd="0" presId="urn:microsoft.com/office/officeart/2005/8/layout/hierarchy1"/>
    <dgm:cxn modelId="{F26C1EDE-C880-48FB-AB50-5F095BA5F4FB}" type="presParOf" srcId="{4E9A11C6-1CB0-452E-AC3D-87F21A9F2BC4}" destId="{37478F86-8BC9-4E7A-9474-74FE6B76D6E0}" srcOrd="1" destOrd="0" presId="urn:microsoft.com/office/officeart/2005/8/layout/hierarchy1"/>
    <dgm:cxn modelId="{086132E4-4991-4503-8336-2546B628C7E5}" type="presParOf" srcId="{A47B3778-3FBB-4FD0-AB4B-0DF93F9C0564}" destId="{1DB4EFBC-7C75-4DE3-9701-4D2A1234C177}" srcOrd="1" destOrd="0" presId="urn:microsoft.com/office/officeart/2005/8/layout/hierarchy1"/>
    <dgm:cxn modelId="{F4D4CB57-F938-4D83-B11F-FFA81CC6FF4D}" type="presParOf" srcId="{36D3BDF2-8293-42C8-A50D-EB92CDB261C6}" destId="{A688BAB5-64A9-47E2-9EF5-4EB1F5CE2245}" srcOrd="2" destOrd="0" presId="urn:microsoft.com/office/officeart/2005/8/layout/hierarchy1"/>
    <dgm:cxn modelId="{F18539F2-CB54-4633-ADA7-9DD418E2F96D}" type="presParOf" srcId="{36D3BDF2-8293-42C8-A50D-EB92CDB261C6}" destId="{DF6AC4D3-9F01-441F-9DEE-152A902CD495}" srcOrd="3" destOrd="0" presId="urn:microsoft.com/office/officeart/2005/8/layout/hierarchy1"/>
    <dgm:cxn modelId="{0FF92295-9472-4091-8BF9-B6B55CD554A3}" type="presParOf" srcId="{DF6AC4D3-9F01-441F-9DEE-152A902CD495}" destId="{2EBC4BB5-D7D9-42B6-A63F-3ECFFAC71FE6}" srcOrd="0" destOrd="0" presId="urn:microsoft.com/office/officeart/2005/8/layout/hierarchy1"/>
    <dgm:cxn modelId="{23AF21FC-109A-42C6-A526-CB4C806E5025}" type="presParOf" srcId="{2EBC4BB5-D7D9-42B6-A63F-3ECFFAC71FE6}" destId="{34CA6419-DDDD-47DA-8597-F4842F6DDA7E}" srcOrd="0" destOrd="0" presId="urn:microsoft.com/office/officeart/2005/8/layout/hierarchy1"/>
    <dgm:cxn modelId="{35FAA712-C988-442E-9312-9F8AB157FC89}" type="presParOf" srcId="{2EBC4BB5-D7D9-42B6-A63F-3ECFFAC71FE6}" destId="{423EEA5C-FEAC-45F6-8C37-A0B9CF817FF4}" srcOrd="1" destOrd="0" presId="urn:microsoft.com/office/officeart/2005/8/layout/hierarchy1"/>
    <dgm:cxn modelId="{76AF0726-9831-46E0-9DEE-6770A3E263CC}" type="presParOf" srcId="{DF6AC4D3-9F01-441F-9DEE-152A902CD495}" destId="{17F718B3-8594-4C7C-BA5B-06FCE2897B1C}" srcOrd="1" destOrd="0" presId="urn:microsoft.com/office/officeart/2005/8/layout/hierarchy1"/>
    <dgm:cxn modelId="{1E62C0FB-5DB2-444C-8576-F67033623B97}" type="presParOf" srcId="{17F718B3-8594-4C7C-BA5B-06FCE2897B1C}" destId="{F0B4D0CC-AFD3-4250-8093-415E2C8DDEE5}" srcOrd="0" destOrd="0" presId="urn:microsoft.com/office/officeart/2005/8/layout/hierarchy1"/>
    <dgm:cxn modelId="{A42B5A13-FD1C-4298-AFBC-97B5C92E43D3}" type="presParOf" srcId="{17F718B3-8594-4C7C-BA5B-06FCE2897B1C}" destId="{1CFAB8A1-BA1F-4AA6-8698-7F5BD67640A2}" srcOrd="1" destOrd="0" presId="urn:microsoft.com/office/officeart/2005/8/layout/hierarchy1"/>
    <dgm:cxn modelId="{8F5DBDD3-B343-42E6-A53B-611BA4E4B42E}" type="presParOf" srcId="{1CFAB8A1-BA1F-4AA6-8698-7F5BD67640A2}" destId="{373F7570-D223-4A45-B62B-3D55BD25905A}" srcOrd="0" destOrd="0" presId="urn:microsoft.com/office/officeart/2005/8/layout/hierarchy1"/>
    <dgm:cxn modelId="{F64EE47D-5E8A-441A-9EB7-14AF13150834}" type="presParOf" srcId="{373F7570-D223-4A45-B62B-3D55BD25905A}" destId="{C31E85EE-7905-49E5-854A-B50199F18187}" srcOrd="0" destOrd="0" presId="urn:microsoft.com/office/officeart/2005/8/layout/hierarchy1"/>
    <dgm:cxn modelId="{07331F59-DFEF-4022-A194-5D19286B39DA}" type="presParOf" srcId="{373F7570-D223-4A45-B62B-3D55BD25905A}" destId="{370DD7C3-FA58-4747-ACE9-EE5649C3F2C7}" srcOrd="1" destOrd="0" presId="urn:microsoft.com/office/officeart/2005/8/layout/hierarchy1"/>
    <dgm:cxn modelId="{A1552A57-3EFE-4D99-B4BA-BB87E65C00D6}" type="presParOf" srcId="{1CFAB8A1-BA1F-4AA6-8698-7F5BD67640A2}" destId="{C9A7729A-C880-4E52-B589-F6138D6F5675}" srcOrd="1" destOrd="0" presId="urn:microsoft.com/office/officeart/2005/8/layout/hierarchy1"/>
    <dgm:cxn modelId="{4E371F85-46B4-4B04-8214-81C26E1D972B}" type="presParOf" srcId="{36D3BDF2-8293-42C8-A50D-EB92CDB261C6}" destId="{DAA85163-21F0-43B1-9349-35A3E242AC4A}" srcOrd="4" destOrd="0" presId="urn:microsoft.com/office/officeart/2005/8/layout/hierarchy1"/>
    <dgm:cxn modelId="{5366CF44-42A4-4AC3-A2ED-7FF79995EB51}" type="presParOf" srcId="{36D3BDF2-8293-42C8-A50D-EB92CDB261C6}" destId="{C8CD4E24-C59A-442E-B57F-8B5ADE4037EC}" srcOrd="5" destOrd="0" presId="urn:microsoft.com/office/officeart/2005/8/layout/hierarchy1"/>
    <dgm:cxn modelId="{057B7503-3E49-4ED4-A51D-53480870B695}" type="presParOf" srcId="{C8CD4E24-C59A-442E-B57F-8B5ADE4037EC}" destId="{088107FE-A4C8-42FB-80BF-7C6465C898DE}" srcOrd="0" destOrd="0" presId="urn:microsoft.com/office/officeart/2005/8/layout/hierarchy1"/>
    <dgm:cxn modelId="{8EE995D1-241A-463B-8E33-13B6656BDFAF}" type="presParOf" srcId="{088107FE-A4C8-42FB-80BF-7C6465C898DE}" destId="{974A0287-EAA1-4169-B8C6-F00DB0953610}" srcOrd="0" destOrd="0" presId="urn:microsoft.com/office/officeart/2005/8/layout/hierarchy1"/>
    <dgm:cxn modelId="{7DC75439-E44B-4C86-9924-B44CBA17F89B}" type="presParOf" srcId="{088107FE-A4C8-42FB-80BF-7C6465C898DE}" destId="{B311FD92-5918-4BEE-AB98-D69B1D16863B}" srcOrd="1" destOrd="0" presId="urn:microsoft.com/office/officeart/2005/8/layout/hierarchy1"/>
    <dgm:cxn modelId="{D143F220-113F-417B-A9D3-C1128606B2A2}" type="presParOf" srcId="{C8CD4E24-C59A-442E-B57F-8B5ADE4037EC}" destId="{46818EF8-C325-4E14-9636-AB22F1BCE83F}" srcOrd="1" destOrd="0" presId="urn:microsoft.com/office/officeart/2005/8/layout/hierarchy1"/>
    <dgm:cxn modelId="{7BE127CE-DA26-4363-871A-34DEB7B63069}" type="presParOf" srcId="{46818EF8-C325-4E14-9636-AB22F1BCE83F}" destId="{40FB329B-DB40-4218-A473-7032E35CFFB2}" srcOrd="0" destOrd="0" presId="urn:microsoft.com/office/officeart/2005/8/layout/hierarchy1"/>
    <dgm:cxn modelId="{7D762A94-ED2F-4F00-B662-D65BB5EFBCBF}" type="presParOf" srcId="{46818EF8-C325-4E14-9636-AB22F1BCE83F}" destId="{DE615FC6-A003-4741-82A9-B07A91BE97D9}" srcOrd="1" destOrd="0" presId="urn:microsoft.com/office/officeart/2005/8/layout/hierarchy1"/>
    <dgm:cxn modelId="{EC3AB487-17BF-4BF7-BDD8-BE53BCB35125}" type="presParOf" srcId="{DE615FC6-A003-4741-82A9-B07A91BE97D9}" destId="{15F919E7-602B-4DAC-95C4-EAC24D31EC1F}" srcOrd="0" destOrd="0" presId="urn:microsoft.com/office/officeart/2005/8/layout/hierarchy1"/>
    <dgm:cxn modelId="{08204BCC-F515-43B8-8D8D-3DF6FE1D6F2F}" type="presParOf" srcId="{15F919E7-602B-4DAC-95C4-EAC24D31EC1F}" destId="{9C896C0A-516C-4832-BDC7-8FEE38C7AE09}" srcOrd="0" destOrd="0" presId="urn:microsoft.com/office/officeart/2005/8/layout/hierarchy1"/>
    <dgm:cxn modelId="{F88E07FE-567F-4012-8EB0-EF918D200166}" type="presParOf" srcId="{15F919E7-602B-4DAC-95C4-EAC24D31EC1F}" destId="{3161DED1-49FF-4D21-9554-E6ADE1C20078}" srcOrd="1" destOrd="0" presId="urn:microsoft.com/office/officeart/2005/8/layout/hierarchy1"/>
    <dgm:cxn modelId="{43DCF321-C01B-49EB-89E6-0F1344326FBD}" type="presParOf" srcId="{DE615FC6-A003-4741-82A9-B07A91BE97D9}" destId="{32203EAA-2E02-4C97-B74D-FB456989E8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8C7BF3-E6E7-4A12-8CC5-D47C85192086}" type="doc">
      <dgm:prSet loTypeId="urn:microsoft.com/office/officeart/2005/8/layout/hProcess9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54F2755-F9A9-4E4E-9481-3844EFF20391}">
      <dgm:prSet custT="1"/>
      <dgm:spPr>
        <a:solidFill>
          <a:srgbClr val="FFF0A2"/>
        </a:solidFill>
        <a:ln>
          <a:solidFill>
            <a:srgbClr val="FFF0A2"/>
          </a:solidFill>
        </a:ln>
      </dgm:spPr>
      <dgm:t>
        <a:bodyPr/>
        <a:lstStyle/>
        <a:p>
          <a:pPr>
            <a:lnSpc>
              <a:spcPct val="110000"/>
            </a:lnSpc>
            <a:spcBef>
              <a:spcPts val="100"/>
            </a:spcBef>
            <a:spcAft>
              <a:spcPts val="100"/>
            </a:spcAft>
          </a:pP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Ngôn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ngữ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3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miền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Bắc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–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Trung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– Nam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có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khác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biệt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thú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vị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góp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phần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làm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nên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phong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phú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giàu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có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của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tiếng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Việt</a:t>
          </a:r>
          <a:endParaRPr lang="en-US" sz="30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39EC355F-016D-49F3-B914-56933B2AF0C7}" type="parTrans" cxnId="{FA91F7B2-7F54-4B5E-B6F9-BE73A6CD51C1}">
      <dgm:prSet/>
      <dgm:spPr/>
      <dgm:t>
        <a:bodyPr/>
        <a:lstStyle/>
        <a:p>
          <a:endParaRPr lang="en-US"/>
        </a:p>
      </dgm:t>
    </dgm:pt>
    <dgm:pt modelId="{AC8EAA62-EA21-4F60-A94F-50304F0F3317}" type="sibTrans" cxnId="{FA91F7B2-7F54-4B5E-B6F9-BE73A6CD51C1}">
      <dgm:prSet/>
      <dgm:spPr/>
      <dgm:t>
        <a:bodyPr/>
        <a:lstStyle/>
        <a:p>
          <a:endParaRPr lang="en-US"/>
        </a:p>
      </dgm:t>
    </dgm:pt>
    <dgm:pt modelId="{D1AEE257-5357-47F5-B7FC-55A9F16DE9B3}">
      <dgm:prSet custT="1"/>
      <dgm:spPr>
        <a:solidFill>
          <a:srgbClr val="A9C4E2"/>
        </a:solidFill>
        <a:ln>
          <a:solidFill>
            <a:srgbClr val="A9C4E2"/>
          </a:solidFill>
        </a:ln>
      </dgm:spPr>
      <dgm:t>
        <a:bodyPr/>
        <a:lstStyle/>
        <a:p>
          <a:pPr>
            <a:lnSpc>
              <a:spcPct val="110000"/>
            </a:lnSpc>
            <a:spcBef>
              <a:spcPts val="100"/>
            </a:spcBef>
            <a:spcAft>
              <a:spcPts val="100"/>
            </a:spcAft>
          </a:pP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Sử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dụng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ngôn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ngữ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địa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phương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trong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giao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tiếp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tạo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nên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gần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gũi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thân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mật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trong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văn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học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tạo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nên</a:t>
          </a:r>
          <a:r>
            <a:rPr lang="en-US" sz="3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dấu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ấn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–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đặc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trưng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vùng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miền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…</a:t>
          </a:r>
        </a:p>
      </dgm:t>
    </dgm:pt>
    <dgm:pt modelId="{833BA792-646C-449E-8D3E-9944FF15912C}" type="parTrans" cxnId="{8324D3DF-6D11-404F-8088-B47E6169F9D4}">
      <dgm:prSet/>
      <dgm:spPr/>
      <dgm:t>
        <a:bodyPr/>
        <a:lstStyle/>
        <a:p>
          <a:endParaRPr lang="en-US"/>
        </a:p>
      </dgm:t>
    </dgm:pt>
    <dgm:pt modelId="{C7C82972-E595-4C48-902B-61D7E22E1EBF}" type="sibTrans" cxnId="{8324D3DF-6D11-404F-8088-B47E6169F9D4}">
      <dgm:prSet/>
      <dgm:spPr/>
      <dgm:t>
        <a:bodyPr/>
        <a:lstStyle/>
        <a:p>
          <a:endParaRPr lang="en-US"/>
        </a:p>
      </dgm:t>
    </dgm:pt>
    <dgm:pt modelId="{AE1F113E-C8DB-447C-84FB-2C235E94F44C}">
      <dgm:prSet custT="1"/>
      <dgm:spPr>
        <a:solidFill>
          <a:srgbClr val="CAB8D1"/>
        </a:solidFill>
        <a:ln>
          <a:solidFill>
            <a:srgbClr val="CAB8D1"/>
          </a:solidFill>
        </a:ln>
      </dgm:spPr>
      <dgm:t>
        <a:bodyPr/>
        <a:lstStyle/>
        <a:p>
          <a:pPr>
            <a:lnSpc>
              <a:spcPct val="110000"/>
            </a:lnSpc>
            <a:spcBef>
              <a:spcPts val="100"/>
            </a:spcBef>
            <a:spcAft>
              <a:spcPts val="100"/>
            </a:spcAft>
          </a:pPr>
          <a:r>
            <a:rPr lang="en-US" sz="3000" dirty="0" err="1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Sử</a:t>
          </a:r>
          <a:r>
            <a:rPr lang="en-US" sz="30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dụng</a:t>
          </a:r>
          <a:r>
            <a:rPr lang="en-US" sz="30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ngôn</a:t>
          </a:r>
          <a:r>
            <a:rPr lang="en-US" sz="30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ngữ</a:t>
          </a:r>
          <a:r>
            <a:rPr lang="en-US" sz="30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địa</a:t>
          </a:r>
          <a:r>
            <a:rPr lang="en-US" sz="30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phương</a:t>
          </a:r>
          <a:r>
            <a:rPr lang="en-US" sz="30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cần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có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chừng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mực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nếu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lạm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dụng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sẽ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gây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khó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hiểu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với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tiếp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nhận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và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hạn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chế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phổ</a:t>
          </a:r>
          <a:r>
            <a:rPr lang="en-US" sz="3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biến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lan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tỏa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của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tác</a:t>
          </a:r>
          <a:r>
            <a:rPr lang="en-US" sz="3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phẩm</a:t>
          </a:r>
          <a:endParaRPr lang="en-US" sz="3000" dirty="0">
            <a:solidFill>
              <a:srgbClr val="FF0000"/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E10AFDB5-97DB-4245-A44D-5A0233BA4C20}" type="parTrans" cxnId="{41476DB0-C38C-4039-B442-73719C217934}">
      <dgm:prSet/>
      <dgm:spPr/>
      <dgm:t>
        <a:bodyPr/>
        <a:lstStyle/>
        <a:p>
          <a:endParaRPr lang="en-US"/>
        </a:p>
      </dgm:t>
    </dgm:pt>
    <dgm:pt modelId="{6B58D550-EFBE-48C5-A901-77D203ACA1A8}" type="sibTrans" cxnId="{41476DB0-C38C-4039-B442-73719C217934}">
      <dgm:prSet/>
      <dgm:spPr/>
      <dgm:t>
        <a:bodyPr/>
        <a:lstStyle/>
        <a:p>
          <a:endParaRPr lang="en-US"/>
        </a:p>
      </dgm:t>
    </dgm:pt>
    <dgm:pt modelId="{C8FD1A7E-230B-4637-8416-7CF1DE7D4C68}" type="pres">
      <dgm:prSet presAssocID="{158C7BF3-E6E7-4A12-8CC5-D47C8519208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7B7913-D81A-4FF9-B728-8E313C43888A}" type="pres">
      <dgm:prSet presAssocID="{158C7BF3-E6E7-4A12-8CC5-D47C85192086}" presName="arrow" presStyleLbl="bgShp" presStyleIdx="0" presStyleCnt="1"/>
      <dgm:spPr/>
    </dgm:pt>
    <dgm:pt modelId="{06AF18DB-7BE9-45A2-AC21-32D54926F0A8}" type="pres">
      <dgm:prSet presAssocID="{158C7BF3-E6E7-4A12-8CC5-D47C85192086}" presName="linearProcess" presStyleCnt="0"/>
      <dgm:spPr/>
    </dgm:pt>
    <dgm:pt modelId="{80414516-6399-4F98-B56F-A8C8198639D9}" type="pres">
      <dgm:prSet presAssocID="{754F2755-F9A9-4E4E-9481-3844EFF20391}" presName="textNode" presStyleLbl="node1" presStyleIdx="0" presStyleCnt="3" custScaleY="109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A8A37-AF28-4BD5-B2AA-A3CE77B7867A}" type="pres">
      <dgm:prSet presAssocID="{AC8EAA62-EA21-4F60-A94F-50304F0F3317}" presName="sibTrans" presStyleCnt="0"/>
      <dgm:spPr/>
    </dgm:pt>
    <dgm:pt modelId="{42B9A33D-4B38-4FD3-B58C-16725391B115}" type="pres">
      <dgm:prSet presAssocID="{D1AEE257-5357-47F5-B7FC-55A9F16DE9B3}" presName="textNode" presStyleLbl="node1" presStyleIdx="1" presStyleCnt="3" custScaleY="109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E6C82-633A-4B42-9DA0-6BFE1B7DC11F}" type="pres">
      <dgm:prSet presAssocID="{C7C82972-E595-4C48-902B-61D7E22E1EBF}" presName="sibTrans" presStyleCnt="0"/>
      <dgm:spPr/>
    </dgm:pt>
    <dgm:pt modelId="{1D865323-B976-4355-B93A-F38ADD240B23}" type="pres">
      <dgm:prSet presAssocID="{AE1F113E-C8DB-447C-84FB-2C235E94F44C}" presName="textNode" presStyleLbl="node1" presStyleIdx="2" presStyleCnt="3" custScaleY="109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476DB0-C38C-4039-B442-73719C217934}" srcId="{158C7BF3-E6E7-4A12-8CC5-D47C85192086}" destId="{AE1F113E-C8DB-447C-84FB-2C235E94F44C}" srcOrd="2" destOrd="0" parTransId="{E10AFDB5-97DB-4245-A44D-5A0233BA4C20}" sibTransId="{6B58D550-EFBE-48C5-A901-77D203ACA1A8}"/>
    <dgm:cxn modelId="{2C676F2D-7E7B-4745-8ED4-22F69078D0B5}" type="presOf" srcId="{AE1F113E-C8DB-447C-84FB-2C235E94F44C}" destId="{1D865323-B976-4355-B93A-F38ADD240B23}" srcOrd="0" destOrd="0" presId="urn:microsoft.com/office/officeart/2005/8/layout/hProcess9"/>
    <dgm:cxn modelId="{842C9A97-6D4B-4EC9-B395-83D6AE247204}" type="presOf" srcId="{D1AEE257-5357-47F5-B7FC-55A9F16DE9B3}" destId="{42B9A33D-4B38-4FD3-B58C-16725391B115}" srcOrd="0" destOrd="0" presId="urn:microsoft.com/office/officeart/2005/8/layout/hProcess9"/>
    <dgm:cxn modelId="{8324D3DF-6D11-404F-8088-B47E6169F9D4}" srcId="{158C7BF3-E6E7-4A12-8CC5-D47C85192086}" destId="{D1AEE257-5357-47F5-B7FC-55A9F16DE9B3}" srcOrd="1" destOrd="0" parTransId="{833BA792-646C-449E-8D3E-9944FF15912C}" sibTransId="{C7C82972-E595-4C48-902B-61D7E22E1EBF}"/>
    <dgm:cxn modelId="{FA91F7B2-7F54-4B5E-B6F9-BE73A6CD51C1}" srcId="{158C7BF3-E6E7-4A12-8CC5-D47C85192086}" destId="{754F2755-F9A9-4E4E-9481-3844EFF20391}" srcOrd="0" destOrd="0" parTransId="{39EC355F-016D-49F3-B914-56933B2AF0C7}" sibTransId="{AC8EAA62-EA21-4F60-A94F-50304F0F3317}"/>
    <dgm:cxn modelId="{70216F46-FA3A-4F10-BF11-BDC530FCBFC7}" type="presOf" srcId="{158C7BF3-E6E7-4A12-8CC5-D47C85192086}" destId="{C8FD1A7E-230B-4637-8416-7CF1DE7D4C68}" srcOrd="0" destOrd="0" presId="urn:microsoft.com/office/officeart/2005/8/layout/hProcess9"/>
    <dgm:cxn modelId="{FA79FFB4-4604-4DB8-9C53-000B4E2FBD0F}" type="presOf" srcId="{754F2755-F9A9-4E4E-9481-3844EFF20391}" destId="{80414516-6399-4F98-B56F-A8C8198639D9}" srcOrd="0" destOrd="0" presId="urn:microsoft.com/office/officeart/2005/8/layout/hProcess9"/>
    <dgm:cxn modelId="{1C4CF620-11C6-4986-918A-EF8A17C3B0F6}" type="presParOf" srcId="{C8FD1A7E-230B-4637-8416-7CF1DE7D4C68}" destId="{C07B7913-D81A-4FF9-B728-8E313C43888A}" srcOrd="0" destOrd="0" presId="urn:microsoft.com/office/officeart/2005/8/layout/hProcess9"/>
    <dgm:cxn modelId="{F214F504-F0B6-4BCC-B1DC-36A7C6FC48DA}" type="presParOf" srcId="{C8FD1A7E-230B-4637-8416-7CF1DE7D4C68}" destId="{06AF18DB-7BE9-45A2-AC21-32D54926F0A8}" srcOrd="1" destOrd="0" presId="urn:microsoft.com/office/officeart/2005/8/layout/hProcess9"/>
    <dgm:cxn modelId="{8EE879B1-0F0E-4085-9825-BFE6B56A492F}" type="presParOf" srcId="{06AF18DB-7BE9-45A2-AC21-32D54926F0A8}" destId="{80414516-6399-4F98-B56F-A8C8198639D9}" srcOrd="0" destOrd="0" presId="urn:microsoft.com/office/officeart/2005/8/layout/hProcess9"/>
    <dgm:cxn modelId="{1F4AF7C1-F84E-4B44-9D3C-6B1BD4916A15}" type="presParOf" srcId="{06AF18DB-7BE9-45A2-AC21-32D54926F0A8}" destId="{E05A8A37-AF28-4BD5-B2AA-A3CE77B7867A}" srcOrd="1" destOrd="0" presId="urn:microsoft.com/office/officeart/2005/8/layout/hProcess9"/>
    <dgm:cxn modelId="{A71E76AD-7880-40B5-ADB5-36F0F68DDC8A}" type="presParOf" srcId="{06AF18DB-7BE9-45A2-AC21-32D54926F0A8}" destId="{42B9A33D-4B38-4FD3-B58C-16725391B115}" srcOrd="2" destOrd="0" presId="urn:microsoft.com/office/officeart/2005/8/layout/hProcess9"/>
    <dgm:cxn modelId="{02DE3EED-25BE-4EEB-BF57-BAF8B0F6A67B}" type="presParOf" srcId="{06AF18DB-7BE9-45A2-AC21-32D54926F0A8}" destId="{7A3E6C82-633A-4B42-9DA0-6BFE1B7DC11F}" srcOrd="3" destOrd="0" presId="urn:microsoft.com/office/officeart/2005/8/layout/hProcess9"/>
    <dgm:cxn modelId="{6FC29F61-AC15-4A87-B772-D02272F46C6B}" type="presParOf" srcId="{06AF18DB-7BE9-45A2-AC21-32D54926F0A8}" destId="{1D865323-B976-4355-B93A-F38ADD240B2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B329B-DB40-4218-A473-7032E35CFFB2}">
      <dsp:nvSpPr>
        <dsp:cNvPr id="0" name=""/>
        <dsp:cNvSpPr/>
      </dsp:nvSpPr>
      <dsp:spPr>
        <a:xfrm>
          <a:off x="9285982" y="3516771"/>
          <a:ext cx="91440" cy="654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498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85163-21F0-43B1-9349-35A3E242AC4A}">
      <dsp:nvSpPr>
        <dsp:cNvPr id="0" name=""/>
        <dsp:cNvSpPr/>
      </dsp:nvSpPr>
      <dsp:spPr>
        <a:xfrm>
          <a:off x="5820107" y="1431700"/>
          <a:ext cx="3511595" cy="654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354"/>
              </a:lnTo>
              <a:lnTo>
                <a:pt x="3511595" y="446354"/>
              </a:lnTo>
              <a:lnTo>
                <a:pt x="3511595" y="65498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4D0CC-AFD3-4250-8093-415E2C8DDEE5}">
      <dsp:nvSpPr>
        <dsp:cNvPr id="0" name=""/>
        <dsp:cNvSpPr/>
      </dsp:nvSpPr>
      <dsp:spPr>
        <a:xfrm>
          <a:off x="5774387" y="3516771"/>
          <a:ext cx="91440" cy="654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498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8BAB5-64A9-47E2-9EF5-4EB1F5CE2245}">
      <dsp:nvSpPr>
        <dsp:cNvPr id="0" name=""/>
        <dsp:cNvSpPr/>
      </dsp:nvSpPr>
      <dsp:spPr>
        <a:xfrm>
          <a:off x="5774387" y="1431700"/>
          <a:ext cx="91440" cy="654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498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8FC81-681D-4D55-B20C-9C9AC3906970}">
      <dsp:nvSpPr>
        <dsp:cNvPr id="0" name=""/>
        <dsp:cNvSpPr/>
      </dsp:nvSpPr>
      <dsp:spPr>
        <a:xfrm>
          <a:off x="2262792" y="3516771"/>
          <a:ext cx="91440" cy="654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498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26997-BDB4-46C3-B094-845C05277804}">
      <dsp:nvSpPr>
        <dsp:cNvPr id="0" name=""/>
        <dsp:cNvSpPr/>
      </dsp:nvSpPr>
      <dsp:spPr>
        <a:xfrm>
          <a:off x="2308512" y="1431700"/>
          <a:ext cx="3511595" cy="654986"/>
        </a:xfrm>
        <a:custGeom>
          <a:avLst/>
          <a:gdLst/>
          <a:ahLst/>
          <a:cxnLst/>
          <a:rect l="0" t="0" r="0" b="0"/>
          <a:pathLst>
            <a:path>
              <a:moveTo>
                <a:pt x="3511595" y="0"/>
              </a:moveTo>
              <a:lnTo>
                <a:pt x="3511595" y="446354"/>
              </a:lnTo>
              <a:lnTo>
                <a:pt x="0" y="446354"/>
              </a:lnTo>
              <a:lnTo>
                <a:pt x="0" y="65498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BBD70-CB68-4AF3-9A01-179BEC40E17C}">
      <dsp:nvSpPr>
        <dsp:cNvPr id="0" name=""/>
        <dsp:cNvSpPr/>
      </dsp:nvSpPr>
      <dsp:spPr>
        <a:xfrm>
          <a:off x="4694056" y="1615"/>
          <a:ext cx="2252102" cy="1430084"/>
        </a:xfrm>
        <a:prstGeom prst="roundRect">
          <a:avLst>
            <a:gd name="adj" fmla="val 10000"/>
          </a:avLst>
        </a:prstGeom>
        <a:solidFill>
          <a:srgbClr val="B2D4C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F2B1AB-A2EC-47D5-BC42-6184C5D88BFE}">
      <dsp:nvSpPr>
        <dsp:cNvPr id="0" name=""/>
        <dsp:cNvSpPr/>
      </dsp:nvSpPr>
      <dsp:spPr>
        <a:xfrm>
          <a:off x="4944290" y="239337"/>
          <a:ext cx="2252102" cy="1430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Ngôn ngữ vùng miền</a:t>
          </a:r>
        </a:p>
      </dsp:txBody>
      <dsp:txXfrm>
        <a:off x="4986176" y="281223"/>
        <a:ext cx="2168330" cy="1346312"/>
      </dsp:txXfrm>
    </dsp:sp>
    <dsp:sp modelId="{B4C87AAE-4DAE-4F01-81C5-6F6BC5286271}">
      <dsp:nvSpPr>
        <dsp:cNvPr id="0" name=""/>
        <dsp:cNvSpPr/>
      </dsp:nvSpPr>
      <dsp:spPr>
        <a:xfrm>
          <a:off x="1182461" y="2086686"/>
          <a:ext cx="2252102" cy="1430084"/>
        </a:xfrm>
        <a:prstGeom prst="roundRect">
          <a:avLst>
            <a:gd name="adj" fmla="val 10000"/>
          </a:avLst>
        </a:prstGeom>
        <a:solidFill>
          <a:srgbClr val="FFF0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F5CBFB-F65A-4362-B34C-11CBB6CF1114}">
      <dsp:nvSpPr>
        <dsp:cNvPr id="0" name=""/>
        <dsp:cNvSpPr/>
      </dsp:nvSpPr>
      <dsp:spPr>
        <a:xfrm>
          <a:off x="1432694" y="2324408"/>
          <a:ext cx="2252102" cy="1430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Miền Bắc</a:t>
          </a:r>
        </a:p>
      </dsp:txBody>
      <dsp:txXfrm>
        <a:off x="1474580" y="2366294"/>
        <a:ext cx="2168330" cy="1346312"/>
      </dsp:txXfrm>
    </dsp:sp>
    <dsp:sp modelId="{0692ABA6-0EBF-4B1B-86C9-7F32CB568BF4}">
      <dsp:nvSpPr>
        <dsp:cNvPr id="0" name=""/>
        <dsp:cNvSpPr/>
      </dsp:nvSpPr>
      <dsp:spPr>
        <a:xfrm>
          <a:off x="802948" y="4171758"/>
          <a:ext cx="3011128" cy="3228888"/>
        </a:xfrm>
        <a:prstGeom prst="roundRect">
          <a:avLst>
            <a:gd name="adj" fmla="val 10000"/>
          </a:avLst>
        </a:prstGeom>
        <a:solidFill>
          <a:srgbClr val="FFF0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478F86-8BC9-4E7A-9474-74FE6B76D6E0}">
      <dsp:nvSpPr>
        <dsp:cNvPr id="0" name=""/>
        <dsp:cNvSpPr/>
      </dsp:nvSpPr>
      <dsp:spPr>
        <a:xfrm>
          <a:off x="1053181" y="4409480"/>
          <a:ext cx="3011128" cy="3228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Không</a:t>
          </a:r>
          <a:r>
            <a:rPr lang="en-US" sz="27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phân</a:t>
          </a:r>
          <a:r>
            <a:rPr lang="en-US" sz="27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biệt</a:t>
          </a:r>
          <a:r>
            <a:rPr lang="en-US" sz="27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s-x; r-d; </a:t>
          </a:r>
          <a:r>
            <a:rPr lang="en-US" sz="27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tr-ch</a:t>
          </a:r>
          <a:r>
            <a:rPr lang="en-US" sz="27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trong</a:t>
          </a:r>
          <a:r>
            <a:rPr lang="en-US" sz="2700" kern="12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phát</a:t>
          </a:r>
          <a:r>
            <a:rPr lang="en-US" sz="2700" kern="12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âm</a:t>
          </a:r>
          <a:endParaRPr lang="en-US" sz="2700" kern="1200" dirty="0"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sp:txBody>
      <dsp:txXfrm>
        <a:off x="1141374" y="4497673"/>
        <a:ext cx="2834742" cy="3052502"/>
      </dsp:txXfrm>
    </dsp:sp>
    <dsp:sp modelId="{34CA6419-DDDD-47DA-8597-F4842F6DDA7E}">
      <dsp:nvSpPr>
        <dsp:cNvPr id="0" name=""/>
        <dsp:cNvSpPr/>
      </dsp:nvSpPr>
      <dsp:spPr>
        <a:xfrm>
          <a:off x="4694056" y="2086686"/>
          <a:ext cx="2252102" cy="1430084"/>
        </a:xfrm>
        <a:prstGeom prst="roundRect">
          <a:avLst>
            <a:gd name="adj" fmla="val 10000"/>
          </a:avLst>
        </a:prstGeom>
        <a:solidFill>
          <a:srgbClr val="CAB8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3EEA5C-FEAC-45F6-8C37-A0B9CF817FF4}">
      <dsp:nvSpPr>
        <dsp:cNvPr id="0" name=""/>
        <dsp:cNvSpPr/>
      </dsp:nvSpPr>
      <dsp:spPr>
        <a:xfrm>
          <a:off x="4944290" y="2324408"/>
          <a:ext cx="2252102" cy="1430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Miền Trung</a:t>
          </a:r>
        </a:p>
      </dsp:txBody>
      <dsp:txXfrm>
        <a:off x="4986176" y="2366294"/>
        <a:ext cx="2168330" cy="1346312"/>
      </dsp:txXfrm>
    </dsp:sp>
    <dsp:sp modelId="{C31E85EE-7905-49E5-854A-B50199F18187}">
      <dsp:nvSpPr>
        <dsp:cNvPr id="0" name=""/>
        <dsp:cNvSpPr/>
      </dsp:nvSpPr>
      <dsp:spPr>
        <a:xfrm>
          <a:off x="4314543" y="4171758"/>
          <a:ext cx="3011128" cy="3228888"/>
        </a:xfrm>
        <a:prstGeom prst="roundRect">
          <a:avLst>
            <a:gd name="adj" fmla="val 10000"/>
          </a:avLst>
        </a:prstGeom>
        <a:solidFill>
          <a:srgbClr val="CAB8D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0DD7C3-FA58-4747-ACE9-EE5649C3F2C7}">
      <dsp:nvSpPr>
        <dsp:cNvPr id="0" name=""/>
        <dsp:cNvSpPr/>
      </dsp:nvSpPr>
      <dsp:spPr>
        <a:xfrm>
          <a:off x="4564777" y="4409480"/>
          <a:ext cx="3011128" cy="3228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Đa</a:t>
          </a:r>
          <a:r>
            <a:rPr lang="en-US" sz="2700" kern="12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phần</a:t>
          </a:r>
          <a:r>
            <a:rPr lang="en-US" sz="2700" kern="12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không</a:t>
          </a:r>
          <a:r>
            <a:rPr lang="en-US" sz="27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phân</a:t>
          </a:r>
          <a:r>
            <a:rPr lang="en-US" sz="27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biệt</a:t>
          </a:r>
          <a:r>
            <a:rPr lang="en-US" sz="27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thanh</a:t>
          </a:r>
          <a:r>
            <a:rPr lang="en-US" sz="27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</a:p>
        <a:p>
          <a:pPr lvl="0" algn="ctr" defTabSz="120015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en-US" sz="27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hỏi</a:t>
          </a:r>
          <a:r>
            <a:rPr lang="en-US" sz="27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- </a:t>
          </a:r>
          <a:r>
            <a:rPr lang="en-US" sz="27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ngã</a:t>
          </a:r>
          <a:endParaRPr lang="en-US" sz="2700" kern="1200" dirty="0">
            <a:solidFill>
              <a:srgbClr val="FF0000"/>
            </a:solidFill>
            <a:latin typeface="Roboto Condensed" panose="02000000000000000000" pitchFamily="2" charset="0"/>
            <a:ea typeface="Roboto Condensed" panose="02000000000000000000" pitchFamily="2" charset="0"/>
            <a:cs typeface="Tahoma" panose="020B0604030504040204" pitchFamily="34" charset="0"/>
          </a:endParaRPr>
        </a:p>
      </dsp:txBody>
      <dsp:txXfrm>
        <a:off x="4652970" y="4497673"/>
        <a:ext cx="2834742" cy="3052502"/>
      </dsp:txXfrm>
    </dsp:sp>
    <dsp:sp modelId="{974A0287-EAA1-4169-B8C6-F00DB0953610}">
      <dsp:nvSpPr>
        <dsp:cNvPr id="0" name=""/>
        <dsp:cNvSpPr/>
      </dsp:nvSpPr>
      <dsp:spPr>
        <a:xfrm>
          <a:off x="8205651" y="2086686"/>
          <a:ext cx="2252102" cy="1430084"/>
        </a:xfrm>
        <a:prstGeom prst="roundRect">
          <a:avLst>
            <a:gd name="adj" fmla="val 10000"/>
          </a:avLst>
        </a:prstGeom>
        <a:solidFill>
          <a:srgbClr val="A9C4E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11FD92-5918-4BEE-AB98-D69B1D16863B}">
      <dsp:nvSpPr>
        <dsp:cNvPr id="0" name=""/>
        <dsp:cNvSpPr/>
      </dsp:nvSpPr>
      <dsp:spPr>
        <a:xfrm>
          <a:off x="8455885" y="2324408"/>
          <a:ext cx="2252102" cy="1430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Miền Nam</a:t>
          </a:r>
        </a:p>
      </dsp:txBody>
      <dsp:txXfrm>
        <a:off x="8497771" y="2366294"/>
        <a:ext cx="2168330" cy="1346312"/>
      </dsp:txXfrm>
    </dsp:sp>
    <dsp:sp modelId="{9C896C0A-516C-4832-BDC7-8FEE38C7AE09}">
      <dsp:nvSpPr>
        <dsp:cNvPr id="0" name=""/>
        <dsp:cNvSpPr/>
      </dsp:nvSpPr>
      <dsp:spPr>
        <a:xfrm>
          <a:off x="7826138" y="4171758"/>
          <a:ext cx="3011128" cy="3285105"/>
        </a:xfrm>
        <a:prstGeom prst="roundRect">
          <a:avLst>
            <a:gd name="adj" fmla="val 10000"/>
          </a:avLst>
        </a:prstGeom>
        <a:solidFill>
          <a:srgbClr val="A9C4E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61DED1-49FF-4D21-9554-E6ADE1C20078}">
      <dsp:nvSpPr>
        <dsp:cNvPr id="0" name=""/>
        <dsp:cNvSpPr/>
      </dsp:nvSpPr>
      <dsp:spPr>
        <a:xfrm>
          <a:off x="8076372" y="4409480"/>
          <a:ext cx="3011128" cy="3285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đồng</a:t>
          </a:r>
          <a:r>
            <a:rPr lang="en-US" sz="2700" kern="12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nhất</a:t>
          </a:r>
          <a:r>
            <a:rPr lang="en-US" sz="2700" kern="12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các</a:t>
          </a:r>
          <a:r>
            <a:rPr lang="en-US" sz="2700" kern="12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vần</a:t>
          </a:r>
          <a:r>
            <a:rPr lang="en-US" sz="2700" kern="12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(</a:t>
          </a:r>
          <a:r>
            <a:rPr lang="en-US" sz="2700" kern="12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âm</a:t>
          </a:r>
          <a:r>
            <a:rPr lang="en-US" sz="2700" kern="12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ich</a:t>
          </a:r>
          <a:r>
            <a:rPr lang="en-US" sz="2700" kern="12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đọc</a:t>
          </a:r>
          <a:r>
            <a:rPr lang="en-US" sz="2700" kern="12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giống</a:t>
          </a:r>
          <a:r>
            <a:rPr lang="en-US" sz="2700" kern="12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 err="1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âm</a:t>
          </a:r>
          <a:r>
            <a:rPr lang="en-US" sz="2700" kern="12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 </a:t>
          </a:r>
          <a:r>
            <a:rPr lang="en-US" sz="27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it</a:t>
          </a:r>
          <a:r>
            <a:rPr lang="en-US" sz="2700" kern="1200" dirty="0"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rPr>
            <a:t>...)</a:t>
          </a:r>
        </a:p>
      </dsp:txBody>
      <dsp:txXfrm>
        <a:off x="8164565" y="4497673"/>
        <a:ext cx="2834742" cy="3108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B7913-D81A-4FF9-B728-8E313C43888A}">
      <dsp:nvSpPr>
        <dsp:cNvPr id="0" name=""/>
        <dsp:cNvSpPr/>
      </dsp:nvSpPr>
      <dsp:spPr>
        <a:xfrm>
          <a:off x="982979" y="0"/>
          <a:ext cx="11140440" cy="81534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414516-6399-4F98-B56F-A8C8198639D9}">
      <dsp:nvSpPr>
        <dsp:cNvPr id="0" name=""/>
        <dsp:cNvSpPr/>
      </dsp:nvSpPr>
      <dsp:spPr>
        <a:xfrm>
          <a:off x="4220" y="2286001"/>
          <a:ext cx="4033206" cy="3581397"/>
        </a:xfrm>
        <a:prstGeom prst="roundRect">
          <a:avLst/>
        </a:prstGeom>
        <a:solidFill>
          <a:srgbClr val="FFF0A2"/>
        </a:solidFill>
        <a:ln>
          <a:solidFill>
            <a:srgbClr val="FFF0A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110000"/>
            </a:lnSpc>
            <a:spcBef>
              <a:spcPct val="0"/>
            </a:spcBef>
            <a:spcAft>
              <a:spcPts val="100"/>
            </a:spcAft>
          </a:pP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Ngôn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ngữ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3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miền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Bắc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–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Trung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– Nam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có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khác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biệt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thú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vị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góp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phần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làm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nên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phong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phú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giàu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có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của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tiếng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Việt</a:t>
          </a:r>
          <a:endParaRPr lang="en-US" sz="300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179049" y="2460830"/>
        <a:ext cx="3683548" cy="3231739"/>
      </dsp:txXfrm>
    </dsp:sp>
    <dsp:sp modelId="{42B9A33D-4B38-4FD3-B58C-16725391B115}">
      <dsp:nvSpPr>
        <dsp:cNvPr id="0" name=""/>
        <dsp:cNvSpPr/>
      </dsp:nvSpPr>
      <dsp:spPr>
        <a:xfrm>
          <a:off x="4536596" y="2286001"/>
          <a:ext cx="4033206" cy="3581397"/>
        </a:xfrm>
        <a:prstGeom prst="roundRect">
          <a:avLst/>
        </a:prstGeom>
        <a:solidFill>
          <a:srgbClr val="A9C4E2"/>
        </a:solidFill>
        <a:ln>
          <a:solidFill>
            <a:srgbClr val="A9C4E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110000"/>
            </a:lnSpc>
            <a:spcBef>
              <a:spcPct val="0"/>
            </a:spcBef>
            <a:spcAft>
              <a:spcPts val="100"/>
            </a:spcAft>
          </a:pP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Sử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dụng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ngôn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ngữ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địa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phương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trong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giao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tiếp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tạo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nên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gần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gũi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thân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mật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trong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văn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học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tạo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nên</a:t>
          </a:r>
          <a:r>
            <a:rPr lang="en-US" sz="3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dấu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ấn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–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đặc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trưng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vùng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miền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…</a:t>
          </a:r>
        </a:p>
      </dsp:txBody>
      <dsp:txXfrm>
        <a:off x="4711425" y="2460830"/>
        <a:ext cx="3683548" cy="3231739"/>
      </dsp:txXfrm>
    </dsp:sp>
    <dsp:sp modelId="{1D865323-B976-4355-B93A-F38ADD240B23}">
      <dsp:nvSpPr>
        <dsp:cNvPr id="0" name=""/>
        <dsp:cNvSpPr/>
      </dsp:nvSpPr>
      <dsp:spPr>
        <a:xfrm>
          <a:off x="9068973" y="2286001"/>
          <a:ext cx="4033206" cy="3581397"/>
        </a:xfrm>
        <a:prstGeom prst="roundRect">
          <a:avLst/>
        </a:prstGeom>
        <a:solidFill>
          <a:srgbClr val="CAB8D1"/>
        </a:solidFill>
        <a:ln>
          <a:solidFill>
            <a:srgbClr val="CAB8D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110000"/>
            </a:lnSpc>
            <a:spcBef>
              <a:spcPct val="0"/>
            </a:spcBef>
            <a:spcAft>
              <a:spcPts val="100"/>
            </a:spcAft>
          </a:pPr>
          <a:r>
            <a:rPr lang="en-US" sz="3000" kern="1200" dirty="0" err="1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Sử</a:t>
          </a:r>
          <a:r>
            <a:rPr lang="en-US" sz="30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dụng</a:t>
          </a:r>
          <a:r>
            <a:rPr lang="en-US" sz="30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ngôn</a:t>
          </a:r>
          <a:r>
            <a:rPr lang="en-US" sz="30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ngữ</a:t>
          </a:r>
          <a:r>
            <a:rPr lang="en-US" sz="30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địa</a:t>
          </a:r>
          <a:r>
            <a:rPr lang="en-US" sz="30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phương</a:t>
          </a:r>
          <a:r>
            <a:rPr lang="en-US" sz="30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cần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có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chừng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mực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nếu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lạm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dụng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sẽ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gây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khó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hiểu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với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tiếp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nhận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và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hạn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chế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phổ</a:t>
          </a:r>
          <a:r>
            <a:rPr lang="en-US" sz="3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biến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lan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tỏa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của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tác</a:t>
          </a:r>
          <a:r>
            <a:rPr lang="en-US" sz="3000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3000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phẩm</a:t>
          </a:r>
          <a:endParaRPr lang="en-US" sz="3000" kern="1200" dirty="0">
            <a:solidFill>
              <a:srgbClr val="FF0000"/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9243802" y="2460830"/>
        <a:ext cx="3683548" cy="3231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13.svg"/><Relationship Id="rId1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10" Type="http://schemas.openxmlformats.org/officeDocument/2006/relationships/image" Target="../media/image4.png"/><Relationship Id="rId9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0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3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75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6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3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28.svg"/><Relationship Id="rId10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openxmlformats.org/officeDocument/2006/relationships/image" Target="../media/image32.svg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6.sv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4.png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2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8.svg"/><Relationship Id="rId4" Type="http://schemas.openxmlformats.org/officeDocument/2006/relationships/image" Target="../media/image22.png"/><Relationship Id="rId9" Type="http://schemas.openxmlformats.org/officeDocument/2006/relationships/image" Target="../media/image6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8.svg"/><Relationship Id="rId4" Type="http://schemas.openxmlformats.org/officeDocument/2006/relationships/image" Target="../media/image22.png"/><Relationship Id="rId9" Type="http://schemas.openxmlformats.org/officeDocument/2006/relationships/image" Target="../media/image6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13896" flipH="1">
            <a:off x="10215442" y="1854127"/>
            <a:ext cx="6453179" cy="89401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13119"/>
          <a:stretch>
            <a:fillRect/>
          </a:stretch>
        </p:blipFill>
        <p:spPr>
          <a:xfrm>
            <a:off x="3445765" y="1914643"/>
            <a:ext cx="11392708" cy="7612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48277">
            <a:off x="1561028" y="7540741"/>
            <a:ext cx="5024133" cy="262168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697414" y="3548262"/>
            <a:ext cx="4893171" cy="61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4"/>
              </a:lnSpc>
              <a:spcBef>
                <a:spcPct val="0"/>
              </a:spcBef>
            </a:pPr>
            <a:r>
              <a:rPr lang="en-US" sz="3546" spc="177">
                <a:solidFill>
                  <a:srgbClr val="000000"/>
                </a:solidFill>
                <a:latin typeface="Roboto Condensed Bold"/>
              </a:rPr>
              <a:t>THỰC HÀNH TIẾNG VIỆT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95600" y="4426268"/>
            <a:ext cx="12572999" cy="2898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72"/>
              </a:lnSpc>
              <a:spcBef>
                <a:spcPct val="0"/>
              </a:spcBef>
            </a:pPr>
            <a:r>
              <a:rPr lang="en-US" sz="8051" spc="402" smtClean="0">
                <a:solidFill>
                  <a:srgbClr val="FF0000"/>
                </a:solidFill>
                <a:latin typeface="Fraunces Bold"/>
              </a:rPr>
              <a:t> TIẾT 10:NGÔN </a:t>
            </a:r>
            <a:r>
              <a:rPr lang="en-US" sz="8051" spc="402" dirty="0">
                <a:solidFill>
                  <a:srgbClr val="FF0000"/>
                </a:solidFill>
                <a:latin typeface="Fraunces Bold"/>
              </a:rPr>
              <a:t>NGỮ VÙNG MIỀN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t="46663"/>
          <a:stretch>
            <a:fillRect/>
          </a:stretch>
        </p:blipFill>
        <p:spPr>
          <a:xfrm rot="-182436">
            <a:off x="4754448" y="1798412"/>
            <a:ext cx="8663105" cy="12157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46611" y="1866900"/>
            <a:ext cx="8794780" cy="88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 b="1">
                <a:solidFill>
                  <a:srgbClr val="FFFFFF"/>
                </a:solidFill>
                <a:latin typeface="#9Slide03 Bebas Neue Bold"/>
              </a:rPr>
              <a:t>Bài 1 – Tiểu thuyết và truyện ngắn  </a:t>
            </a:r>
            <a:endParaRPr lang="en-US" sz="4000" b="1" dirty="0">
              <a:solidFill>
                <a:srgbClr val="FFFFFF"/>
              </a:solidFill>
              <a:latin typeface="#9Slide03 Bebas Neue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8235">
            <a:off x="14172624" y="1353043"/>
            <a:ext cx="5366445" cy="91948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662683" y="-947627"/>
            <a:ext cx="7285637" cy="77959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6221">
            <a:off x="-29850" y="5761695"/>
            <a:ext cx="5418069" cy="627355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621763" y="1674610"/>
            <a:ext cx="11865637" cy="8453923"/>
            <a:chOff x="0" y="-152935"/>
            <a:chExt cx="1247769" cy="889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5948" cy="574972"/>
            </a:xfrm>
            <a:custGeom>
              <a:avLst/>
              <a:gdLst/>
              <a:ahLst/>
              <a:cxnLst/>
              <a:rect l="l" t="t" r="r" b="b"/>
              <a:pathLst>
                <a:path w="1215948" h="574972">
                  <a:moveTo>
                    <a:pt x="0" y="0"/>
                  </a:moveTo>
                  <a:lnTo>
                    <a:pt x="1215948" y="0"/>
                  </a:lnTo>
                  <a:lnTo>
                    <a:pt x="1215948" y="574972"/>
                  </a:lnTo>
                  <a:lnTo>
                    <a:pt x="0" y="574972"/>
                  </a:lnTo>
                  <a:close/>
                </a:path>
              </a:pathLst>
            </a:custGeom>
            <a:solidFill>
              <a:srgbClr val="FFFA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52935"/>
              <a:ext cx="1247769" cy="889000"/>
            </a:xfrm>
            <a:prstGeom prst="rect">
              <a:avLst/>
            </a:prstGeom>
          </p:spPr>
          <p:txBody>
            <a:bodyPr lIns="241300" tIns="241300" rIns="241300" bIns="241300" rtlCol="0" anchor="ctr"/>
            <a:lstStyle/>
            <a:p>
              <a:pPr algn="just">
                <a:lnSpc>
                  <a:spcPts val="5459"/>
                </a:lnSpc>
              </a:pP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Viết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đoạn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văn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khoảng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5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câu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trình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bày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ý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kiến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của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em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về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tác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dụng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của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việc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sử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dụng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các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từ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ngữ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địa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phương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trong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bài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ca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dao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Bold"/>
                </a:rPr>
                <a:t>sau</a:t>
              </a:r>
              <a:r>
                <a:rPr lang="en-US" sz="3899" dirty="0">
                  <a:solidFill>
                    <a:srgbClr val="505050"/>
                  </a:solidFill>
                  <a:latin typeface="Roboto Condensed Bold"/>
                </a:rPr>
                <a:t>:</a:t>
              </a:r>
            </a:p>
            <a:p>
              <a:pPr algn="ctr">
                <a:lnSpc>
                  <a:spcPts val="5459"/>
                </a:lnSpc>
              </a:pP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Đứng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bên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ni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đồng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ngó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bên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tê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đồng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,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mênh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mông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bát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ngát</a:t>
              </a:r>
              <a:endParaRPr lang="en-US" sz="3899" dirty="0">
                <a:solidFill>
                  <a:srgbClr val="505050"/>
                </a:solidFill>
                <a:latin typeface="Roboto Condensed Italics"/>
              </a:endParaRPr>
            </a:p>
            <a:p>
              <a:pPr algn="ctr">
                <a:lnSpc>
                  <a:spcPts val="5459"/>
                </a:lnSpc>
              </a:pP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Đứng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bên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tê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đồng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ngó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bên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ni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đồng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,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bát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ngát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mênh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mông</a:t>
              </a:r>
              <a:endParaRPr lang="en-US" sz="3899" dirty="0">
                <a:solidFill>
                  <a:srgbClr val="505050"/>
                </a:solidFill>
                <a:latin typeface="Roboto Condensed Italics"/>
              </a:endParaRPr>
            </a:p>
            <a:p>
              <a:pPr algn="ctr">
                <a:lnSpc>
                  <a:spcPts val="5459"/>
                </a:lnSpc>
              </a:pP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Thân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em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như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chẽn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lúa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đòng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đòng</a:t>
              </a:r>
              <a:endParaRPr lang="en-US" sz="3899" dirty="0">
                <a:solidFill>
                  <a:srgbClr val="505050"/>
                </a:solidFill>
                <a:latin typeface="Roboto Condensed Italics"/>
              </a:endParaRPr>
            </a:p>
            <a:p>
              <a:pPr algn="ctr">
                <a:lnSpc>
                  <a:spcPts val="5459"/>
                </a:lnSpc>
              </a:pP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Phất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phơ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dưới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ngọn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nắng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hồng</a:t>
              </a:r>
              <a:r>
                <a:rPr lang="en-US" sz="3899" dirty="0">
                  <a:solidFill>
                    <a:srgbClr val="505050"/>
                  </a:solidFill>
                  <a:latin typeface="Roboto Condensed Italics"/>
                </a:rPr>
                <a:t> ban </a:t>
              </a:r>
              <a:r>
                <a:rPr lang="en-US" sz="3899" dirty="0" err="1">
                  <a:solidFill>
                    <a:srgbClr val="505050"/>
                  </a:solidFill>
                  <a:latin typeface="Roboto Condensed Italics"/>
                </a:rPr>
                <a:t>mai</a:t>
              </a:r>
              <a:endParaRPr lang="en-US" sz="3899" dirty="0">
                <a:solidFill>
                  <a:srgbClr val="505050"/>
                </a:solidFill>
                <a:latin typeface="Roboto Condensed Itali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94404" y="329945"/>
            <a:ext cx="14493596" cy="119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65"/>
              </a:lnSpc>
            </a:pPr>
            <a:r>
              <a:rPr lang="en-US" sz="6599">
                <a:solidFill>
                  <a:srgbClr val="343434"/>
                </a:solidFill>
                <a:latin typeface="Fraunces"/>
              </a:rPr>
              <a:t>II. THỰC HÀNH TIẾNG VIỆT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93923" y="1685813"/>
            <a:ext cx="8846277" cy="9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0"/>
              </a:lnSpc>
            </a:pPr>
            <a:r>
              <a:rPr lang="en-US" sz="5000">
                <a:solidFill>
                  <a:srgbClr val="FFFAEF"/>
                </a:solidFill>
                <a:latin typeface="Roboto Condensed Bold"/>
              </a:rPr>
              <a:t>Viết ngắn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2843897" y="8252045"/>
            <a:ext cx="7315200" cy="40699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5868295" y="-2152205"/>
            <a:ext cx="5077881" cy="636181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029200" y="8379261"/>
            <a:ext cx="12058609" cy="1374004"/>
            <a:chOff x="0" y="0"/>
            <a:chExt cx="10287156" cy="10365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287156" cy="1036568"/>
            </a:xfrm>
            <a:custGeom>
              <a:avLst/>
              <a:gdLst/>
              <a:ahLst/>
              <a:cxnLst/>
              <a:rect l="l" t="t" r="r" b="b"/>
              <a:pathLst>
                <a:path w="10287156" h="1036568">
                  <a:moveTo>
                    <a:pt x="0" y="0"/>
                  </a:moveTo>
                  <a:lnTo>
                    <a:pt x="10287156" y="0"/>
                  </a:lnTo>
                  <a:lnTo>
                    <a:pt x="10287156" y="1036568"/>
                  </a:lnTo>
                  <a:lnTo>
                    <a:pt x="0" y="1036568"/>
                  </a:lnTo>
                  <a:close/>
                </a:path>
              </a:pathLst>
            </a:custGeom>
            <a:solidFill>
              <a:srgbClr val="B297B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773548"/>
              </p:ext>
            </p:extLst>
          </p:nvPr>
        </p:nvGraphicFramePr>
        <p:xfrm>
          <a:off x="1181833" y="2632582"/>
          <a:ext cx="15905976" cy="559883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488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17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215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000" b="1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Mở</a:t>
                      </a:r>
                      <a:r>
                        <a:rPr lang="en-US" sz="30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b="1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30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0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 (1 </a:t>
                      </a:r>
                      <a:r>
                        <a:rPr lang="en-US" sz="3000" b="1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30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Giới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thiệu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về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bài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ca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dao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với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đặc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trưng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ngôn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vùng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miền</a:t>
                      </a:r>
                      <a:endParaRPr lang="en-US" sz="300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1394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0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b="1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Thân</a:t>
                      </a:r>
                      <a:r>
                        <a:rPr lang="en-US" sz="30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b="1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30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0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 (3-5 </a:t>
                      </a:r>
                      <a:r>
                        <a:rPr lang="en-US" sz="3000" b="1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30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defRPr/>
                      </a:pP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Chỉ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ra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dấu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ấn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phương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endParaRPr lang="en-US" sz="300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Nêu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hiệu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quả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việc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sử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dụng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phương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trong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bài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ca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dao</a:t>
                      </a:r>
                      <a:endParaRPr lang="en-US" sz="300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 +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Tác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dụng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trong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việc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tạo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giọng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điệu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âm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hưởng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bài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ca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dao</a:t>
                      </a:r>
                      <a:endParaRPr lang="en-US" sz="300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 +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Tác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dụng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trong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việc</a:t>
                      </a:r>
                      <a:r>
                        <a:rPr lang="en-US" sz="3000" dirty="0" smtClean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thể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hiện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tâm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hồn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trữ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tình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091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000" b="1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Kết</a:t>
                      </a:r>
                      <a:r>
                        <a:rPr lang="en-US" sz="30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b="1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30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0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 (1 </a:t>
                      </a:r>
                      <a:r>
                        <a:rPr lang="en-US" sz="3000" b="1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30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Khẳng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định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phương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góp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phần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làm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nên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nét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đặc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sắc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phong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phú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trong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lời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ăn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tiếng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nói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hàng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ngày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cũng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như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trong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nét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văn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hóa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người</a:t>
                      </a:r>
                      <a:r>
                        <a:rPr lang="en-US" sz="3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Việt</a:t>
                      </a:r>
                      <a:endParaRPr lang="en-US" sz="300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437034" y="212280"/>
            <a:ext cx="14493596" cy="119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65"/>
              </a:lnSpc>
            </a:pPr>
            <a:r>
              <a:rPr lang="en-US" sz="6599">
                <a:solidFill>
                  <a:srgbClr val="343434"/>
                </a:solidFill>
                <a:latin typeface="Fraunces"/>
              </a:rPr>
              <a:t>II. THỰC HÀNH TIẾNG VIỆT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9594" y="1382661"/>
            <a:ext cx="8846277" cy="84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24"/>
              </a:lnSpc>
            </a:pPr>
            <a:r>
              <a:rPr lang="en-US" sz="4652">
                <a:solidFill>
                  <a:srgbClr val="B297BD"/>
                </a:solidFill>
                <a:latin typeface="Roboto Condensed Bold"/>
              </a:rPr>
              <a:t>GỢI Ý DÀN Ý ĐOẠN VĂN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57800" y="8520029"/>
            <a:ext cx="12883072" cy="852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FEFFFE"/>
                </a:solidFill>
                <a:latin typeface="Roboto Condensed Bold"/>
              </a:rPr>
              <a:t>Về</a:t>
            </a:r>
            <a:r>
              <a:rPr lang="en-US" sz="3500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FEFFFE"/>
                </a:solidFill>
                <a:latin typeface="Roboto Condensed Bold"/>
              </a:rPr>
              <a:t>nhà</a:t>
            </a:r>
            <a:r>
              <a:rPr lang="en-US" sz="3500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FEFFFE"/>
                </a:solidFill>
                <a:latin typeface="Roboto Condensed Bold"/>
              </a:rPr>
              <a:t>hoàn</a:t>
            </a:r>
            <a:r>
              <a:rPr lang="en-US" sz="3500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FEFFFE"/>
                </a:solidFill>
                <a:latin typeface="Roboto Condensed Bold"/>
              </a:rPr>
              <a:t>thành</a:t>
            </a:r>
            <a:r>
              <a:rPr lang="en-US" sz="3500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FEFFFE"/>
                </a:solidFill>
                <a:latin typeface="Roboto Condensed Bold"/>
              </a:rPr>
              <a:t>đoạn</a:t>
            </a:r>
            <a:r>
              <a:rPr lang="en-US" sz="3500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FEFFFE"/>
                </a:solidFill>
                <a:latin typeface="Roboto Condensed Bold"/>
              </a:rPr>
              <a:t>văn</a:t>
            </a:r>
            <a:r>
              <a:rPr lang="en-US" sz="3500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FEFFFE"/>
                </a:solidFill>
                <a:latin typeface="Roboto Condensed Bold"/>
              </a:rPr>
              <a:t>hoàn</a:t>
            </a:r>
            <a:r>
              <a:rPr lang="en-US" sz="3500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3500" dirty="0" err="1">
                <a:solidFill>
                  <a:srgbClr val="FEFFFE"/>
                </a:solidFill>
                <a:latin typeface="Roboto Condensed Bold"/>
              </a:rPr>
              <a:t>chỉnh</a:t>
            </a:r>
            <a:endParaRPr lang="en-US" sz="3500" dirty="0">
              <a:solidFill>
                <a:srgbClr val="FEFFFE"/>
              </a:solidFill>
              <a:latin typeface="Roboto Condensed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86859" y="1229054"/>
            <a:ext cx="3497090" cy="3535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06687" y="2030136"/>
            <a:ext cx="8281313" cy="38395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238042" flipH="1">
            <a:off x="13724343" y="299810"/>
            <a:ext cx="5773772" cy="73001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9259" flipH="1">
            <a:off x="12912305" y="5520279"/>
            <a:ext cx="5374657" cy="5971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6136" y="578908"/>
            <a:ext cx="7600593" cy="262565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19286" y="1122313"/>
            <a:ext cx="6687443" cy="119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65"/>
              </a:lnSpc>
            </a:pPr>
            <a:r>
              <a:rPr lang="en-US" sz="6599">
                <a:solidFill>
                  <a:srgbClr val="343434"/>
                </a:solidFill>
                <a:latin typeface="Fraunces Bold"/>
              </a:rPr>
              <a:t>MỤC TIÊU</a:t>
            </a:r>
          </a:p>
        </p:txBody>
      </p:sp>
      <p:sp>
        <p:nvSpPr>
          <p:cNvPr id="7" name="AutoShape 7"/>
          <p:cNvSpPr/>
          <p:nvPr/>
        </p:nvSpPr>
        <p:spPr>
          <a:xfrm>
            <a:off x="1028700" y="2729373"/>
            <a:ext cx="11201036" cy="6892833"/>
          </a:xfrm>
          <a:prstGeom prst="rect">
            <a:avLst/>
          </a:prstGeom>
          <a:solidFill>
            <a:srgbClr val="FFFAEF"/>
          </a:solidFill>
        </p:spPr>
      </p:sp>
      <p:sp>
        <p:nvSpPr>
          <p:cNvPr id="8" name="TextBox 8"/>
          <p:cNvSpPr txBox="1"/>
          <p:nvPr/>
        </p:nvSpPr>
        <p:spPr>
          <a:xfrm>
            <a:off x="1189253" y="3052167"/>
            <a:ext cx="10771560" cy="636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6319"/>
              </a:lnSpc>
              <a:buFont typeface="Arial"/>
              <a:buChar char="•"/>
            </a:pP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Nhận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biết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được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từ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ngữ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địa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phương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và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những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nét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đặc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sắc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ngôn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ngữ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vùng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miền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trong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các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văn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bản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đã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học</a:t>
            </a:r>
            <a:endParaRPr lang="en-US" sz="3999" dirty="0">
              <a:solidFill>
                <a:srgbClr val="343434"/>
              </a:solidFill>
              <a:latin typeface="Roboto Condensed"/>
            </a:endParaRPr>
          </a:p>
          <a:p>
            <a:pPr marL="863599" lvl="1" indent="-431800" algn="just">
              <a:lnSpc>
                <a:spcPts val="6319"/>
              </a:lnSpc>
              <a:buFont typeface="Arial"/>
              <a:buChar char="•"/>
            </a:pP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Hiểu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được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việc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không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nên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lạm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dụng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từ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ngữ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địa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phương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trong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diễn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đạt</a:t>
            </a:r>
            <a:endParaRPr lang="en-US" sz="3999" dirty="0">
              <a:solidFill>
                <a:srgbClr val="343434"/>
              </a:solidFill>
              <a:latin typeface="Roboto Condensed"/>
            </a:endParaRPr>
          </a:p>
          <a:p>
            <a:pPr marL="863599" lvl="1" indent="-431800" algn="just">
              <a:lnSpc>
                <a:spcPts val="6319"/>
              </a:lnSpc>
              <a:buFont typeface="Arial"/>
              <a:buChar char="•"/>
            </a:pP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Vận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dụng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hiểu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biết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về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từ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ngữ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địa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phương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để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đọc-hiểu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văn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bản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phần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nào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nhận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diện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đặc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điểm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ngòi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bút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tác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343434"/>
                </a:solidFill>
                <a:latin typeface="Roboto Condensed"/>
              </a:rPr>
              <a:t>giả</a:t>
            </a:r>
            <a:r>
              <a:rPr lang="en-US" sz="3999" dirty="0">
                <a:solidFill>
                  <a:srgbClr val="343434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48211">
            <a:off x="15337283" y="2693624"/>
            <a:ext cx="2283110" cy="934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997607">
            <a:off x="-415122" y="-2227922"/>
            <a:ext cx="4936854" cy="49913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8600" y="-419100"/>
            <a:ext cx="18059400" cy="1037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3600">
                <a:solidFill>
                  <a:srgbClr val="8C49A6"/>
                </a:solidFill>
                <a:latin typeface="Fraunces"/>
              </a:rPr>
              <a:t>I</a:t>
            </a:r>
            <a:r>
              <a:rPr lang="en-US" sz="3600" smtClean="0">
                <a:solidFill>
                  <a:srgbClr val="FF0000"/>
                </a:solidFill>
                <a:latin typeface="Fraunces"/>
              </a:rPr>
              <a:t>. </a:t>
            </a:r>
            <a:r>
              <a:rPr lang="en-US" sz="3600" u="sng">
                <a:solidFill>
                  <a:srgbClr val="FF0000"/>
                </a:solidFill>
                <a:latin typeface="Fraunces"/>
              </a:rPr>
              <a:t>NGÔN NGỮ VÙNG MIỀN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7200" y="495300"/>
            <a:ext cx="17193908" cy="9836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5775" lvl="1">
              <a:lnSpc>
                <a:spcPts val="5850"/>
              </a:lnSpc>
              <a:spcBef>
                <a:spcPct val="0"/>
              </a:spcBef>
            </a:pPr>
            <a:r>
              <a:rPr lang="en-US" sz="3200" b="1" smtClean="0">
                <a:latin typeface="Fraunces"/>
              </a:rPr>
              <a:t>1.Về khái niệm:Ngôn ngữ vùng miền(Phương ngữ) là biến thể theo mỗi địa phương của một ngôn ngữ được thể hiện chủ yếu trên các phương tiện ngữ âm và từ vựng.</a:t>
            </a:r>
          </a:p>
          <a:p>
            <a:pPr marL="485775" lvl="1">
              <a:lnSpc>
                <a:spcPts val="5850"/>
              </a:lnSpc>
              <a:spcBef>
                <a:spcPct val="0"/>
              </a:spcBef>
            </a:pPr>
            <a:r>
              <a:rPr lang="en-US" sz="3200" b="1" smtClean="0">
                <a:latin typeface="Fraunces"/>
              </a:rPr>
              <a:t>2.Đặc điểm của ngôn ngữ vùng miền:</a:t>
            </a:r>
          </a:p>
          <a:p>
            <a:pPr marL="485775" lvl="1">
              <a:lnSpc>
                <a:spcPts val="5850"/>
              </a:lnSpc>
              <a:spcBef>
                <a:spcPct val="0"/>
              </a:spcBef>
            </a:pPr>
            <a:r>
              <a:rPr lang="en-US" sz="3200" b="1">
                <a:latin typeface="Fraunces"/>
              </a:rPr>
              <a:t> </a:t>
            </a:r>
            <a:r>
              <a:rPr lang="en-US" sz="3200" b="1" smtClean="0">
                <a:latin typeface="Fraunces"/>
              </a:rPr>
              <a:t> - Về mặt ngữ âm,một từ ngữ có thể phát âm ko giống nhau ở các vùng miền.Ví dụ cùng viết về từ”ra” nhưng người ở phần lớn các tỉnh Miền Bắc phát âm giống như “da”còn người miền Nam và miến Trung phát âm là “ra”.</a:t>
            </a:r>
          </a:p>
          <a:p>
            <a:pPr marL="1057275" lvl="1" indent="-571500">
              <a:lnSpc>
                <a:spcPts val="5850"/>
              </a:lnSpc>
              <a:spcBef>
                <a:spcPct val="0"/>
              </a:spcBef>
              <a:buFontTx/>
              <a:buChar char="-"/>
            </a:pPr>
            <a:r>
              <a:rPr lang="en-US" sz="3200" b="1" smtClean="0">
                <a:latin typeface="Fraunces"/>
              </a:rPr>
              <a:t>Mặt từ vựng: Các vùng miền khác nhau đều có các từ ngữ mangg tính địa phương khác nhau.Ví dụ:bát/chén,cốc/li…</a:t>
            </a:r>
          </a:p>
          <a:p>
            <a:pPr marL="485775" lvl="1">
              <a:lnSpc>
                <a:spcPts val="5850"/>
              </a:lnSpc>
              <a:spcBef>
                <a:spcPct val="0"/>
              </a:spcBef>
            </a:pPr>
            <a:r>
              <a:rPr lang="en-US" sz="3200" b="1" smtClean="0">
                <a:latin typeface="Fraunces"/>
              </a:rPr>
              <a:t>3. Tác dụng việc sử dụng ngôn ngữ vùng miền:Mang lại sắc thái vùng miền,tô đậm đặc trưng nền văn hóa địa lí của mỗi vùng,tạo ra sự đa đạng ngôn ngữ.</a:t>
            </a:r>
          </a:p>
          <a:p>
            <a:pPr marL="485775" lvl="1">
              <a:lnSpc>
                <a:spcPts val="5850"/>
              </a:lnSpc>
              <a:spcBef>
                <a:spcPct val="0"/>
              </a:spcBef>
            </a:pPr>
            <a:r>
              <a:rPr lang="en-US" sz="3600" b="1" smtClean="0">
                <a:latin typeface="Fraunces"/>
              </a:rPr>
              <a:t>4.Chú ý khi sử dụng ngôn ngữ vùng miền: Chú ý hoàn cảnh giao tiếp để sử dụng phù hợp.Ko lên lạm dụng từ ngữ vùng miền tránh hiểu sai.</a:t>
            </a:r>
          </a:p>
          <a:p>
            <a:pPr marL="485775" lvl="1">
              <a:lnSpc>
                <a:spcPts val="5850"/>
              </a:lnSpc>
              <a:spcBef>
                <a:spcPct val="0"/>
              </a:spcBef>
            </a:pPr>
            <a:endParaRPr lang="en-US" sz="3600" b="1" dirty="0">
              <a:latin typeface="Fraunces"/>
            </a:endParaRPr>
          </a:p>
        </p:txBody>
      </p:sp>
    </p:spTree>
    <p:extLst>
      <p:ext uri="{BB962C8B-B14F-4D97-AF65-F5344CB8AC3E}">
        <p14:creationId xmlns:p14="http://schemas.microsoft.com/office/powerpoint/2010/main" val="279709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01143">
            <a:off x="129397" y="2714558"/>
            <a:ext cx="5369790" cy="8181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8645">
            <a:off x="1910678" y="5933720"/>
            <a:ext cx="5271426" cy="87065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48211">
            <a:off x="15337283" y="2693624"/>
            <a:ext cx="2283110" cy="934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997607">
            <a:off x="-415122" y="-2227922"/>
            <a:ext cx="4936854" cy="49913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25692" y="859173"/>
            <a:ext cx="15962308" cy="1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>
                <a:solidFill>
                  <a:srgbClr val="8C49A6"/>
                </a:solidFill>
                <a:latin typeface="Fraunces"/>
              </a:rPr>
              <a:t>I. ĐẶC ĐIỂM NGÔN NGỮ VÙNG MIỀN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49130" y="2329834"/>
            <a:ext cx="9128374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775" lvl="1">
              <a:lnSpc>
                <a:spcPts val="5850"/>
              </a:lnSpc>
              <a:spcBef>
                <a:spcPct val="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Fraunces"/>
              </a:rPr>
              <a:t>1.Về </a:t>
            </a:r>
            <a:r>
              <a:rPr lang="en-US" sz="5000" b="1" dirty="0" err="1">
                <a:solidFill>
                  <a:srgbClr val="FF0000"/>
                </a:solidFill>
                <a:latin typeface="Fraunces"/>
              </a:rPr>
              <a:t>phát</a:t>
            </a:r>
            <a:r>
              <a:rPr lang="en-US" sz="5000" b="1" dirty="0">
                <a:solidFill>
                  <a:srgbClr val="FF0000"/>
                </a:solidFill>
                <a:latin typeface="Fraunces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Fraunces"/>
              </a:rPr>
              <a:t>âm</a:t>
            </a:r>
            <a:endParaRPr lang="en-US" sz="5000" b="1" dirty="0">
              <a:solidFill>
                <a:srgbClr val="FF0000"/>
              </a:solidFill>
              <a:latin typeface="Fraunces"/>
            </a:endParaRPr>
          </a:p>
        </p:txBody>
      </p:sp>
      <p:graphicFrame>
        <p:nvGraphicFramePr>
          <p:cNvPr id="8" name="Sơ đồ 7">
            <a:extLst>
              <a:ext uri="{FF2B5EF4-FFF2-40B4-BE49-F238E27FC236}">
                <a16:creationId xmlns="" xmlns:a16="http://schemas.microsoft.com/office/drawing/2014/main" id="{49D13842-5630-9A5A-B0BD-EC6DA0467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89646"/>
              </p:ext>
            </p:extLst>
          </p:nvPr>
        </p:nvGraphicFramePr>
        <p:xfrm>
          <a:off x="7162800" y="2247899"/>
          <a:ext cx="11890449" cy="769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BBD70-CB68-4AF3-9A01-179BEC40E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B0EBBD70-CB68-4AF3-9A01-179BEC40E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F2B1AB-A2EC-47D5-BC42-6184C5D88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62F2B1AB-A2EC-47D5-BC42-6184C5D88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C26997-BDB4-46C3-B094-845C0527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8FC26997-BDB4-46C3-B094-845C05277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C87AAE-4DAE-4F01-81C5-6F6BC5286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B4C87AAE-4DAE-4F01-81C5-6F6BC5286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F5CBFB-F65A-4362-B34C-11CBB6CF1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97F5CBFB-F65A-4362-B34C-11CBB6CF1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88BAB5-64A9-47E2-9EF5-4EB1F5CE2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A688BAB5-64A9-47E2-9EF5-4EB1F5CE2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CA6419-DDDD-47DA-8597-F4842F6DD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34CA6419-DDDD-47DA-8597-F4842F6DD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3EEA5C-FEAC-45F6-8C37-A0B9CF817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423EEA5C-FEAC-45F6-8C37-A0B9CF817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A85163-21F0-43B1-9349-35A3E242A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DAA85163-21F0-43B1-9349-35A3E242A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4A0287-EAA1-4169-B8C6-F00DB0953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974A0287-EAA1-4169-B8C6-F00DB0953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11FD92-5918-4BEE-AB98-D69B1D168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B311FD92-5918-4BEE-AB98-D69B1D1686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78FC81-681D-4D55-B20C-9C9AC3906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dgm id="{5A78FC81-681D-4D55-B20C-9C9AC3906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92ABA6-0EBF-4B1B-86C9-7F32CB568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0692ABA6-0EBF-4B1B-86C9-7F32CB568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78F86-8BC9-4E7A-9474-74FE6B76D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37478F86-8BC9-4E7A-9474-74FE6B76D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B4D0CC-AFD3-4250-8093-415E2C8DD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F0B4D0CC-AFD3-4250-8093-415E2C8DD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1E85EE-7905-49E5-854A-B50199F18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C31E85EE-7905-49E5-854A-B50199F18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0DD7C3-FA58-4747-ACE9-EE5649C3F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>
                                            <p:graphicEl>
                                              <a:dgm id="{370DD7C3-FA58-4747-ACE9-EE5649C3F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FB329B-DB40-4218-A473-7032E35CF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>
                                            <p:graphicEl>
                                              <a:dgm id="{40FB329B-DB40-4218-A473-7032E35CF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896C0A-516C-4832-BDC7-8FEE38C7A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9C896C0A-516C-4832-BDC7-8FEE38C7A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161DED1-49FF-4D21-9554-E6ADE1C20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3161DED1-49FF-4D21-9554-E6ADE1C20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9825">
            <a:off x="13262355" y="1529483"/>
            <a:ext cx="6124762" cy="104941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6535">
            <a:off x="15129211" y="3309409"/>
            <a:ext cx="6796864" cy="81979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43618" y="0"/>
            <a:ext cx="4147798" cy="419354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1815" y="280316"/>
            <a:ext cx="15962308" cy="1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>
                <a:solidFill>
                  <a:srgbClr val="8C49A6"/>
                </a:solidFill>
                <a:latin typeface="Fraunces"/>
              </a:rPr>
              <a:t>I. ĐẶC ĐIỂM NGÔN NGỮ VÙNG MIỀN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04180" y="1417602"/>
            <a:ext cx="9128374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FF0000"/>
                </a:solidFill>
                <a:latin typeface="Fraunces"/>
              </a:rPr>
              <a:t>2. </a:t>
            </a:r>
            <a:r>
              <a:rPr lang="en-US" sz="5000" b="1" dirty="0" err="1">
                <a:solidFill>
                  <a:srgbClr val="FF0000"/>
                </a:solidFill>
                <a:latin typeface="Fraunces"/>
              </a:rPr>
              <a:t>Về</a:t>
            </a:r>
            <a:r>
              <a:rPr lang="en-US" sz="5000" b="1" dirty="0">
                <a:solidFill>
                  <a:srgbClr val="FF0000"/>
                </a:solidFill>
                <a:latin typeface="Fraunces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Fraunces"/>
              </a:rPr>
              <a:t>từ</a:t>
            </a:r>
            <a:r>
              <a:rPr lang="en-US" sz="5000" b="1" dirty="0">
                <a:solidFill>
                  <a:srgbClr val="FF0000"/>
                </a:solidFill>
                <a:latin typeface="Fraunces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Fraunces"/>
              </a:rPr>
              <a:t>vựng</a:t>
            </a:r>
            <a:endParaRPr lang="en-US" sz="5000" b="1" dirty="0">
              <a:solidFill>
                <a:srgbClr val="FF0000"/>
              </a:solidFill>
              <a:latin typeface="Fraunces"/>
            </a:endParaRPr>
          </a:p>
        </p:txBody>
      </p:sp>
      <p:graphicFrame>
        <p:nvGraphicFramePr>
          <p:cNvPr id="9" name="Sơ đồ 8">
            <a:extLst>
              <a:ext uri="{FF2B5EF4-FFF2-40B4-BE49-F238E27FC236}">
                <a16:creationId xmlns="" xmlns:a16="http://schemas.microsoft.com/office/drawing/2014/main" id="{C3EE0A66-6652-3669-1E07-1B98089DE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847243"/>
              </p:ext>
            </p:extLst>
          </p:nvPr>
        </p:nvGraphicFramePr>
        <p:xfrm>
          <a:off x="228600" y="2019300"/>
          <a:ext cx="13106400" cy="815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7B7913-D81A-4FF9-B728-8E313C438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C07B7913-D81A-4FF9-B728-8E313C438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414516-6399-4F98-B56F-A8C819863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80414516-6399-4F98-B56F-A8C819863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B9A33D-4B38-4FD3-B58C-16725391B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42B9A33D-4B38-4FD3-B58C-16725391B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865323-B976-4355-B93A-F38ADD240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1D865323-B976-4355-B93A-F38ADD240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3755">
            <a:off x="13764662" y="174245"/>
            <a:ext cx="4421764" cy="44460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0872">
            <a:off x="11424603" y="2187874"/>
            <a:ext cx="7014880" cy="782593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66800" y="2202942"/>
            <a:ext cx="4993353" cy="724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630" dirty="0" err="1">
                <a:solidFill>
                  <a:srgbClr val="FF0000"/>
                </a:solidFill>
                <a:latin typeface="Fraunces Bold"/>
              </a:rPr>
              <a:t>Bài</a:t>
            </a:r>
            <a:r>
              <a:rPr lang="en-US" sz="4630" dirty="0">
                <a:solidFill>
                  <a:srgbClr val="FF0000"/>
                </a:solidFill>
                <a:latin typeface="Fraunces Bold"/>
              </a:rPr>
              <a:t> 1 - SGK Tr.26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0423" y="107442"/>
            <a:ext cx="13576883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Fraunces Bold"/>
              </a:rPr>
              <a:t>II. THỰC HÀNH TIẾNG VIỆT: NGÔN NGỮ VÙNG MIỀN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4709" y="3302000"/>
            <a:ext cx="10412250" cy="663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Tìm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giải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nghĩa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từ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địa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phương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dưới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đây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(ở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trích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đoạn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Italics"/>
              </a:rPr>
              <a:t>Người</a:t>
            </a:r>
            <a:r>
              <a:rPr lang="en-US" sz="3999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Italics"/>
              </a:rPr>
              <a:t>đàn</a:t>
            </a:r>
            <a:r>
              <a:rPr lang="en-US" sz="3999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Italics"/>
              </a:rPr>
              <a:t>ông</a:t>
            </a:r>
            <a:r>
              <a:rPr lang="en-US" sz="3999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Italics"/>
              </a:rPr>
              <a:t>cô</a:t>
            </a:r>
            <a:r>
              <a:rPr lang="en-US" sz="3999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Italics"/>
              </a:rPr>
              <a:t>độc</a:t>
            </a:r>
            <a:r>
              <a:rPr lang="en-US" sz="3999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Italics"/>
              </a:rPr>
              <a:t>giữa</a:t>
            </a:r>
            <a:r>
              <a:rPr lang="en-US" sz="3999" dirty="0">
                <a:solidFill>
                  <a:srgbClr val="000000"/>
                </a:solidFill>
                <a:latin typeface="Roboto Condensed Italic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Italics"/>
              </a:rPr>
              <a:t>rừng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).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từ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đó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sử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dụng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ở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vùng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miền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nào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chúng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tác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dụng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gì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việc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phản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ánh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con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sự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"/>
              </a:rPr>
              <a:t>việc</a:t>
            </a:r>
            <a:r>
              <a:rPr lang="en-US" sz="3999" dirty="0">
                <a:solidFill>
                  <a:srgbClr val="000000"/>
                </a:solidFill>
                <a:latin typeface="Roboto Condensed"/>
              </a:rPr>
              <a:t>?</a:t>
            </a:r>
          </a:p>
          <a:p>
            <a:pPr marL="742950" indent="-742950" algn="just">
              <a:lnSpc>
                <a:spcPts val="5199"/>
              </a:lnSpc>
              <a:buFont typeface="+mj-lt"/>
              <a:buAutoNum type="alphaLcParenR"/>
            </a:pP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Tía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thấy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con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ngủ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say,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tía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không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gọi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.</a:t>
            </a:r>
          </a:p>
          <a:p>
            <a:pPr marL="742950" indent="-742950" algn="just">
              <a:lnSpc>
                <a:spcPts val="5199"/>
              </a:lnSpc>
              <a:buFont typeface="+mj-lt"/>
              <a:buAutoNum type="alphaLcParenR"/>
            </a:pP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Điều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đó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,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má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nuôi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tôi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quả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quyết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…</a:t>
            </a:r>
          </a:p>
          <a:p>
            <a:pPr marL="742950" indent="-742950" algn="just">
              <a:lnSpc>
                <a:spcPts val="5199"/>
              </a:lnSpc>
              <a:buFont typeface="+mj-lt"/>
              <a:buAutoNum type="alphaLcParenR"/>
            </a:pP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Chú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em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cầm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hộ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lọ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muối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chỗ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vách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kia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đưa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giùm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qua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chút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!</a:t>
            </a:r>
          </a:p>
          <a:p>
            <a:pPr marL="742950" indent="-742950" algn="just">
              <a:lnSpc>
                <a:spcPts val="5199"/>
              </a:lnSpc>
              <a:buFont typeface="+mj-lt"/>
              <a:buAutoNum type="alphaLcParenR"/>
            </a:pP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Bả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không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thua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anh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em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ta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một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bước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nào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i="1" dirty="0" err="1">
                <a:solidFill>
                  <a:srgbClr val="FF0000"/>
                </a:solidFill>
                <a:latin typeface="Roboto Condensed"/>
              </a:rPr>
              <a:t>đâu</a:t>
            </a:r>
            <a:r>
              <a:rPr lang="en-US" sz="3999" i="1" dirty="0">
                <a:solidFill>
                  <a:srgbClr val="FF0000"/>
                </a:solidFill>
                <a:latin typeface="Roboto Condensed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 rot="-349262">
            <a:off x="11644189" y="2985120"/>
            <a:ext cx="6356956" cy="615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FF0000"/>
                </a:solidFill>
                <a:latin typeface="Roboto Condensed"/>
              </a:rPr>
              <a:t>-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tía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– cha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FF0000"/>
                </a:solidFill>
                <a:latin typeface="Roboto Condensed"/>
              </a:rPr>
              <a:t>-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má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–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mẹ</a:t>
            </a:r>
            <a:endParaRPr lang="en-US" sz="3399" dirty="0">
              <a:solidFill>
                <a:srgbClr val="FF0000"/>
              </a:solidFill>
              <a:latin typeface="Roboto Condensed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FF0000"/>
                </a:solidFill>
                <a:latin typeface="Roboto Condensed"/>
              </a:rPr>
              <a:t>- qua –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anh</a:t>
            </a:r>
            <a:endParaRPr lang="en-US" sz="3399" dirty="0">
              <a:solidFill>
                <a:srgbClr val="FF0000"/>
              </a:solidFill>
              <a:latin typeface="Roboto Condensed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FF0000"/>
                </a:solidFill>
                <a:latin typeface="Roboto Condensed"/>
              </a:rPr>
              <a:t>-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giùm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–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giúp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FF0000"/>
                </a:solidFill>
                <a:latin typeface="Roboto Condensed"/>
              </a:rPr>
              <a:t>-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bả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-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bà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000000"/>
                </a:solidFill>
                <a:latin typeface="Roboto Condensed"/>
              </a:rPr>
              <a:t>--&gt;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từ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địa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phương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này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sử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dụng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ở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miền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Nam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Việc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sử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dụng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từ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này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tác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Roboto Condensed"/>
              </a:rPr>
              <a:t>dụng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phản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ánh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cụ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thể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,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sinh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động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,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chân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thực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đặc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điểm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của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con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người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và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sự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vật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ở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địa</a:t>
            </a:r>
            <a:r>
              <a:rPr lang="en-US" sz="33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FF0000"/>
                </a:solidFill>
                <a:latin typeface="Roboto Condensed"/>
              </a:rPr>
              <a:t>phương</a:t>
            </a:r>
            <a:r>
              <a:rPr lang="en-US" sz="3399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73885">
            <a:off x="-2268909" y="7701236"/>
            <a:ext cx="5884051" cy="62961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73117" y="626814"/>
            <a:ext cx="17281567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20"/>
              </a:lnSpc>
            </a:pPr>
            <a:r>
              <a:rPr lang="en-US" sz="5300">
                <a:solidFill>
                  <a:srgbClr val="505050"/>
                </a:solidFill>
                <a:latin typeface="Fraunces Bold"/>
              </a:rPr>
              <a:t>II. THỰC HÀNH: NGÔN NGỮ VÙNG MIỀN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75155">
            <a:off x="13269852" y="2357127"/>
            <a:ext cx="5031676" cy="66206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306118">
            <a:off x="12955518" y="7133278"/>
            <a:ext cx="4638576" cy="537098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15003" y="1878438"/>
            <a:ext cx="7729313" cy="1262598"/>
            <a:chOff x="0" y="0"/>
            <a:chExt cx="812800" cy="1327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5556" cy="132773"/>
            </a:xfrm>
            <a:custGeom>
              <a:avLst/>
              <a:gdLst/>
              <a:ahLst/>
              <a:cxnLst/>
              <a:rect l="l" t="t" r="r" b="b"/>
              <a:pathLst>
                <a:path w="435556" h="132773">
                  <a:moveTo>
                    <a:pt x="0" y="0"/>
                  </a:moveTo>
                  <a:lnTo>
                    <a:pt x="435556" y="0"/>
                  </a:lnTo>
                  <a:lnTo>
                    <a:pt x="435556" y="132773"/>
                  </a:lnTo>
                  <a:lnTo>
                    <a:pt x="0" y="132773"/>
                  </a:lnTo>
                  <a:close/>
                </a:path>
              </a:pathLst>
            </a:custGeom>
            <a:solidFill>
              <a:srgbClr val="FFFA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14021"/>
              <a:ext cx="812800" cy="762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759"/>
                </a:lnSpc>
              </a:pPr>
              <a:r>
                <a:rPr lang="en-US" sz="3399" dirty="0" err="1">
                  <a:solidFill>
                    <a:srgbClr val="505050"/>
                  </a:solidFill>
                  <a:latin typeface="Roboto Condensed Bold"/>
                </a:rPr>
                <a:t>Bài</a:t>
              </a:r>
              <a:r>
                <a:rPr lang="en-US" sz="3399" dirty="0">
                  <a:solidFill>
                    <a:srgbClr val="505050"/>
                  </a:solidFill>
                  <a:latin typeface="Roboto Condensed Bold"/>
                </a:rPr>
                <a:t> 2 - SGK Tr.26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19485" y="3500012"/>
            <a:ext cx="5487520" cy="502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F0000"/>
                </a:solidFill>
                <a:latin typeface="Roboto Condensed"/>
              </a:rPr>
              <a:t>-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nớ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-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ấy</a:t>
            </a:r>
            <a:endParaRPr lang="en-US" sz="3999" dirty="0">
              <a:solidFill>
                <a:srgbClr val="FF0000"/>
              </a:solidFill>
              <a:latin typeface="Roboto Condensed"/>
            </a:endParaRP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F0000"/>
                </a:solidFill>
                <a:latin typeface="Roboto Condensed"/>
              </a:rPr>
              <a:t>-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nhể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-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nhỉ</a:t>
            </a:r>
            <a:endParaRPr lang="en-US" sz="3999" dirty="0">
              <a:solidFill>
                <a:srgbClr val="FF0000"/>
              </a:solidFill>
              <a:latin typeface="Roboto Condensed"/>
            </a:endParaRP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F0000"/>
                </a:solidFill>
                <a:latin typeface="Roboto Condensed"/>
              </a:rPr>
              <a:t>-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ni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–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này</a:t>
            </a:r>
            <a:endParaRPr lang="en-US" sz="3999" dirty="0">
              <a:solidFill>
                <a:srgbClr val="FF0000"/>
              </a:solidFill>
              <a:latin typeface="Roboto Condensed"/>
            </a:endParaRP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F0000"/>
                </a:solidFill>
                <a:latin typeface="Roboto Condensed"/>
              </a:rPr>
              <a:t>- mi -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mày</a:t>
            </a:r>
            <a:endParaRPr lang="en-US" sz="3999" dirty="0">
              <a:solidFill>
                <a:srgbClr val="FF0000"/>
              </a:solidFill>
              <a:latin typeface="Roboto Condensed"/>
            </a:endParaRP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F0000"/>
                </a:solidFill>
                <a:latin typeface="Roboto Condensed"/>
              </a:rPr>
              <a:t>-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dớ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dận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–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dớ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dẩn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/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vớ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vẩn</a:t>
            </a:r>
            <a:endParaRPr lang="en-US" sz="3999" dirty="0">
              <a:solidFill>
                <a:srgbClr val="FF0000"/>
              </a:solidFill>
              <a:latin typeface="Roboto Condensed"/>
            </a:endParaRP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FF0000"/>
              </a:solidFill>
              <a:latin typeface="Roboto Condensed"/>
            </a:endParaRP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FF0000"/>
              </a:solidFill>
              <a:latin typeface="Roboto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536109" y="3660830"/>
            <a:ext cx="6310636" cy="502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505050"/>
                </a:solidFill>
                <a:latin typeface="Roboto Condensed"/>
              </a:rPr>
              <a:t> --&gt; </a:t>
            </a:r>
            <a:r>
              <a:rPr lang="en-US" sz="3999" dirty="0" err="1">
                <a:solidFill>
                  <a:srgbClr val="505050"/>
                </a:solidFill>
                <a:latin typeface="Roboto Condensed"/>
              </a:rPr>
              <a:t>Các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505050"/>
                </a:solidFill>
                <a:latin typeface="Roboto Condensed"/>
              </a:rPr>
              <a:t>từ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505050"/>
                </a:solidFill>
                <a:latin typeface="Roboto Condensed"/>
              </a:rPr>
              <a:t>ngữ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505050"/>
                </a:solidFill>
                <a:latin typeface="Roboto Condensed"/>
              </a:rPr>
              <a:t>địa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505050"/>
                </a:solidFill>
                <a:latin typeface="Roboto Condensed"/>
              </a:rPr>
              <a:t>phương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505050"/>
                </a:solidFill>
                <a:latin typeface="Roboto Condensed"/>
              </a:rPr>
              <a:t>này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505050"/>
                </a:solidFill>
                <a:latin typeface="Roboto Condensed"/>
              </a:rPr>
              <a:t>được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sử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dụng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ở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miền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Trung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505050"/>
                </a:solidFill>
                <a:latin typeface="Roboto Condensed"/>
              </a:rPr>
              <a:t>việc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505050"/>
                </a:solidFill>
                <a:latin typeface="Roboto Condensed"/>
              </a:rPr>
              <a:t>sử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505050"/>
                </a:solidFill>
                <a:latin typeface="Roboto Condensed"/>
              </a:rPr>
              <a:t>dụng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505050"/>
                </a:solidFill>
                <a:latin typeface="Roboto Condensed"/>
              </a:rPr>
              <a:t>các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505050"/>
                </a:solidFill>
                <a:latin typeface="Roboto Condensed"/>
              </a:rPr>
              <a:t>từ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505050"/>
                </a:solidFill>
                <a:latin typeface="Roboto Condensed"/>
              </a:rPr>
              <a:t>này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505050"/>
                </a:solidFill>
                <a:latin typeface="Roboto Condensed"/>
              </a:rPr>
              <a:t>có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505050"/>
                </a:solidFill>
                <a:latin typeface="Roboto Condensed"/>
              </a:rPr>
              <a:t>tác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505050"/>
                </a:solidFill>
                <a:latin typeface="Roboto Condensed"/>
              </a:rPr>
              <a:t>dụng</a:t>
            </a:r>
            <a:r>
              <a:rPr lang="en-US" sz="3999" dirty="0">
                <a:solidFill>
                  <a:srgbClr val="50505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phản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ánh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cụ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thể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sinh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động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,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chân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thực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đặc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điểm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của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con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người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và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sự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vật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ở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địa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FF0000"/>
                </a:solidFill>
                <a:latin typeface="Roboto Condensed"/>
              </a:rPr>
              <a:t>phương</a:t>
            </a:r>
            <a:r>
              <a:rPr lang="en-US" sz="3999" dirty="0">
                <a:solidFill>
                  <a:srgbClr val="FF0000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94086" y="2240524"/>
            <a:ext cx="4638576" cy="53709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4876">
            <a:off x="13648254" y="4404672"/>
            <a:ext cx="5128022" cy="84697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6251620" y="501551"/>
            <a:ext cx="2553963" cy="90549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435802" y="1883828"/>
            <a:ext cx="8544001" cy="1709145"/>
            <a:chOff x="0" y="0"/>
            <a:chExt cx="898472" cy="1797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8472" cy="179731"/>
            </a:xfrm>
            <a:custGeom>
              <a:avLst/>
              <a:gdLst/>
              <a:ahLst/>
              <a:cxnLst/>
              <a:rect l="l" t="t" r="r" b="b"/>
              <a:pathLst>
                <a:path w="898472" h="179731">
                  <a:moveTo>
                    <a:pt x="0" y="0"/>
                  </a:moveTo>
                  <a:lnTo>
                    <a:pt x="898472" y="0"/>
                  </a:lnTo>
                  <a:lnTo>
                    <a:pt x="898472" y="179731"/>
                  </a:lnTo>
                  <a:lnTo>
                    <a:pt x="0" y="179731"/>
                  </a:lnTo>
                  <a:close/>
                </a:path>
              </a:pathLst>
            </a:custGeom>
            <a:solidFill>
              <a:srgbClr val="FFFA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7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60015" y="255544"/>
            <a:ext cx="6654220" cy="119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65"/>
              </a:lnSpc>
            </a:pPr>
            <a:r>
              <a:rPr lang="en-US" sz="6599">
                <a:solidFill>
                  <a:srgbClr val="343434"/>
                </a:solidFill>
                <a:latin typeface="Fraunces"/>
              </a:rPr>
              <a:t>II. THỰC HÀNH: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67345" y="2025930"/>
            <a:ext cx="7683985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 dirty="0">
                <a:solidFill>
                  <a:srgbClr val="505050"/>
                </a:solidFill>
                <a:latin typeface="Fraunces Bold"/>
              </a:rPr>
              <a:t>LUYỆN ÂM CÙNG </a:t>
            </a:r>
          </a:p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 dirty="0">
                <a:solidFill>
                  <a:srgbClr val="505050"/>
                </a:solidFill>
                <a:latin typeface="Fraunces Bold"/>
              </a:rPr>
              <a:t>CÂU NÓI XOẮN LƯỠI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945398"/>
            <a:ext cx="11437654" cy="564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 algn="just">
              <a:lnSpc>
                <a:spcPts val="5459"/>
              </a:lnSpc>
              <a:buFont typeface="Arial"/>
              <a:buChar char="•"/>
            </a:pP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Mỗi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cử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5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bạn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đại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diện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tham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gia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thử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thách</a:t>
            </a:r>
            <a:endParaRPr lang="en-US" sz="3899" dirty="0">
              <a:solidFill>
                <a:srgbClr val="000000"/>
              </a:solidFill>
              <a:latin typeface="Roboto Condensed"/>
            </a:endParaRPr>
          </a:p>
          <a:p>
            <a:pPr marL="842008" lvl="1" indent="-421004" algn="just">
              <a:lnSpc>
                <a:spcPts val="5459"/>
              </a:lnSpc>
              <a:buFont typeface="Arial"/>
              <a:buChar char="•"/>
            </a:pP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nhận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5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xoắn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lưỡi</a:t>
            </a:r>
            <a:endParaRPr lang="en-US" sz="3899" dirty="0">
              <a:solidFill>
                <a:srgbClr val="000000"/>
              </a:solidFill>
              <a:latin typeface="Roboto Condensed"/>
            </a:endParaRPr>
          </a:p>
          <a:p>
            <a:pPr marL="842008" lvl="1" indent="-421004" algn="just">
              <a:lnSpc>
                <a:spcPts val="5459"/>
              </a:lnSpc>
              <a:buFont typeface="Arial"/>
              <a:buChar char="•"/>
            </a:pP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899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smtClean="0">
                <a:solidFill>
                  <a:srgbClr val="000000"/>
                </a:solidFill>
                <a:latin typeface="Roboto Condensed"/>
              </a:rPr>
              <a:t>1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phút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luyện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nói</a:t>
            </a:r>
            <a:endParaRPr lang="en-US" sz="3899" dirty="0">
              <a:solidFill>
                <a:srgbClr val="000000"/>
              </a:solidFill>
              <a:latin typeface="Roboto Condensed"/>
            </a:endParaRPr>
          </a:p>
          <a:p>
            <a:pPr marL="842008" lvl="1" indent="-421004" algn="just">
              <a:lnSpc>
                <a:spcPts val="5459"/>
              </a:lnSpc>
              <a:buFont typeface="Arial"/>
              <a:buChar char="•"/>
            </a:pP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Mỗi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thành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viên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phải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phát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 smtClean="0">
                <a:solidFill>
                  <a:srgbClr val="000000"/>
                </a:solidFill>
                <a:latin typeface="Roboto Condensed"/>
              </a:rPr>
              <a:t>âm</a:t>
            </a:r>
            <a:r>
              <a:rPr lang="en-US" sz="3899" dirty="0" smtClean="0">
                <a:solidFill>
                  <a:srgbClr val="000000"/>
                </a:solidFill>
                <a:latin typeface="Roboto Condensed"/>
              </a:rPr>
              <a:t> to,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nhanh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1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câu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xoắn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lưỡi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(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đọc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nhanh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liên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tục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thời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gian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50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giây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tối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thiểu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smtClean="0">
                <a:solidFill>
                  <a:srgbClr val="000000"/>
                </a:solidFill>
                <a:latin typeface="Roboto Condensed"/>
              </a:rPr>
              <a:t>3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lượt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)</a:t>
            </a:r>
          </a:p>
          <a:p>
            <a:pPr marL="842008" lvl="1" indent="-421004" algn="just">
              <a:lnSpc>
                <a:spcPts val="5459"/>
              </a:lnSpc>
              <a:buFont typeface="Arial"/>
              <a:buChar char="•"/>
            </a:pP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thắng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cuộc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là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nhiều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thành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viên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đọc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trơn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nhanh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không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bị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vấp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đảm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bảo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thời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gian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Roboto Condensed"/>
              </a:rPr>
              <a:t>nhất</a:t>
            </a:r>
            <a:r>
              <a:rPr lang="en-US" sz="3899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94086" y="2240524"/>
            <a:ext cx="4638576" cy="53709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4876">
            <a:off x="13648254" y="4404672"/>
            <a:ext cx="5128022" cy="84697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6251620" y="501551"/>
            <a:ext cx="2553963" cy="90549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435802" y="1883828"/>
            <a:ext cx="10708641" cy="2350102"/>
            <a:chOff x="0" y="0"/>
            <a:chExt cx="1126101" cy="2471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6101" cy="247132"/>
            </a:xfrm>
            <a:custGeom>
              <a:avLst/>
              <a:gdLst/>
              <a:ahLst/>
              <a:cxnLst/>
              <a:rect l="l" t="t" r="r" b="b"/>
              <a:pathLst>
                <a:path w="1126101" h="247132">
                  <a:moveTo>
                    <a:pt x="0" y="0"/>
                  </a:moveTo>
                  <a:lnTo>
                    <a:pt x="1126101" y="0"/>
                  </a:lnTo>
                  <a:lnTo>
                    <a:pt x="1126101" y="247132"/>
                  </a:lnTo>
                  <a:lnTo>
                    <a:pt x="0" y="247132"/>
                  </a:lnTo>
                  <a:close/>
                </a:path>
              </a:pathLst>
            </a:custGeom>
            <a:solidFill>
              <a:srgbClr val="FFFA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7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60015" y="255544"/>
            <a:ext cx="6654220" cy="119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65"/>
              </a:lnSpc>
            </a:pPr>
            <a:r>
              <a:rPr lang="en-US" sz="6599">
                <a:solidFill>
                  <a:srgbClr val="343434"/>
                </a:solidFill>
                <a:latin typeface="Fraunces"/>
              </a:rPr>
              <a:t>II. THỰC HÀNH: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50806" y="2346409"/>
            <a:ext cx="10493637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505050"/>
                </a:solidFill>
                <a:latin typeface="Fraunces Bold"/>
              </a:rPr>
              <a:t>THỬ THÁCH LUYỆN GIỌNG CÙNG NHỮNG CÂU NÓI XOẮN LƯỠI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39753" y="5129280"/>
            <a:ext cx="12115743" cy="3526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 algn="just">
              <a:lnSpc>
                <a:spcPts val="5459"/>
              </a:lnSpc>
              <a:buFont typeface="Arial"/>
              <a:buChar char="•"/>
            </a:pP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Cụ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Lý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lên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núi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Nùng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.</a:t>
            </a:r>
          </a:p>
          <a:p>
            <a:pPr marL="842008" lvl="1" indent="-421004" algn="just">
              <a:lnSpc>
                <a:spcPts val="5459"/>
              </a:lnSpc>
              <a:buFont typeface="Arial"/>
              <a:buChar char="•"/>
            </a:pP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Buổi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trưa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ăn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bưởi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chua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.</a:t>
            </a:r>
          </a:p>
          <a:p>
            <a:pPr marL="842008" lvl="1" indent="-421004" algn="just">
              <a:lnSpc>
                <a:spcPts val="5459"/>
              </a:lnSpc>
              <a:buFont typeface="Arial"/>
              <a:buChar char="•"/>
            </a:pP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Nồi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đồng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nấu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ốc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nồi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đất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nấu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ếch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.</a:t>
            </a:r>
          </a:p>
          <a:p>
            <a:pPr marL="842008" lvl="1" indent="-421004" algn="just">
              <a:lnSpc>
                <a:spcPts val="5459"/>
              </a:lnSpc>
              <a:buFont typeface="Arial"/>
              <a:buChar char="•"/>
            </a:pP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Lúa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nếp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là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lúa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nếp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làng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,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lúa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lên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lớp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lớp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lòng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nàng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 smtClean="0">
                <a:solidFill>
                  <a:srgbClr val="FF0000"/>
                </a:solidFill>
                <a:latin typeface="Roboto Condensed"/>
              </a:rPr>
              <a:t>lâng</a:t>
            </a:r>
            <a:r>
              <a:rPr lang="en-US" sz="3899" i="1" dirty="0" smtClean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 smtClean="0">
                <a:solidFill>
                  <a:srgbClr val="FF0000"/>
                </a:solidFill>
                <a:latin typeface="Roboto Condensed"/>
              </a:rPr>
              <a:t>lâng</a:t>
            </a:r>
            <a:r>
              <a:rPr lang="en-US" sz="3899" i="1" dirty="0" smtClean="0">
                <a:solidFill>
                  <a:srgbClr val="FF0000"/>
                </a:solidFill>
                <a:latin typeface="Roboto Condensed"/>
              </a:rPr>
              <a:t>.</a:t>
            </a:r>
            <a:endParaRPr lang="en-US" sz="3899" i="1" dirty="0">
              <a:solidFill>
                <a:srgbClr val="FF0000"/>
              </a:solidFill>
              <a:latin typeface="Roboto Condensed"/>
            </a:endParaRPr>
          </a:p>
          <a:p>
            <a:pPr marL="842008" lvl="1" indent="-421004" algn="just">
              <a:lnSpc>
                <a:spcPts val="5459"/>
              </a:lnSpc>
              <a:buFont typeface="Arial"/>
              <a:buChar char="•"/>
            </a:pP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Con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cá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rô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rục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rịch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trong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rổ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réo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róc</a:t>
            </a:r>
            <a:r>
              <a:rPr lang="en-US" sz="3899" i="1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en-US" sz="3899" i="1" dirty="0" err="1">
                <a:solidFill>
                  <a:srgbClr val="FF0000"/>
                </a:solidFill>
                <a:latin typeface="Roboto Condensed"/>
              </a:rPr>
              <a:t>rách</a:t>
            </a:r>
            <a:endParaRPr lang="en-US" sz="3899" i="1" dirty="0">
              <a:solidFill>
                <a:srgbClr val="FF0000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1062</Words>
  <Application>Microsoft Office PowerPoint</Application>
  <PresentationFormat>Custom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Roboto Condensed</vt:lpstr>
      <vt:lpstr>Calibri</vt:lpstr>
      <vt:lpstr>Roboto Condensed Italics</vt:lpstr>
      <vt:lpstr>Roboto Condensed Bold</vt:lpstr>
      <vt:lpstr>Fraunces</vt:lpstr>
      <vt:lpstr>Fraunces Bold</vt:lpstr>
      <vt:lpstr>Arial</vt:lpstr>
      <vt:lpstr>Tahoma</vt:lpstr>
      <vt:lpstr>#9Slide03 Bebas Neue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L7 CD -B1-TV</dc:title>
  <dc:creator>Administrator</dc:creator>
  <cp:lastModifiedBy>DELL</cp:lastModifiedBy>
  <cp:revision>11</cp:revision>
  <dcterms:created xsi:type="dcterms:W3CDTF">2006-08-16T00:00:00Z</dcterms:created>
  <dcterms:modified xsi:type="dcterms:W3CDTF">2024-09-24T08:27:08Z</dcterms:modified>
  <dc:identifier>DAFKD23UPrY</dc:identifier>
</cp:coreProperties>
</file>