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Raleway SemiBold" charset="0"/>
      <p:bold r:id="rId29"/>
      <p:boldItalic r:id="rId30"/>
    </p:embeddedFont>
    <p:embeddedFont>
      <p:font typeface="Nanum Pen Script" charset="-127"/>
      <p:regular r:id="rId31"/>
    </p:embeddedFont>
    <p:embeddedFont>
      <p:font typeface="Cambria Math" pitchFamily="18" charset="0"/>
      <p:regular r:id="rId32"/>
    </p:embeddedFont>
    <p:embeddedFont>
      <p:font typeface="Roboto Light" charset="0"/>
      <p:regular r:id="rId33"/>
      <p:bold r:id="rId34"/>
      <p:italic r:id="rId35"/>
      <p:boldItalic r:id="rId36"/>
    </p:embeddedFont>
    <p:embeddedFont>
      <p:font typeface="Fira Sans Extra Condensed Medium" charset="0"/>
      <p:regular r:id="rId37"/>
      <p:bold r:id="rId38"/>
      <p:italic r:id="rId39"/>
      <p:boldItalic r:id="rId40"/>
    </p:embeddedFont>
    <p:embeddedFont>
      <p:font typeface="Nunito Light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99" d="100"/>
          <a:sy n="99" d="100"/>
        </p:scale>
        <p:origin x="-546" y="-84"/>
      </p:cViewPr>
      <p:guideLst>
        <p:guide orient="horz" pos="1512"/>
        <p:guide orient="horz" pos="1049"/>
        <p:guide orient="horz" pos="504"/>
        <p:guide pos="26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9875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xmlns="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xmlns="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xmlns="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xmlns="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xmlns="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xmlns="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xmlns="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xmlns="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xmlns="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xmlns="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xmlns="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xmlns="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xmlns="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xmlns="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xmlns="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xmlns="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xmlns="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xmlns="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xmlns="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xmlns="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xmlns="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1552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Raleway SemiBold</vt:lpstr>
      <vt:lpstr>Nanum Pen Script</vt:lpstr>
      <vt:lpstr>Times New Roman</vt:lpstr>
      <vt:lpstr>Cambria Math</vt:lpstr>
      <vt:lpstr>Roboto Light</vt:lpstr>
      <vt:lpstr>Fira Sans Extra Condensed Medium</vt:lpstr>
      <vt:lpstr>Nunito Light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Administrator</dc:creator>
  <cp:lastModifiedBy>A</cp:lastModifiedBy>
  <cp:revision>8</cp:revision>
  <dcterms:modified xsi:type="dcterms:W3CDTF">2025-05-11T07:50:26Z</dcterms:modified>
</cp:coreProperties>
</file>