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4"/>
  </p:notesMasterIdLst>
  <p:sldIdLst>
    <p:sldId id="313" r:id="rId2"/>
    <p:sldId id="259" r:id="rId3"/>
    <p:sldId id="256" r:id="rId4"/>
    <p:sldId id="260" r:id="rId5"/>
    <p:sldId id="257" r:id="rId6"/>
    <p:sldId id="258" r:id="rId7"/>
    <p:sldId id="314" r:id="rId8"/>
    <p:sldId id="263" r:id="rId9"/>
    <p:sldId id="272" r:id="rId10"/>
    <p:sldId id="315" r:id="rId11"/>
    <p:sldId id="264" r:id="rId12"/>
    <p:sldId id="316" r:id="rId13"/>
    <p:sldId id="317" r:id="rId14"/>
    <p:sldId id="319" r:id="rId15"/>
    <p:sldId id="320" r:id="rId16"/>
    <p:sldId id="318" r:id="rId17"/>
    <p:sldId id="321" r:id="rId18"/>
    <p:sldId id="323" r:id="rId19"/>
    <p:sldId id="324" r:id="rId20"/>
    <p:sldId id="326" r:id="rId21"/>
    <p:sldId id="265" r:id="rId22"/>
    <p:sldId id="325" r:id="rId23"/>
    <p:sldId id="328" r:id="rId24"/>
    <p:sldId id="330" r:id="rId25"/>
    <p:sldId id="331" r:id="rId26"/>
    <p:sldId id="332" r:id="rId27"/>
    <p:sldId id="322" r:id="rId28"/>
    <p:sldId id="266" r:id="rId29"/>
    <p:sldId id="267" r:id="rId30"/>
    <p:sldId id="333" r:id="rId31"/>
    <p:sldId id="281" r:id="rId32"/>
    <p:sldId id="292" r:id="rId33"/>
  </p:sldIdLst>
  <p:sldSz cx="9144000" cy="5143500" type="screen16x9"/>
  <p:notesSz cx="6858000" cy="9144000"/>
  <p:embeddedFontLst>
    <p:embeddedFont>
      <p:font typeface="Bad Script" charset="0"/>
      <p:regular r:id="rId35"/>
    </p:embeddedFont>
    <p:embeddedFont>
      <p:font typeface="Raleway Medium" charset="0"/>
      <p:regular r:id="rId36"/>
    </p:embeddedFont>
    <p:embeddedFont>
      <p:font typeface="Cambria Math" pitchFamily="18" charset="0"/>
      <p:regular r:id="rId37"/>
    </p:embeddedFon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Raleway Black" charset="0"/>
      <p:bold r:id="rId42"/>
    </p:embeddedFont>
    <p:embeddedFont>
      <p:font typeface="Raleway" charset="0"/>
      <p:regular r:id="rId43"/>
    </p:embeddedFont>
    <p:embeddedFont>
      <p:font typeface="Raleway SemiBold" charset="0"/>
      <p:regular r:id="rId44"/>
      <p:bold r:id="rId45"/>
      <p:boldItalic r:id="rId46"/>
    </p:embeddedFont>
    <p:embeddedFont>
      <p:font typeface="Roboto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99"/>
    <a:srgbClr val="BC6948"/>
    <a:srgbClr val="FFC305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60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65482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af5f55f87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af5f55f87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d762304e39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d762304e39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d830ba5413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d830ba5413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ge556c190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2" name="Google Shape;2332;ge556c190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af5f55f8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af5f55f8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d762304e39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d762304e39_1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af5f55f87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af5f55f87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768100"/>
            <a:ext cx="47520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Raleway Black"/>
              <a:buNone/>
              <a:defRPr sz="4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24800" y="3519925"/>
            <a:ext cx="378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d Script" panose="02000000000000000000"/>
              <a:buNone/>
              <a:defRPr sz="2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 panose="020000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2836504">
            <a:off x="8461173" y="4650540"/>
            <a:ext cx="838616" cy="763331"/>
            <a:chOff x="4779800" y="3121700"/>
            <a:chExt cx="150800" cy="137250"/>
          </a:xfrm>
        </p:grpSpPr>
        <p:sp>
          <p:nvSpPr>
            <p:cNvPr id="12" name="Google Shape;12;p2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4794679">
            <a:off x="8160123" y="1627240"/>
            <a:ext cx="678761" cy="918614"/>
            <a:chOff x="5408700" y="2855000"/>
            <a:chExt cx="121525" cy="164475"/>
          </a:xfrm>
        </p:grpSpPr>
        <p:sp>
          <p:nvSpPr>
            <p:cNvPr id="18" name="Google Shape;18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2305022">
            <a:off x="3386827" y="3310278"/>
            <a:ext cx="1097696" cy="577952"/>
            <a:chOff x="5771177" y="4198236"/>
            <a:chExt cx="450550" cy="237228"/>
          </a:xfrm>
        </p:grpSpPr>
        <p:sp>
          <p:nvSpPr>
            <p:cNvPr id="21" name="Google Shape;21;p2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6533301" y="121697"/>
            <a:ext cx="795235" cy="427209"/>
            <a:chOff x="6398747" y="583237"/>
            <a:chExt cx="483132" cy="259528"/>
          </a:xfrm>
        </p:grpSpPr>
        <p:sp>
          <p:nvSpPr>
            <p:cNvPr id="28" name="Google Shape;28;p2"/>
            <p:cNvSpPr/>
            <p:nvPr/>
          </p:nvSpPr>
          <p:spPr>
            <a:xfrm>
              <a:off x="6398747" y="583237"/>
              <a:ext cx="483132" cy="251361"/>
            </a:xfrm>
            <a:custGeom>
              <a:avLst/>
              <a:gdLst/>
              <a:ahLst/>
              <a:cxnLst/>
              <a:rect l="l" t="t" r="r" b="b"/>
              <a:pathLst>
                <a:path w="7867" h="4094" extrusionOk="0">
                  <a:moveTo>
                    <a:pt x="2121" y="0"/>
                  </a:moveTo>
                  <a:cubicBezTo>
                    <a:pt x="2095" y="0"/>
                    <a:pt x="2068" y="6"/>
                    <a:pt x="2044" y="18"/>
                  </a:cubicBezTo>
                  <a:cubicBezTo>
                    <a:pt x="1997" y="42"/>
                    <a:pt x="1961" y="77"/>
                    <a:pt x="1949" y="137"/>
                  </a:cubicBezTo>
                  <a:lnTo>
                    <a:pt x="1177" y="3321"/>
                  </a:lnTo>
                  <a:lnTo>
                    <a:pt x="369" y="1028"/>
                  </a:lnTo>
                  <a:cubicBezTo>
                    <a:pt x="340" y="952"/>
                    <a:pt x="273" y="914"/>
                    <a:pt x="199" y="914"/>
                  </a:cubicBezTo>
                  <a:cubicBezTo>
                    <a:pt x="181" y="914"/>
                    <a:pt x="162" y="916"/>
                    <a:pt x="143" y="921"/>
                  </a:cubicBezTo>
                  <a:cubicBezTo>
                    <a:pt x="60" y="945"/>
                    <a:pt x="0" y="1040"/>
                    <a:pt x="36" y="1123"/>
                  </a:cubicBezTo>
                  <a:lnTo>
                    <a:pt x="1034" y="3987"/>
                  </a:lnTo>
                  <a:cubicBezTo>
                    <a:pt x="1058" y="4034"/>
                    <a:pt x="1105" y="4082"/>
                    <a:pt x="1165" y="4094"/>
                  </a:cubicBezTo>
                  <a:lnTo>
                    <a:pt x="1212" y="4094"/>
                  </a:lnTo>
                  <a:cubicBezTo>
                    <a:pt x="1295" y="4094"/>
                    <a:pt x="1355" y="4034"/>
                    <a:pt x="1379" y="3963"/>
                  </a:cubicBezTo>
                  <a:lnTo>
                    <a:pt x="2246" y="398"/>
                  </a:lnTo>
                  <a:cubicBezTo>
                    <a:pt x="3463" y="960"/>
                    <a:pt x="4790" y="1247"/>
                    <a:pt x="6122" y="1247"/>
                  </a:cubicBezTo>
                  <a:cubicBezTo>
                    <a:pt x="6649" y="1247"/>
                    <a:pt x="7178" y="1202"/>
                    <a:pt x="7700" y="1111"/>
                  </a:cubicBezTo>
                  <a:cubicBezTo>
                    <a:pt x="7795" y="1099"/>
                    <a:pt x="7867" y="1004"/>
                    <a:pt x="7843" y="921"/>
                  </a:cubicBezTo>
                  <a:cubicBezTo>
                    <a:pt x="7823" y="840"/>
                    <a:pt x="7751" y="785"/>
                    <a:pt x="7679" y="785"/>
                  </a:cubicBezTo>
                  <a:cubicBezTo>
                    <a:pt x="7666" y="785"/>
                    <a:pt x="7653" y="787"/>
                    <a:pt x="7641" y="790"/>
                  </a:cubicBezTo>
                  <a:cubicBezTo>
                    <a:pt x="7135" y="878"/>
                    <a:pt x="6625" y="921"/>
                    <a:pt x="6118" y="921"/>
                  </a:cubicBezTo>
                  <a:cubicBezTo>
                    <a:pt x="4765" y="921"/>
                    <a:pt x="3425" y="614"/>
                    <a:pt x="2199" y="18"/>
                  </a:cubicBezTo>
                  <a:cubicBezTo>
                    <a:pt x="2175" y="6"/>
                    <a:pt x="2148" y="0"/>
                    <a:pt x="212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24948" y="695963"/>
              <a:ext cx="124176" cy="131882"/>
            </a:xfrm>
            <a:custGeom>
              <a:avLst/>
              <a:gdLst/>
              <a:ahLst/>
              <a:cxnLst/>
              <a:rect l="l" t="t" r="r" b="b"/>
              <a:pathLst>
                <a:path w="2022" h="2148" extrusionOk="0">
                  <a:moveTo>
                    <a:pt x="600" y="0"/>
                  </a:moveTo>
                  <a:cubicBezTo>
                    <a:pt x="579" y="0"/>
                    <a:pt x="557" y="4"/>
                    <a:pt x="536" y="12"/>
                  </a:cubicBezTo>
                  <a:cubicBezTo>
                    <a:pt x="452" y="36"/>
                    <a:pt x="405" y="131"/>
                    <a:pt x="429" y="214"/>
                  </a:cubicBezTo>
                  <a:lnTo>
                    <a:pt x="761" y="1070"/>
                  </a:lnTo>
                  <a:lnTo>
                    <a:pt x="84" y="1628"/>
                  </a:lnTo>
                  <a:cubicBezTo>
                    <a:pt x="1" y="1676"/>
                    <a:pt x="1" y="1794"/>
                    <a:pt x="72" y="1854"/>
                  </a:cubicBezTo>
                  <a:cubicBezTo>
                    <a:pt x="96" y="1878"/>
                    <a:pt x="120" y="1901"/>
                    <a:pt x="155" y="1901"/>
                  </a:cubicBezTo>
                  <a:cubicBezTo>
                    <a:pt x="170" y="1904"/>
                    <a:pt x="185" y="1906"/>
                    <a:pt x="200" y="1906"/>
                  </a:cubicBezTo>
                  <a:cubicBezTo>
                    <a:pt x="244" y="1906"/>
                    <a:pt x="286" y="1892"/>
                    <a:pt x="322" y="1866"/>
                  </a:cubicBezTo>
                  <a:lnTo>
                    <a:pt x="892" y="1402"/>
                  </a:lnTo>
                  <a:lnTo>
                    <a:pt x="1142" y="2044"/>
                  </a:lnTo>
                  <a:cubicBezTo>
                    <a:pt x="1165" y="2091"/>
                    <a:pt x="1201" y="2127"/>
                    <a:pt x="1261" y="2139"/>
                  </a:cubicBezTo>
                  <a:cubicBezTo>
                    <a:pt x="1278" y="2145"/>
                    <a:pt x="1296" y="2148"/>
                    <a:pt x="1314" y="2148"/>
                  </a:cubicBezTo>
                  <a:cubicBezTo>
                    <a:pt x="1332" y="2148"/>
                    <a:pt x="1350" y="2145"/>
                    <a:pt x="1367" y="2139"/>
                  </a:cubicBezTo>
                  <a:cubicBezTo>
                    <a:pt x="1451" y="2115"/>
                    <a:pt x="1498" y="2020"/>
                    <a:pt x="1474" y="1937"/>
                  </a:cubicBezTo>
                  <a:lnTo>
                    <a:pt x="1177" y="1177"/>
                  </a:lnTo>
                  <a:lnTo>
                    <a:pt x="1938" y="559"/>
                  </a:lnTo>
                  <a:cubicBezTo>
                    <a:pt x="2009" y="511"/>
                    <a:pt x="2021" y="392"/>
                    <a:pt x="1950" y="333"/>
                  </a:cubicBezTo>
                  <a:cubicBezTo>
                    <a:pt x="1912" y="296"/>
                    <a:pt x="1865" y="278"/>
                    <a:pt x="1819" y="278"/>
                  </a:cubicBezTo>
                  <a:cubicBezTo>
                    <a:pt x="1776" y="278"/>
                    <a:pt x="1734" y="293"/>
                    <a:pt x="1700" y="321"/>
                  </a:cubicBezTo>
                  <a:lnTo>
                    <a:pt x="1047" y="844"/>
                  </a:lnTo>
                  <a:lnTo>
                    <a:pt x="761" y="107"/>
                  </a:lnTo>
                  <a:cubicBezTo>
                    <a:pt x="734" y="43"/>
                    <a:pt x="671" y="0"/>
                    <a:pt x="60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52684" y="747599"/>
              <a:ext cx="77441" cy="27567"/>
            </a:xfrm>
            <a:custGeom>
              <a:avLst/>
              <a:gdLst/>
              <a:ahLst/>
              <a:cxnLst/>
              <a:rect l="l" t="t" r="r" b="b"/>
              <a:pathLst>
                <a:path w="1261" h="449" extrusionOk="0">
                  <a:moveTo>
                    <a:pt x="205" y="1"/>
                  </a:moveTo>
                  <a:cubicBezTo>
                    <a:pt x="139" y="1"/>
                    <a:pt x="71" y="36"/>
                    <a:pt x="36" y="98"/>
                  </a:cubicBezTo>
                  <a:cubicBezTo>
                    <a:pt x="0" y="181"/>
                    <a:pt x="36" y="276"/>
                    <a:pt x="119" y="312"/>
                  </a:cubicBezTo>
                  <a:cubicBezTo>
                    <a:pt x="348" y="400"/>
                    <a:pt x="591" y="449"/>
                    <a:pt x="836" y="449"/>
                  </a:cubicBezTo>
                  <a:cubicBezTo>
                    <a:pt x="922" y="449"/>
                    <a:pt x="1008" y="443"/>
                    <a:pt x="1094" y="431"/>
                  </a:cubicBezTo>
                  <a:cubicBezTo>
                    <a:pt x="1189" y="419"/>
                    <a:pt x="1260" y="336"/>
                    <a:pt x="1236" y="240"/>
                  </a:cubicBezTo>
                  <a:cubicBezTo>
                    <a:pt x="1226" y="168"/>
                    <a:pt x="1153" y="105"/>
                    <a:pt x="1072" y="105"/>
                  </a:cubicBezTo>
                  <a:cubicBezTo>
                    <a:pt x="1060" y="105"/>
                    <a:pt x="1047" y="107"/>
                    <a:pt x="1034" y="110"/>
                  </a:cubicBezTo>
                  <a:cubicBezTo>
                    <a:pt x="971" y="119"/>
                    <a:pt x="905" y="123"/>
                    <a:pt x="839" y="123"/>
                  </a:cubicBezTo>
                  <a:cubicBezTo>
                    <a:pt x="647" y="123"/>
                    <a:pt x="451" y="85"/>
                    <a:pt x="274" y="15"/>
                  </a:cubicBezTo>
                  <a:cubicBezTo>
                    <a:pt x="252" y="5"/>
                    <a:pt x="229" y="1"/>
                    <a:pt x="20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40994" y="703822"/>
              <a:ext cx="118280" cy="138943"/>
            </a:xfrm>
            <a:custGeom>
              <a:avLst/>
              <a:gdLst/>
              <a:ahLst/>
              <a:cxnLst/>
              <a:rect l="l" t="t" r="r" b="b"/>
              <a:pathLst>
                <a:path w="1926" h="2263" extrusionOk="0">
                  <a:moveTo>
                    <a:pt x="1733" y="1"/>
                  </a:moveTo>
                  <a:cubicBezTo>
                    <a:pt x="1665" y="1"/>
                    <a:pt x="1604" y="36"/>
                    <a:pt x="1569" y="98"/>
                  </a:cubicBezTo>
                  <a:lnTo>
                    <a:pt x="1094" y="989"/>
                  </a:lnTo>
                  <a:lnTo>
                    <a:pt x="333" y="134"/>
                  </a:lnTo>
                  <a:cubicBezTo>
                    <a:pt x="299" y="93"/>
                    <a:pt x="250" y="72"/>
                    <a:pt x="199" y="72"/>
                  </a:cubicBezTo>
                  <a:cubicBezTo>
                    <a:pt x="160" y="72"/>
                    <a:pt x="119" y="84"/>
                    <a:pt x="83" y="110"/>
                  </a:cubicBezTo>
                  <a:cubicBezTo>
                    <a:pt x="12" y="157"/>
                    <a:pt x="0" y="264"/>
                    <a:pt x="60" y="336"/>
                  </a:cubicBezTo>
                  <a:lnTo>
                    <a:pt x="915" y="1298"/>
                  </a:lnTo>
                  <a:lnTo>
                    <a:pt x="535" y="2023"/>
                  </a:lnTo>
                  <a:cubicBezTo>
                    <a:pt x="488" y="2106"/>
                    <a:pt x="523" y="2213"/>
                    <a:pt x="618" y="2249"/>
                  </a:cubicBezTo>
                  <a:lnTo>
                    <a:pt x="642" y="2261"/>
                  </a:lnTo>
                  <a:cubicBezTo>
                    <a:pt x="653" y="2262"/>
                    <a:pt x="663" y="2263"/>
                    <a:pt x="674" y="2263"/>
                  </a:cubicBezTo>
                  <a:cubicBezTo>
                    <a:pt x="746" y="2263"/>
                    <a:pt x="814" y="2228"/>
                    <a:pt x="856" y="2166"/>
                  </a:cubicBezTo>
                  <a:lnTo>
                    <a:pt x="1878" y="229"/>
                  </a:lnTo>
                  <a:cubicBezTo>
                    <a:pt x="1925" y="145"/>
                    <a:pt x="1890" y="50"/>
                    <a:pt x="1807" y="15"/>
                  </a:cubicBezTo>
                  <a:cubicBezTo>
                    <a:pt x="1782" y="5"/>
                    <a:pt x="1757" y="1"/>
                    <a:pt x="1733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4176527">
            <a:off x="5376879" y="677719"/>
            <a:ext cx="832748" cy="895724"/>
            <a:chOff x="5629025" y="1269350"/>
            <a:chExt cx="206750" cy="222375"/>
          </a:xfrm>
        </p:grpSpPr>
        <p:sp>
          <p:nvSpPr>
            <p:cNvPr id="33" name="Google Shape;3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8" name="Google Shape;38;p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24287" y="4465215"/>
            <a:ext cx="963614" cy="507249"/>
            <a:chOff x="1449934" y="4565833"/>
            <a:chExt cx="320467" cy="168684"/>
          </a:xfrm>
        </p:grpSpPr>
        <p:sp>
          <p:nvSpPr>
            <p:cNvPr id="44" name="Google Shape;44;p2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51" name="Google Shape;51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2351369">
            <a:off x="5871685" y="4237603"/>
            <a:ext cx="968199" cy="741927"/>
            <a:chOff x="6467995" y="4541033"/>
            <a:chExt cx="413793" cy="317088"/>
          </a:xfrm>
        </p:grpSpPr>
        <p:sp>
          <p:nvSpPr>
            <p:cNvPr id="55" name="Google Shape;55;p2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60" name="Google Shape;60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3241079">
            <a:off x="2909233" y="4352331"/>
            <a:ext cx="1015608" cy="1092375"/>
            <a:chOff x="5629025" y="1269350"/>
            <a:chExt cx="206750" cy="222375"/>
          </a:xfrm>
        </p:grpSpPr>
        <p:sp>
          <p:nvSpPr>
            <p:cNvPr id="63" name="Google Shape;6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4461654" y="160592"/>
            <a:ext cx="781477" cy="601610"/>
            <a:chOff x="4461654" y="-21858"/>
            <a:chExt cx="781477" cy="601610"/>
          </a:xfrm>
        </p:grpSpPr>
        <p:sp>
          <p:nvSpPr>
            <p:cNvPr id="68" name="Google Shape;68;p2"/>
            <p:cNvSpPr/>
            <p:nvPr/>
          </p:nvSpPr>
          <p:spPr>
            <a:xfrm>
              <a:off x="4472300" y="30304"/>
              <a:ext cx="214805" cy="214466"/>
            </a:xfrm>
            <a:custGeom>
              <a:avLst/>
              <a:gdLst/>
              <a:ahLst/>
              <a:cxnLst/>
              <a:rect l="l" t="t" r="r" b="b"/>
              <a:pathLst>
                <a:path w="2401" h="2397" extrusionOk="0">
                  <a:moveTo>
                    <a:pt x="1470" y="328"/>
                  </a:moveTo>
                  <a:cubicBezTo>
                    <a:pt x="1648" y="328"/>
                    <a:pt x="1811" y="422"/>
                    <a:pt x="1890" y="591"/>
                  </a:cubicBezTo>
                  <a:cubicBezTo>
                    <a:pt x="1902" y="638"/>
                    <a:pt x="1937" y="686"/>
                    <a:pt x="1985" y="698"/>
                  </a:cubicBezTo>
                  <a:cubicBezTo>
                    <a:pt x="1961" y="840"/>
                    <a:pt x="1926" y="971"/>
                    <a:pt x="1878" y="1102"/>
                  </a:cubicBezTo>
                  <a:cubicBezTo>
                    <a:pt x="1783" y="1375"/>
                    <a:pt x="1569" y="1589"/>
                    <a:pt x="1296" y="1696"/>
                  </a:cubicBezTo>
                  <a:cubicBezTo>
                    <a:pt x="1218" y="1729"/>
                    <a:pt x="1136" y="1745"/>
                    <a:pt x="1055" y="1745"/>
                  </a:cubicBezTo>
                  <a:cubicBezTo>
                    <a:pt x="878" y="1745"/>
                    <a:pt x="705" y="1668"/>
                    <a:pt x="583" y="1529"/>
                  </a:cubicBezTo>
                  <a:cubicBezTo>
                    <a:pt x="416" y="1280"/>
                    <a:pt x="559" y="923"/>
                    <a:pt x="773" y="686"/>
                  </a:cubicBezTo>
                  <a:cubicBezTo>
                    <a:pt x="927" y="496"/>
                    <a:pt x="1141" y="377"/>
                    <a:pt x="1391" y="329"/>
                  </a:cubicBezTo>
                  <a:lnTo>
                    <a:pt x="1438" y="329"/>
                  </a:lnTo>
                  <a:cubicBezTo>
                    <a:pt x="1449" y="329"/>
                    <a:pt x="1460" y="328"/>
                    <a:pt x="1470" y="328"/>
                  </a:cubicBezTo>
                  <a:close/>
                  <a:moveTo>
                    <a:pt x="1471" y="0"/>
                  </a:moveTo>
                  <a:cubicBezTo>
                    <a:pt x="1432" y="0"/>
                    <a:pt x="1394" y="3"/>
                    <a:pt x="1355" y="8"/>
                  </a:cubicBezTo>
                  <a:cubicBezTo>
                    <a:pt x="1022" y="56"/>
                    <a:pt x="725" y="222"/>
                    <a:pt x="512" y="484"/>
                  </a:cubicBezTo>
                  <a:cubicBezTo>
                    <a:pt x="226" y="781"/>
                    <a:pt x="1" y="1280"/>
                    <a:pt x="286" y="1696"/>
                  </a:cubicBezTo>
                  <a:cubicBezTo>
                    <a:pt x="439" y="1925"/>
                    <a:pt x="744" y="2058"/>
                    <a:pt x="1058" y="2058"/>
                  </a:cubicBezTo>
                  <a:cubicBezTo>
                    <a:pt x="1182" y="2058"/>
                    <a:pt x="1308" y="2037"/>
                    <a:pt x="1427" y="1993"/>
                  </a:cubicBezTo>
                  <a:cubicBezTo>
                    <a:pt x="1664" y="1910"/>
                    <a:pt x="1866" y="1743"/>
                    <a:pt x="2021" y="1541"/>
                  </a:cubicBezTo>
                  <a:cubicBezTo>
                    <a:pt x="2021" y="1779"/>
                    <a:pt x="2033" y="2005"/>
                    <a:pt x="2044" y="2242"/>
                  </a:cubicBezTo>
                  <a:cubicBezTo>
                    <a:pt x="2056" y="2326"/>
                    <a:pt x="2139" y="2397"/>
                    <a:pt x="2223" y="2397"/>
                  </a:cubicBezTo>
                  <a:lnTo>
                    <a:pt x="2235" y="2397"/>
                  </a:lnTo>
                  <a:cubicBezTo>
                    <a:pt x="2330" y="2385"/>
                    <a:pt x="2401" y="2314"/>
                    <a:pt x="2401" y="2219"/>
                  </a:cubicBezTo>
                  <a:cubicBezTo>
                    <a:pt x="2365" y="1553"/>
                    <a:pt x="2365" y="876"/>
                    <a:pt x="2401" y="199"/>
                  </a:cubicBezTo>
                  <a:cubicBezTo>
                    <a:pt x="2401" y="115"/>
                    <a:pt x="2330" y="32"/>
                    <a:pt x="2235" y="32"/>
                  </a:cubicBezTo>
                  <a:cubicBezTo>
                    <a:pt x="2228" y="31"/>
                    <a:pt x="2221" y="31"/>
                    <a:pt x="2214" y="31"/>
                  </a:cubicBezTo>
                  <a:cubicBezTo>
                    <a:pt x="2128" y="31"/>
                    <a:pt x="2055" y="99"/>
                    <a:pt x="2044" y="187"/>
                  </a:cubicBezTo>
                  <a:lnTo>
                    <a:pt x="2044" y="210"/>
                  </a:lnTo>
                  <a:cubicBezTo>
                    <a:pt x="1884" y="80"/>
                    <a:pt x="1681" y="0"/>
                    <a:pt x="147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71021" y="74235"/>
              <a:ext cx="118094" cy="137609"/>
            </a:xfrm>
            <a:custGeom>
              <a:avLst/>
              <a:gdLst/>
              <a:ahLst/>
              <a:cxnLst/>
              <a:rect l="l" t="t" r="r" b="b"/>
              <a:pathLst>
                <a:path w="1320" h="1538" extrusionOk="0">
                  <a:moveTo>
                    <a:pt x="199" y="0"/>
                  </a:moveTo>
                  <a:cubicBezTo>
                    <a:pt x="172" y="0"/>
                    <a:pt x="144" y="6"/>
                    <a:pt x="119" y="17"/>
                  </a:cubicBezTo>
                  <a:cubicBezTo>
                    <a:pt x="36" y="52"/>
                    <a:pt x="1" y="159"/>
                    <a:pt x="36" y="242"/>
                  </a:cubicBezTo>
                  <a:cubicBezTo>
                    <a:pt x="155" y="444"/>
                    <a:pt x="298" y="646"/>
                    <a:pt x="452" y="836"/>
                  </a:cubicBezTo>
                  <a:lnTo>
                    <a:pt x="96" y="1276"/>
                  </a:lnTo>
                  <a:cubicBezTo>
                    <a:pt x="36" y="1347"/>
                    <a:pt x="60" y="1454"/>
                    <a:pt x="131" y="1502"/>
                  </a:cubicBezTo>
                  <a:cubicBezTo>
                    <a:pt x="167" y="1526"/>
                    <a:pt x="203" y="1538"/>
                    <a:pt x="238" y="1538"/>
                  </a:cubicBezTo>
                  <a:cubicBezTo>
                    <a:pt x="298" y="1538"/>
                    <a:pt x="357" y="1514"/>
                    <a:pt x="393" y="1466"/>
                  </a:cubicBezTo>
                  <a:lnTo>
                    <a:pt x="702" y="1086"/>
                  </a:lnTo>
                  <a:cubicBezTo>
                    <a:pt x="797" y="1181"/>
                    <a:pt x="904" y="1264"/>
                    <a:pt x="1011" y="1347"/>
                  </a:cubicBezTo>
                  <a:cubicBezTo>
                    <a:pt x="1046" y="1371"/>
                    <a:pt x="1082" y="1383"/>
                    <a:pt x="1118" y="1383"/>
                  </a:cubicBezTo>
                  <a:cubicBezTo>
                    <a:pt x="1177" y="1383"/>
                    <a:pt x="1225" y="1359"/>
                    <a:pt x="1260" y="1324"/>
                  </a:cubicBezTo>
                  <a:cubicBezTo>
                    <a:pt x="1320" y="1252"/>
                    <a:pt x="1308" y="1145"/>
                    <a:pt x="1236" y="1098"/>
                  </a:cubicBezTo>
                  <a:cubicBezTo>
                    <a:pt x="1118" y="1015"/>
                    <a:pt x="1023" y="920"/>
                    <a:pt x="916" y="825"/>
                  </a:cubicBezTo>
                  <a:lnTo>
                    <a:pt x="1248" y="409"/>
                  </a:lnTo>
                  <a:cubicBezTo>
                    <a:pt x="1320" y="337"/>
                    <a:pt x="1296" y="230"/>
                    <a:pt x="1213" y="183"/>
                  </a:cubicBezTo>
                  <a:cubicBezTo>
                    <a:pt x="1184" y="164"/>
                    <a:pt x="1150" y="154"/>
                    <a:pt x="1115" y="154"/>
                  </a:cubicBezTo>
                  <a:cubicBezTo>
                    <a:pt x="1062" y="154"/>
                    <a:pt x="1006" y="176"/>
                    <a:pt x="963" y="219"/>
                  </a:cubicBezTo>
                  <a:lnTo>
                    <a:pt x="678" y="563"/>
                  </a:lnTo>
                  <a:cubicBezTo>
                    <a:pt x="559" y="421"/>
                    <a:pt x="452" y="254"/>
                    <a:pt x="357" y="88"/>
                  </a:cubicBezTo>
                  <a:cubicBezTo>
                    <a:pt x="324" y="30"/>
                    <a:pt x="261" y="0"/>
                    <a:pt x="199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97455" y="-21858"/>
              <a:ext cx="175530" cy="246497"/>
            </a:xfrm>
            <a:custGeom>
              <a:avLst/>
              <a:gdLst/>
              <a:ahLst/>
              <a:cxnLst/>
              <a:rect l="l" t="t" r="r" b="b"/>
              <a:pathLst>
                <a:path w="1962" h="2755" extrusionOk="0">
                  <a:moveTo>
                    <a:pt x="1160" y="1388"/>
                  </a:moveTo>
                  <a:cubicBezTo>
                    <a:pt x="1194" y="1388"/>
                    <a:pt x="1227" y="1392"/>
                    <a:pt x="1260" y="1399"/>
                  </a:cubicBezTo>
                  <a:cubicBezTo>
                    <a:pt x="1379" y="1435"/>
                    <a:pt x="1474" y="1518"/>
                    <a:pt x="1522" y="1637"/>
                  </a:cubicBezTo>
                  <a:cubicBezTo>
                    <a:pt x="1593" y="1792"/>
                    <a:pt x="1569" y="1982"/>
                    <a:pt x="1474" y="2112"/>
                  </a:cubicBezTo>
                  <a:cubicBezTo>
                    <a:pt x="1315" y="2337"/>
                    <a:pt x="1009" y="2429"/>
                    <a:pt x="729" y="2429"/>
                  </a:cubicBezTo>
                  <a:cubicBezTo>
                    <a:pt x="654" y="2429"/>
                    <a:pt x="580" y="2422"/>
                    <a:pt x="512" y="2410"/>
                  </a:cubicBezTo>
                  <a:lnTo>
                    <a:pt x="476" y="2410"/>
                  </a:lnTo>
                  <a:cubicBezTo>
                    <a:pt x="476" y="2184"/>
                    <a:pt x="524" y="1946"/>
                    <a:pt x="619" y="1732"/>
                  </a:cubicBezTo>
                  <a:cubicBezTo>
                    <a:pt x="722" y="1547"/>
                    <a:pt x="941" y="1388"/>
                    <a:pt x="1160" y="1388"/>
                  </a:cubicBezTo>
                  <a:close/>
                  <a:moveTo>
                    <a:pt x="177" y="0"/>
                  </a:moveTo>
                  <a:cubicBezTo>
                    <a:pt x="91" y="0"/>
                    <a:pt x="7" y="60"/>
                    <a:pt x="1" y="176"/>
                  </a:cubicBezTo>
                  <a:lnTo>
                    <a:pt x="120" y="2588"/>
                  </a:lnTo>
                  <a:cubicBezTo>
                    <a:pt x="120" y="2683"/>
                    <a:pt x="203" y="2754"/>
                    <a:pt x="298" y="2754"/>
                  </a:cubicBezTo>
                  <a:cubicBezTo>
                    <a:pt x="333" y="2754"/>
                    <a:pt x="369" y="2742"/>
                    <a:pt x="405" y="2718"/>
                  </a:cubicBezTo>
                  <a:lnTo>
                    <a:pt x="429" y="2718"/>
                  </a:lnTo>
                  <a:cubicBezTo>
                    <a:pt x="526" y="2736"/>
                    <a:pt x="629" y="2746"/>
                    <a:pt x="735" y="2746"/>
                  </a:cubicBezTo>
                  <a:cubicBezTo>
                    <a:pt x="1122" y="2746"/>
                    <a:pt x="1538" y="2617"/>
                    <a:pt x="1771" y="2291"/>
                  </a:cubicBezTo>
                  <a:cubicBezTo>
                    <a:pt x="1926" y="2065"/>
                    <a:pt x="1961" y="1768"/>
                    <a:pt x="1854" y="1518"/>
                  </a:cubicBezTo>
                  <a:cubicBezTo>
                    <a:pt x="1759" y="1293"/>
                    <a:pt x="1569" y="1126"/>
                    <a:pt x="1344" y="1079"/>
                  </a:cubicBezTo>
                  <a:cubicBezTo>
                    <a:pt x="1279" y="1066"/>
                    <a:pt x="1214" y="1059"/>
                    <a:pt x="1150" y="1059"/>
                  </a:cubicBezTo>
                  <a:cubicBezTo>
                    <a:pt x="862" y="1059"/>
                    <a:pt x="592" y="1188"/>
                    <a:pt x="417" y="1411"/>
                  </a:cubicBezTo>
                  <a:lnTo>
                    <a:pt x="357" y="164"/>
                  </a:lnTo>
                  <a:cubicBezTo>
                    <a:pt x="340" y="54"/>
                    <a:pt x="258" y="0"/>
                    <a:pt x="17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1654" y="299525"/>
              <a:ext cx="781477" cy="43215"/>
            </a:xfrm>
            <a:custGeom>
              <a:avLst/>
              <a:gdLst/>
              <a:ahLst/>
              <a:cxnLst/>
              <a:rect l="l" t="t" r="r" b="b"/>
              <a:pathLst>
                <a:path w="8735" h="483" extrusionOk="0">
                  <a:moveTo>
                    <a:pt x="5809" y="1"/>
                  </a:moveTo>
                  <a:cubicBezTo>
                    <a:pt x="3926" y="1"/>
                    <a:pt x="2036" y="56"/>
                    <a:pt x="167" y="160"/>
                  </a:cubicBezTo>
                  <a:cubicBezTo>
                    <a:pt x="72" y="160"/>
                    <a:pt x="1" y="243"/>
                    <a:pt x="1" y="339"/>
                  </a:cubicBezTo>
                  <a:cubicBezTo>
                    <a:pt x="12" y="416"/>
                    <a:pt x="84" y="482"/>
                    <a:pt x="161" y="482"/>
                  </a:cubicBezTo>
                  <a:cubicBezTo>
                    <a:pt x="167" y="482"/>
                    <a:pt x="173" y="482"/>
                    <a:pt x="179" y="481"/>
                  </a:cubicBezTo>
                  <a:lnTo>
                    <a:pt x="191" y="481"/>
                  </a:lnTo>
                  <a:cubicBezTo>
                    <a:pt x="2052" y="377"/>
                    <a:pt x="3934" y="322"/>
                    <a:pt x="5808" y="322"/>
                  </a:cubicBezTo>
                  <a:cubicBezTo>
                    <a:pt x="6723" y="322"/>
                    <a:pt x="7637" y="335"/>
                    <a:pt x="8545" y="362"/>
                  </a:cubicBezTo>
                  <a:cubicBezTo>
                    <a:pt x="8640" y="362"/>
                    <a:pt x="8723" y="291"/>
                    <a:pt x="8735" y="208"/>
                  </a:cubicBezTo>
                  <a:cubicBezTo>
                    <a:pt x="8723" y="113"/>
                    <a:pt x="8652" y="41"/>
                    <a:pt x="8556" y="41"/>
                  </a:cubicBezTo>
                  <a:cubicBezTo>
                    <a:pt x="7645" y="14"/>
                    <a:pt x="6727" y="1"/>
                    <a:pt x="5809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25305" y="381212"/>
              <a:ext cx="184030" cy="198539"/>
            </a:xfrm>
            <a:custGeom>
              <a:avLst/>
              <a:gdLst/>
              <a:ahLst/>
              <a:cxnLst/>
              <a:rect l="l" t="t" r="r" b="b"/>
              <a:pathLst>
                <a:path w="2057" h="2219" extrusionOk="0">
                  <a:moveTo>
                    <a:pt x="1735" y="0"/>
                  </a:moveTo>
                  <a:cubicBezTo>
                    <a:pt x="1693" y="0"/>
                    <a:pt x="1651" y="15"/>
                    <a:pt x="1617" y="43"/>
                  </a:cubicBezTo>
                  <a:cubicBezTo>
                    <a:pt x="1391" y="234"/>
                    <a:pt x="1177" y="447"/>
                    <a:pt x="975" y="661"/>
                  </a:cubicBezTo>
                  <a:lnTo>
                    <a:pt x="310" y="162"/>
                  </a:lnTo>
                  <a:cubicBezTo>
                    <a:pt x="279" y="137"/>
                    <a:pt x="241" y="124"/>
                    <a:pt x="203" y="124"/>
                  </a:cubicBezTo>
                  <a:cubicBezTo>
                    <a:pt x="153" y="124"/>
                    <a:pt x="101" y="146"/>
                    <a:pt x="60" y="186"/>
                  </a:cubicBezTo>
                  <a:cubicBezTo>
                    <a:pt x="1" y="257"/>
                    <a:pt x="13" y="364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2"/>
                  </a:cubicBezTo>
                  <a:cubicBezTo>
                    <a:pt x="13" y="2064"/>
                    <a:pt x="48" y="2171"/>
                    <a:pt x="143" y="2206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5" y="2182"/>
                    <a:pt x="381" y="2123"/>
                  </a:cubicBezTo>
                  <a:cubicBezTo>
                    <a:pt x="571" y="1778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6" y="1685"/>
                    <a:pt x="1804" y="1698"/>
                    <a:pt x="1842" y="1698"/>
                  </a:cubicBezTo>
                  <a:cubicBezTo>
                    <a:pt x="1893" y="1698"/>
                    <a:pt x="1945" y="1676"/>
                    <a:pt x="1985" y="1636"/>
                  </a:cubicBezTo>
                  <a:cubicBezTo>
                    <a:pt x="2056" y="1576"/>
                    <a:pt x="2045" y="1458"/>
                    <a:pt x="1961" y="1410"/>
                  </a:cubicBezTo>
                  <a:lnTo>
                    <a:pt x="1260" y="875"/>
                  </a:lnTo>
                  <a:cubicBezTo>
                    <a:pt x="1450" y="661"/>
                    <a:pt x="1652" y="459"/>
                    <a:pt x="1866" y="281"/>
                  </a:cubicBezTo>
                  <a:cubicBezTo>
                    <a:pt x="1938" y="222"/>
                    <a:pt x="1938" y="103"/>
                    <a:pt x="1866" y="55"/>
                  </a:cubicBezTo>
                  <a:cubicBezTo>
                    <a:pt x="1829" y="18"/>
                    <a:pt x="1782" y="0"/>
                    <a:pt x="1735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2"/>
          <p:cNvGrpSpPr/>
          <p:nvPr/>
        </p:nvGrpSpPr>
        <p:grpSpPr>
          <a:xfrm rot="7183577">
            <a:off x="2656878" y="-216737"/>
            <a:ext cx="830722" cy="826612"/>
            <a:chOff x="4636900" y="2064950"/>
            <a:chExt cx="179650" cy="178775"/>
          </a:xfrm>
        </p:grpSpPr>
        <p:sp>
          <p:nvSpPr>
            <p:cNvPr id="74" name="Google Shape;74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>
            <a:off x="2088370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hasCustomPrompt="1"/>
          </p:nvPr>
        </p:nvSpPr>
        <p:spPr>
          <a:xfrm>
            <a:off x="85917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2"/>
          </p:nvPr>
        </p:nvSpPr>
        <p:spPr>
          <a:xfrm>
            <a:off x="5857826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3" hasCustomPrompt="1"/>
          </p:nvPr>
        </p:nvSpPr>
        <p:spPr>
          <a:xfrm>
            <a:off x="463112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ctrTitle" idx="4"/>
          </p:nvPr>
        </p:nvSpPr>
        <p:spPr>
          <a:xfrm>
            <a:off x="2088365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17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17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17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17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17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17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17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17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 dirty="0"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5"/>
          </p:nvPr>
        </p:nvSpPr>
        <p:spPr>
          <a:xfrm>
            <a:off x="2088369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6" hasCustomPrompt="1"/>
          </p:nvPr>
        </p:nvSpPr>
        <p:spPr>
          <a:xfrm>
            <a:off x="85917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7"/>
          </p:nvPr>
        </p:nvSpPr>
        <p:spPr>
          <a:xfrm>
            <a:off x="5857821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17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17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17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17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17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17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17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17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 dirty="0"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8"/>
          </p:nvPr>
        </p:nvSpPr>
        <p:spPr>
          <a:xfrm>
            <a:off x="5857827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9" hasCustomPrompt="1"/>
          </p:nvPr>
        </p:nvSpPr>
        <p:spPr>
          <a:xfrm>
            <a:off x="463112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ctrTitle" idx="13"/>
          </p:nvPr>
        </p:nvSpPr>
        <p:spPr>
          <a:xfrm>
            <a:off x="2088365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17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17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17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17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17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17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17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17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 dirty="0"/>
          </a:p>
        </p:txBody>
      </p:sp>
      <p:sp>
        <p:nvSpPr>
          <p:cNvPr id="279" name="Google Shape;279;p13"/>
          <p:cNvSpPr txBox="1">
            <a:spLocks noGrp="1"/>
          </p:cNvSpPr>
          <p:nvPr>
            <p:ph type="ctrTitle" idx="14"/>
          </p:nvPr>
        </p:nvSpPr>
        <p:spPr>
          <a:xfrm>
            <a:off x="5857821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17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17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17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17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17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17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17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17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 dirty="0"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281" name="Google Shape;281;p13"/>
          <p:cNvGrpSpPr/>
          <p:nvPr/>
        </p:nvGrpSpPr>
        <p:grpSpPr>
          <a:xfrm rot="-1706676">
            <a:off x="739860" y="195207"/>
            <a:ext cx="644225" cy="688604"/>
            <a:chOff x="319900" y="315700"/>
            <a:chExt cx="342123" cy="365691"/>
          </a:xfrm>
        </p:grpSpPr>
        <p:sp>
          <p:nvSpPr>
            <p:cNvPr id="282" name="Google Shape;282;p1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13"/>
          <p:cNvGrpSpPr/>
          <p:nvPr/>
        </p:nvGrpSpPr>
        <p:grpSpPr>
          <a:xfrm rot="-1706727">
            <a:off x="204772" y="776219"/>
            <a:ext cx="644191" cy="641053"/>
            <a:chOff x="4636900" y="2064950"/>
            <a:chExt cx="179650" cy="178775"/>
          </a:xfrm>
        </p:grpSpPr>
        <p:sp>
          <p:nvSpPr>
            <p:cNvPr id="288" name="Google Shape;288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9512781">
            <a:off x="8372642" y="3832021"/>
            <a:ext cx="607890" cy="604913"/>
            <a:chOff x="4636900" y="2064950"/>
            <a:chExt cx="179650" cy="178775"/>
          </a:xfrm>
        </p:grpSpPr>
        <p:sp>
          <p:nvSpPr>
            <p:cNvPr id="292" name="Google Shape;292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6464289">
            <a:off x="8110450" y="4439120"/>
            <a:ext cx="561221" cy="759571"/>
            <a:chOff x="5408700" y="2855000"/>
            <a:chExt cx="121525" cy="164475"/>
          </a:xfrm>
        </p:grpSpPr>
        <p:sp>
          <p:nvSpPr>
            <p:cNvPr id="296" name="Google Shape;296;p1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bg>
      <p:bgPr>
        <a:solidFill>
          <a:schemeClr val="lt2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"/>
          <p:cNvSpPr txBox="1">
            <a:spLocks noGrp="1"/>
          </p:cNvSpPr>
          <p:nvPr>
            <p:ph type="title"/>
          </p:nvPr>
        </p:nvSpPr>
        <p:spPr>
          <a:xfrm>
            <a:off x="720100" y="1723800"/>
            <a:ext cx="20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 dirty="0"/>
          </a:p>
        </p:txBody>
      </p:sp>
      <p:sp>
        <p:nvSpPr>
          <p:cNvPr id="300" name="Google Shape;300;p14"/>
          <p:cNvSpPr txBox="1">
            <a:spLocks noGrp="1"/>
          </p:cNvSpPr>
          <p:nvPr>
            <p:ph type="subTitle" idx="1"/>
          </p:nvPr>
        </p:nvSpPr>
        <p:spPr>
          <a:xfrm>
            <a:off x="720100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4"/>
          <p:cNvSpPr txBox="1">
            <a:spLocks noGrp="1"/>
          </p:cNvSpPr>
          <p:nvPr>
            <p:ph type="title" idx="2"/>
          </p:nvPr>
        </p:nvSpPr>
        <p:spPr>
          <a:xfrm>
            <a:off x="3546382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 dirty="0"/>
          </a:p>
        </p:txBody>
      </p:sp>
      <p:sp>
        <p:nvSpPr>
          <p:cNvPr id="302" name="Google Shape;302;p14"/>
          <p:cNvSpPr txBox="1">
            <a:spLocks noGrp="1"/>
          </p:cNvSpPr>
          <p:nvPr>
            <p:ph type="subTitle" idx="3"/>
          </p:nvPr>
        </p:nvSpPr>
        <p:spPr>
          <a:xfrm>
            <a:off x="3546382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4"/>
          <p:cNvSpPr txBox="1">
            <a:spLocks noGrp="1"/>
          </p:cNvSpPr>
          <p:nvPr>
            <p:ph type="title" idx="4"/>
          </p:nvPr>
        </p:nvSpPr>
        <p:spPr>
          <a:xfrm>
            <a:off x="6372826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 dirty="0"/>
          </a:p>
        </p:txBody>
      </p:sp>
      <p:sp>
        <p:nvSpPr>
          <p:cNvPr id="304" name="Google Shape;304;p14"/>
          <p:cNvSpPr txBox="1">
            <a:spLocks noGrp="1"/>
          </p:cNvSpPr>
          <p:nvPr>
            <p:ph type="subTitle" idx="5"/>
          </p:nvPr>
        </p:nvSpPr>
        <p:spPr>
          <a:xfrm>
            <a:off x="6372826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4"/>
          <p:cNvSpPr txBox="1">
            <a:spLocks noGrp="1"/>
          </p:cNvSpPr>
          <p:nvPr>
            <p:ph type="title" idx="6"/>
          </p:nvPr>
        </p:nvSpPr>
        <p:spPr>
          <a:xfrm>
            <a:off x="720100" y="33924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 dirty="0"/>
          </a:p>
        </p:txBody>
      </p:sp>
      <p:sp>
        <p:nvSpPr>
          <p:cNvPr id="306" name="Google Shape;306;p14"/>
          <p:cNvSpPr txBox="1">
            <a:spLocks noGrp="1"/>
          </p:cNvSpPr>
          <p:nvPr>
            <p:ph type="subTitle" idx="7"/>
          </p:nvPr>
        </p:nvSpPr>
        <p:spPr>
          <a:xfrm>
            <a:off x="720100" y="37524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4"/>
          <p:cNvSpPr txBox="1">
            <a:spLocks noGrp="1"/>
          </p:cNvSpPr>
          <p:nvPr>
            <p:ph type="title" idx="8"/>
          </p:nvPr>
        </p:nvSpPr>
        <p:spPr>
          <a:xfrm>
            <a:off x="3546382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 dirty="0"/>
          </a:p>
        </p:txBody>
      </p:sp>
      <p:sp>
        <p:nvSpPr>
          <p:cNvPr id="308" name="Google Shape;308;p14"/>
          <p:cNvSpPr txBox="1">
            <a:spLocks noGrp="1"/>
          </p:cNvSpPr>
          <p:nvPr>
            <p:ph type="subTitle" idx="9"/>
          </p:nvPr>
        </p:nvSpPr>
        <p:spPr>
          <a:xfrm>
            <a:off x="3546382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4"/>
          <p:cNvSpPr txBox="1">
            <a:spLocks noGrp="1"/>
          </p:cNvSpPr>
          <p:nvPr>
            <p:ph type="title" idx="13"/>
          </p:nvPr>
        </p:nvSpPr>
        <p:spPr>
          <a:xfrm>
            <a:off x="6372826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 dirty="0"/>
          </a:p>
        </p:txBody>
      </p:sp>
      <p:sp>
        <p:nvSpPr>
          <p:cNvPr id="310" name="Google Shape;310;p14"/>
          <p:cNvSpPr txBox="1">
            <a:spLocks noGrp="1"/>
          </p:cNvSpPr>
          <p:nvPr>
            <p:ph type="subTitle" idx="14"/>
          </p:nvPr>
        </p:nvSpPr>
        <p:spPr>
          <a:xfrm>
            <a:off x="6372826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4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12" name="Google Shape;312;p14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13" name="Google Shape;313;p1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14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319" name="Google Shape;319;p1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14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323" name="Google Shape;32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14"/>
          <p:cNvGrpSpPr/>
          <p:nvPr/>
        </p:nvGrpSpPr>
        <p:grpSpPr>
          <a:xfrm rot="-1973065">
            <a:off x="8056215" y="4357118"/>
            <a:ext cx="1018987" cy="554146"/>
            <a:chOff x="1449934" y="4565833"/>
            <a:chExt cx="320467" cy="168684"/>
          </a:xfrm>
        </p:grpSpPr>
        <p:sp>
          <p:nvSpPr>
            <p:cNvPr id="326" name="Google Shape;326;p14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14"/>
          <p:cNvGrpSpPr/>
          <p:nvPr/>
        </p:nvGrpSpPr>
        <p:grpSpPr>
          <a:xfrm rot="-8100048" flipH="1">
            <a:off x="7796043" y="574938"/>
            <a:ext cx="614932" cy="832264"/>
            <a:chOff x="5408700" y="2855000"/>
            <a:chExt cx="121525" cy="164475"/>
          </a:xfrm>
        </p:grpSpPr>
        <p:sp>
          <p:nvSpPr>
            <p:cNvPr id="333" name="Google Shape;33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4"/>
          <p:cNvGrpSpPr/>
          <p:nvPr/>
        </p:nvGrpSpPr>
        <p:grpSpPr>
          <a:xfrm rot="-1927476">
            <a:off x="525893" y="708545"/>
            <a:ext cx="815816" cy="625130"/>
            <a:chOff x="6467995" y="4541033"/>
            <a:chExt cx="413793" cy="317088"/>
          </a:xfrm>
        </p:grpSpPr>
        <p:sp>
          <p:nvSpPr>
            <p:cNvPr id="336" name="Google Shape;336;p14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_1">
    <p:bg>
      <p:bgPr>
        <a:solidFill>
          <a:schemeClr val="lt2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"/>
          <p:cNvSpPr txBox="1">
            <a:spLocks noGrp="1"/>
          </p:cNvSpPr>
          <p:nvPr>
            <p:ph type="title"/>
          </p:nvPr>
        </p:nvSpPr>
        <p:spPr>
          <a:xfrm>
            <a:off x="711800" y="1778975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 dirty="0"/>
          </a:p>
        </p:txBody>
      </p:sp>
      <p:sp>
        <p:nvSpPr>
          <p:cNvPr id="382" name="Google Shape;382;p16"/>
          <p:cNvSpPr txBox="1">
            <a:spLocks noGrp="1"/>
          </p:cNvSpPr>
          <p:nvPr>
            <p:ph type="subTitle" idx="1"/>
          </p:nvPr>
        </p:nvSpPr>
        <p:spPr>
          <a:xfrm>
            <a:off x="711800" y="2138976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16"/>
          <p:cNvSpPr txBox="1">
            <a:spLocks noGrp="1"/>
          </p:cNvSpPr>
          <p:nvPr>
            <p:ph type="title" idx="2"/>
          </p:nvPr>
        </p:nvSpPr>
        <p:spPr>
          <a:xfrm>
            <a:off x="711800" y="3235973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 dirty="0"/>
          </a:p>
        </p:txBody>
      </p:sp>
      <p:sp>
        <p:nvSpPr>
          <p:cNvPr id="384" name="Google Shape;384;p16"/>
          <p:cNvSpPr txBox="1">
            <a:spLocks noGrp="1"/>
          </p:cNvSpPr>
          <p:nvPr>
            <p:ph type="subTitle" idx="3"/>
          </p:nvPr>
        </p:nvSpPr>
        <p:spPr>
          <a:xfrm>
            <a:off x="711800" y="3595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16"/>
          <p:cNvSpPr txBox="1">
            <a:spLocks noGrp="1"/>
          </p:cNvSpPr>
          <p:nvPr>
            <p:ph type="title" idx="4"/>
          </p:nvPr>
        </p:nvSpPr>
        <p:spPr>
          <a:xfrm>
            <a:off x="5603451" y="1778975"/>
            <a:ext cx="28356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 panose="0200000000000000000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 dirty="0"/>
          </a:p>
        </p:txBody>
      </p:sp>
      <p:sp>
        <p:nvSpPr>
          <p:cNvPr id="386" name="Google Shape;386;p16"/>
          <p:cNvSpPr txBox="1">
            <a:spLocks noGrp="1"/>
          </p:cNvSpPr>
          <p:nvPr>
            <p:ph type="subTitle" idx="5"/>
          </p:nvPr>
        </p:nvSpPr>
        <p:spPr>
          <a:xfrm>
            <a:off x="5767425" y="2138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7" name="Google Shape;387;p16"/>
          <p:cNvSpPr txBox="1">
            <a:spLocks noGrp="1"/>
          </p:cNvSpPr>
          <p:nvPr>
            <p:ph type="title" idx="6"/>
          </p:nvPr>
        </p:nvSpPr>
        <p:spPr>
          <a:xfrm>
            <a:off x="5767425" y="3235972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 panose="0200000000000000000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23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23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23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23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23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23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23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23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 dirty="0"/>
          </a:p>
        </p:txBody>
      </p:sp>
      <p:sp>
        <p:nvSpPr>
          <p:cNvPr id="388" name="Google Shape;388;p16"/>
          <p:cNvSpPr txBox="1">
            <a:spLocks noGrp="1"/>
          </p:cNvSpPr>
          <p:nvPr>
            <p:ph type="subTitle" idx="7"/>
          </p:nvPr>
        </p:nvSpPr>
        <p:spPr>
          <a:xfrm>
            <a:off x="5767425" y="3595973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16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90" name="Google Shape;390;p16"/>
          <p:cNvGrpSpPr/>
          <p:nvPr/>
        </p:nvGrpSpPr>
        <p:grpSpPr>
          <a:xfrm flipH="1">
            <a:off x="-170795" y="4405710"/>
            <a:ext cx="1023323" cy="1094037"/>
            <a:chOff x="319900" y="315700"/>
            <a:chExt cx="342123" cy="365691"/>
          </a:xfrm>
        </p:grpSpPr>
        <p:sp>
          <p:nvSpPr>
            <p:cNvPr id="391" name="Google Shape;391;p1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16"/>
          <p:cNvGrpSpPr/>
          <p:nvPr/>
        </p:nvGrpSpPr>
        <p:grpSpPr>
          <a:xfrm flipH="1">
            <a:off x="1009627" y="711052"/>
            <a:ext cx="658687" cy="655425"/>
            <a:chOff x="4636900" y="2064950"/>
            <a:chExt cx="179650" cy="178775"/>
          </a:xfrm>
        </p:grpSpPr>
        <p:sp>
          <p:nvSpPr>
            <p:cNvPr id="397" name="Google Shape;397;p1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16"/>
          <p:cNvGrpSpPr/>
          <p:nvPr/>
        </p:nvGrpSpPr>
        <p:grpSpPr>
          <a:xfrm rot="-1973065">
            <a:off x="8056215" y="4518793"/>
            <a:ext cx="1018987" cy="554146"/>
            <a:chOff x="1449934" y="4565833"/>
            <a:chExt cx="320467" cy="168684"/>
          </a:xfrm>
        </p:grpSpPr>
        <p:sp>
          <p:nvSpPr>
            <p:cNvPr id="401" name="Google Shape;401;p16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16"/>
          <p:cNvGrpSpPr/>
          <p:nvPr/>
        </p:nvGrpSpPr>
        <p:grpSpPr>
          <a:xfrm rot="-811687">
            <a:off x="162808" y="265566"/>
            <a:ext cx="877036" cy="672069"/>
            <a:chOff x="6467995" y="4541033"/>
            <a:chExt cx="413793" cy="317088"/>
          </a:xfrm>
        </p:grpSpPr>
        <p:sp>
          <p:nvSpPr>
            <p:cNvPr id="408" name="Google Shape;408;p16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16"/>
          <p:cNvGrpSpPr/>
          <p:nvPr/>
        </p:nvGrpSpPr>
        <p:grpSpPr>
          <a:xfrm rot="-6464289">
            <a:off x="7822000" y="817432"/>
            <a:ext cx="561221" cy="759571"/>
            <a:chOff x="5408700" y="2855000"/>
            <a:chExt cx="121525" cy="164475"/>
          </a:xfrm>
        </p:grpSpPr>
        <p:sp>
          <p:nvSpPr>
            <p:cNvPr id="413" name="Google Shape;413;p1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"/>
          <p:cNvSpPr txBox="1">
            <a:spLocks noGrp="1"/>
          </p:cNvSpPr>
          <p:nvPr>
            <p:ph type="title"/>
          </p:nvPr>
        </p:nvSpPr>
        <p:spPr>
          <a:xfrm>
            <a:off x="710950" y="32400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 dirty="0"/>
          </a:p>
        </p:txBody>
      </p:sp>
      <p:sp>
        <p:nvSpPr>
          <p:cNvPr id="417" name="Google Shape;417;p17"/>
          <p:cNvSpPr txBox="1">
            <a:spLocks noGrp="1"/>
          </p:cNvSpPr>
          <p:nvPr>
            <p:ph type="subTitle" idx="1"/>
          </p:nvPr>
        </p:nvSpPr>
        <p:spPr>
          <a:xfrm>
            <a:off x="77620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7"/>
          <p:cNvSpPr txBox="1">
            <a:spLocks noGrp="1"/>
          </p:cNvSpPr>
          <p:nvPr>
            <p:ph type="title" idx="2"/>
          </p:nvPr>
        </p:nvSpPr>
        <p:spPr>
          <a:xfrm>
            <a:off x="6114989" y="32400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 dirty="0"/>
          </a:p>
        </p:txBody>
      </p:sp>
      <p:sp>
        <p:nvSpPr>
          <p:cNvPr id="419" name="Google Shape;419;p17"/>
          <p:cNvSpPr txBox="1">
            <a:spLocks noGrp="1"/>
          </p:cNvSpPr>
          <p:nvPr>
            <p:ph type="subTitle" idx="3"/>
          </p:nvPr>
        </p:nvSpPr>
        <p:spPr>
          <a:xfrm>
            <a:off x="618025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7"/>
          <p:cNvSpPr txBox="1">
            <a:spLocks noGrp="1"/>
          </p:cNvSpPr>
          <p:nvPr>
            <p:ph type="title" idx="4"/>
          </p:nvPr>
        </p:nvSpPr>
        <p:spPr>
          <a:xfrm>
            <a:off x="3412658" y="32400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 dirty="0"/>
          </a:p>
        </p:txBody>
      </p:sp>
      <p:sp>
        <p:nvSpPr>
          <p:cNvPr id="421" name="Google Shape;421;p17"/>
          <p:cNvSpPr txBox="1">
            <a:spLocks noGrp="1"/>
          </p:cNvSpPr>
          <p:nvPr>
            <p:ph type="subTitle" idx="5"/>
          </p:nvPr>
        </p:nvSpPr>
        <p:spPr>
          <a:xfrm>
            <a:off x="3476316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7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423" name="Google Shape;423;p17"/>
          <p:cNvGrpSpPr/>
          <p:nvPr/>
        </p:nvGrpSpPr>
        <p:grpSpPr>
          <a:xfrm rot="10800000" flipH="1">
            <a:off x="-64151" y="4336715"/>
            <a:ext cx="1023323" cy="1094037"/>
            <a:chOff x="319900" y="315700"/>
            <a:chExt cx="342123" cy="365691"/>
          </a:xfrm>
        </p:grpSpPr>
        <p:sp>
          <p:nvSpPr>
            <p:cNvPr id="424" name="Google Shape;424;p17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17"/>
          <p:cNvGrpSpPr/>
          <p:nvPr/>
        </p:nvGrpSpPr>
        <p:grpSpPr>
          <a:xfrm rot="10800000" flipH="1">
            <a:off x="-160062" y="3351960"/>
            <a:ext cx="658687" cy="655425"/>
            <a:chOff x="4636900" y="2064950"/>
            <a:chExt cx="179650" cy="178775"/>
          </a:xfrm>
        </p:grpSpPr>
        <p:sp>
          <p:nvSpPr>
            <p:cNvPr id="430" name="Google Shape;430;p1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17"/>
          <p:cNvGrpSpPr/>
          <p:nvPr/>
        </p:nvGrpSpPr>
        <p:grpSpPr>
          <a:xfrm rot="8932790" flipH="1">
            <a:off x="1215850" y="4596519"/>
            <a:ext cx="502362" cy="679910"/>
            <a:chOff x="5408700" y="2855000"/>
            <a:chExt cx="121525" cy="164475"/>
          </a:xfrm>
        </p:grpSpPr>
        <p:sp>
          <p:nvSpPr>
            <p:cNvPr id="434" name="Google Shape;434;p1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3_3">
    <p:bg>
      <p:bgPr>
        <a:solidFill>
          <a:schemeClr val="lt2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9"/>
          <p:cNvSpPr txBox="1">
            <a:spLocks noGrp="1"/>
          </p:cNvSpPr>
          <p:nvPr>
            <p:ph type="title"/>
          </p:nvPr>
        </p:nvSpPr>
        <p:spPr>
          <a:xfrm>
            <a:off x="710950" y="35448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 dirty="0"/>
          </a:p>
        </p:txBody>
      </p:sp>
      <p:sp>
        <p:nvSpPr>
          <p:cNvPr id="462" name="Google Shape;462;p19"/>
          <p:cNvSpPr txBox="1">
            <a:spLocks noGrp="1"/>
          </p:cNvSpPr>
          <p:nvPr>
            <p:ph type="subTitle" idx="1"/>
          </p:nvPr>
        </p:nvSpPr>
        <p:spPr>
          <a:xfrm>
            <a:off x="776200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19"/>
          <p:cNvSpPr txBox="1">
            <a:spLocks noGrp="1"/>
          </p:cNvSpPr>
          <p:nvPr>
            <p:ph type="title" idx="2"/>
          </p:nvPr>
        </p:nvSpPr>
        <p:spPr>
          <a:xfrm>
            <a:off x="6114989" y="35448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 dirty="0"/>
          </a:p>
        </p:txBody>
      </p:sp>
      <p:sp>
        <p:nvSpPr>
          <p:cNvPr id="464" name="Google Shape;464;p19"/>
          <p:cNvSpPr txBox="1">
            <a:spLocks noGrp="1"/>
          </p:cNvSpPr>
          <p:nvPr>
            <p:ph type="subTitle" idx="3"/>
          </p:nvPr>
        </p:nvSpPr>
        <p:spPr>
          <a:xfrm>
            <a:off x="6180239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9"/>
          <p:cNvSpPr txBox="1">
            <a:spLocks noGrp="1"/>
          </p:cNvSpPr>
          <p:nvPr>
            <p:ph type="title" idx="4"/>
          </p:nvPr>
        </p:nvSpPr>
        <p:spPr>
          <a:xfrm>
            <a:off x="3412658" y="35448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 dirty="0"/>
          </a:p>
        </p:txBody>
      </p:sp>
      <p:sp>
        <p:nvSpPr>
          <p:cNvPr id="466" name="Google Shape;466;p19"/>
          <p:cNvSpPr txBox="1">
            <a:spLocks noGrp="1"/>
          </p:cNvSpPr>
          <p:nvPr>
            <p:ph type="subTitle" idx="5"/>
          </p:nvPr>
        </p:nvSpPr>
        <p:spPr>
          <a:xfrm>
            <a:off x="3477908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9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68" name="Google Shape;468;p19"/>
          <p:cNvSpPr txBox="1">
            <a:spLocks noGrp="1"/>
          </p:cNvSpPr>
          <p:nvPr>
            <p:ph type="title" idx="7" hasCustomPrompt="1"/>
          </p:nvPr>
        </p:nvSpPr>
        <p:spPr>
          <a:xfrm>
            <a:off x="843100" y="2577850"/>
            <a:ext cx="20565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40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40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40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40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40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40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40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40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69" name="Google Shape;469;p19"/>
          <p:cNvSpPr txBox="1">
            <a:spLocks noGrp="1"/>
          </p:cNvSpPr>
          <p:nvPr>
            <p:ph type="title" idx="8" hasCustomPrompt="1"/>
          </p:nvPr>
        </p:nvSpPr>
        <p:spPr>
          <a:xfrm>
            <a:off x="3544808" y="2577850"/>
            <a:ext cx="2056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40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40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40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40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40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40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40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40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70" name="Google Shape;470;p19"/>
          <p:cNvSpPr txBox="1">
            <a:spLocks noGrp="1"/>
          </p:cNvSpPr>
          <p:nvPr>
            <p:ph type="title" idx="9" hasCustomPrompt="1"/>
          </p:nvPr>
        </p:nvSpPr>
        <p:spPr>
          <a:xfrm>
            <a:off x="6246839" y="2577850"/>
            <a:ext cx="20571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40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40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40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40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40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40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40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40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rPr dirty="0"/>
              <a:t>xx%</a:t>
            </a:r>
          </a:p>
        </p:txBody>
      </p:sp>
      <p:grpSp>
        <p:nvGrpSpPr>
          <p:cNvPr id="471" name="Google Shape;471;p19"/>
          <p:cNvGrpSpPr/>
          <p:nvPr/>
        </p:nvGrpSpPr>
        <p:grpSpPr>
          <a:xfrm flipH="1">
            <a:off x="8101427" y="1079702"/>
            <a:ext cx="658687" cy="655425"/>
            <a:chOff x="4636900" y="2064950"/>
            <a:chExt cx="179650" cy="178775"/>
          </a:xfrm>
        </p:grpSpPr>
        <p:sp>
          <p:nvSpPr>
            <p:cNvPr id="472" name="Google Shape;472;p1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19"/>
          <p:cNvGrpSpPr/>
          <p:nvPr/>
        </p:nvGrpSpPr>
        <p:grpSpPr>
          <a:xfrm rot="-1867210" flipH="1">
            <a:off x="7289615" y="467808"/>
            <a:ext cx="502362" cy="679910"/>
            <a:chOff x="5408700" y="2855000"/>
            <a:chExt cx="121525" cy="164475"/>
          </a:xfrm>
        </p:grpSpPr>
        <p:sp>
          <p:nvSpPr>
            <p:cNvPr id="476" name="Google Shape;476;p1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19"/>
          <p:cNvSpPr/>
          <p:nvPr/>
        </p:nvSpPr>
        <p:spPr>
          <a:xfrm>
            <a:off x="-68150" y="1690643"/>
            <a:ext cx="9280300" cy="425150"/>
          </a:xfrm>
          <a:custGeom>
            <a:avLst/>
            <a:gdLst/>
            <a:ahLst/>
            <a:cxnLst/>
            <a:rect l="l" t="t" r="r" b="b"/>
            <a:pathLst>
              <a:path w="371212" h="17006" extrusionOk="0">
                <a:moveTo>
                  <a:pt x="0" y="12088"/>
                </a:moveTo>
                <a:cubicBezTo>
                  <a:pt x="5033" y="11080"/>
                  <a:pt x="8388" y="5544"/>
                  <a:pt x="13422" y="4538"/>
                </a:cubicBezTo>
                <a:cubicBezTo>
                  <a:pt x="27378" y="1749"/>
                  <a:pt x="41514" y="9247"/>
                  <a:pt x="55367" y="12507"/>
                </a:cubicBezTo>
                <a:cubicBezTo>
                  <a:pt x="76070" y="17379"/>
                  <a:pt x="97902" y="16440"/>
                  <a:pt x="119123" y="15024"/>
                </a:cubicBezTo>
                <a:cubicBezTo>
                  <a:pt x="147837" y="13109"/>
                  <a:pt x="175827" y="-3608"/>
                  <a:pt x="204271" y="763"/>
                </a:cubicBezTo>
                <a:cubicBezTo>
                  <a:pt x="243594" y="6806"/>
                  <a:pt x="282826" y="18796"/>
                  <a:pt x="322556" y="16702"/>
                </a:cubicBezTo>
                <a:cubicBezTo>
                  <a:pt x="335782" y="16005"/>
                  <a:pt x="348454" y="11028"/>
                  <a:pt x="361565" y="9152"/>
                </a:cubicBezTo>
                <a:cubicBezTo>
                  <a:pt x="364935" y="8670"/>
                  <a:pt x="367807" y="5796"/>
                  <a:pt x="371212" y="579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479" name="Google Shape;479;p19"/>
          <p:cNvGrpSpPr/>
          <p:nvPr/>
        </p:nvGrpSpPr>
        <p:grpSpPr>
          <a:xfrm>
            <a:off x="166570" y="173567"/>
            <a:ext cx="1250766" cy="1268375"/>
            <a:chOff x="6866604" y="3415321"/>
            <a:chExt cx="485470" cy="492267"/>
          </a:xfrm>
        </p:grpSpPr>
        <p:sp>
          <p:nvSpPr>
            <p:cNvPr id="480" name="Google Shape;480;p19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9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9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3_2_1">
    <p:bg>
      <p:bgPr>
        <a:solidFill>
          <a:schemeClr val="dk2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2"/>
          <p:cNvSpPr/>
          <p:nvPr/>
        </p:nvSpPr>
        <p:spPr>
          <a:xfrm>
            <a:off x="98087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2"/>
          <p:cNvSpPr/>
          <p:nvPr/>
        </p:nvSpPr>
        <p:spPr>
          <a:xfrm>
            <a:off x="215290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2"/>
          <p:cNvSpPr/>
          <p:nvPr/>
        </p:nvSpPr>
        <p:spPr>
          <a:xfrm>
            <a:off x="3324966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2"/>
          <p:cNvSpPr/>
          <p:nvPr/>
        </p:nvSpPr>
        <p:spPr>
          <a:xfrm>
            <a:off x="449802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2"/>
          <p:cNvSpPr/>
          <p:nvPr/>
        </p:nvSpPr>
        <p:spPr>
          <a:xfrm>
            <a:off x="567005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2"/>
          <p:cNvSpPr/>
          <p:nvPr/>
        </p:nvSpPr>
        <p:spPr>
          <a:xfrm>
            <a:off x="684311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2"/>
          <p:cNvSpPr/>
          <p:nvPr/>
        </p:nvSpPr>
        <p:spPr>
          <a:xfrm>
            <a:off x="801514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2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2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2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2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2"/>
          <p:cNvSpPr/>
          <p:nvPr/>
        </p:nvSpPr>
        <p:spPr>
          <a:xfrm rot="-320029">
            <a:off x="326286" y="-40262"/>
            <a:ext cx="8493540" cy="5236483"/>
          </a:xfrm>
          <a:custGeom>
            <a:avLst/>
            <a:gdLst/>
            <a:ahLst/>
            <a:cxnLst/>
            <a:rect l="l" t="t" r="r" b="b"/>
            <a:pathLst>
              <a:path w="91568" h="56454" extrusionOk="0">
                <a:moveTo>
                  <a:pt x="8340" y="0"/>
                </a:moveTo>
                <a:cubicBezTo>
                  <a:pt x="6210" y="0"/>
                  <a:pt x="4409" y="1611"/>
                  <a:pt x="4196" y="3762"/>
                </a:cubicBezTo>
                <a:lnTo>
                  <a:pt x="227" y="44126"/>
                </a:lnTo>
                <a:cubicBezTo>
                  <a:pt x="0" y="46434"/>
                  <a:pt x="1678" y="48479"/>
                  <a:pt x="3968" y="48706"/>
                </a:cubicBezTo>
                <a:lnTo>
                  <a:pt x="82809" y="56433"/>
                </a:lnTo>
                <a:cubicBezTo>
                  <a:pt x="82950" y="56447"/>
                  <a:pt x="83089" y="56453"/>
                  <a:pt x="83227" y="56453"/>
                </a:cubicBezTo>
                <a:cubicBezTo>
                  <a:pt x="85357" y="56453"/>
                  <a:pt x="87158" y="54842"/>
                  <a:pt x="87372" y="52692"/>
                </a:cubicBezTo>
                <a:lnTo>
                  <a:pt x="91340" y="12328"/>
                </a:lnTo>
                <a:cubicBezTo>
                  <a:pt x="91567" y="10020"/>
                  <a:pt x="89889" y="7992"/>
                  <a:pt x="87582" y="7765"/>
                </a:cubicBezTo>
                <a:lnTo>
                  <a:pt x="8758" y="21"/>
                </a:lnTo>
                <a:cubicBezTo>
                  <a:pt x="8618" y="7"/>
                  <a:pt x="8478" y="0"/>
                  <a:pt x="834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2"/>
          <p:cNvSpPr/>
          <p:nvPr/>
        </p:nvSpPr>
        <p:spPr>
          <a:xfrm rot="-320029">
            <a:off x="331105" y="-54635"/>
            <a:ext cx="8483800" cy="5265145"/>
          </a:xfrm>
          <a:custGeom>
            <a:avLst/>
            <a:gdLst/>
            <a:ahLst/>
            <a:cxnLst/>
            <a:rect l="l" t="t" r="r" b="b"/>
            <a:pathLst>
              <a:path w="91463" h="56763" extrusionOk="0">
                <a:moveTo>
                  <a:pt x="8287" y="316"/>
                </a:moveTo>
                <a:cubicBezTo>
                  <a:pt x="8426" y="316"/>
                  <a:pt x="8549" y="316"/>
                  <a:pt x="8689" y="333"/>
                </a:cubicBezTo>
                <a:lnTo>
                  <a:pt x="87530" y="8060"/>
                </a:lnTo>
                <a:cubicBezTo>
                  <a:pt x="89610" y="8270"/>
                  <a:pt x="91148" y="10018"/>
                  <a:pt x="91148" y="12063"/>
                </a:cubicBezTo>
                <a:cubicBezTo>
                  <a:pt x="91148" y="12203"/>
                  <a:pt x="91148" y="12325"/>
                  <a:pt x="91131" y="12465"/>
                </a:cubicBezTo>
                <a:lnTo>
                  <a:pt x="87180" y="52829"/>
                </a:lnTo>
                <a:cubicBezTo>
                  <a:pt x="86970" y="54910"/>
                  <a:pt x="85222" y="56465"/>
                  <a:pt x="83177" y="56465"/>
                </a:cubicBezTo>
                <a:cubicBezTo>
                  <a:pt x="83037" y="56465"/>
                  <a:pt x="82914" y="56448"/>
                  <a:pt x="82775" y="56431"/>
                </a:cubicBezTo>
                <a:lnTo>
                  <a:pt x="3934" y="48704"/>
                </a:lnTo>
                <a:cubicBezTo>
                  <a:pt x="1853" y="48494"/>
                  <a:pt x="315" y="46746"/>
                  <a:pt x="315" y="44701"/>
                </a:cubicBezTo>
                <a:cubicBezTo>
                  <a:pt x="315" y="44578"/>
                  <a:pt x="315" y="44438"/>
                  <a:pt x="333" y="44299"/>
                </a:cubicBezTo>
                <a:lnTo>
                  <a:pt x="4283" y="3934"/>
                </a:lnTo>
                <a:cubicBezTo>
                  <a:pt x="4493" y="1854"/>
                  <a:pt x="6241" y="316"/>
                  <a:pt x="8287" y="316"/>
                </a:cubicBezTo>
                <a:close/>
                <a:moveTo>
                  <a:pt x="8287" y="1"/>
                </a:moveTo>
                <a:cubicBezTo>
                  <a:pt x="6084" y="1"/>
                  <a:pt x="4196" y="1679"/>
                  <a:pt x="3986" y="3917"/>
                </a:cubicBezTo>
                <a:lnTo>
                  <a:pt x="18" y="44281"/>
                </a:lnTo>
                <a:cubicBezTo>
                  <a:pt x="18" y="44421"/>
                  <a:pt x="0" y="44561"/>
                  <a:pt x="0" y="44701"/>
                </a:cubicBezTo>
                <a:cubicBezTo>
                  <a:pt x="0" y="46903"/>
                  <a:pt x="1679" y="48791"/>
                  <a:pt x="3916" y="49001"/>
                </a:cubicBezTo>
                <a:lnTo>
                  <a:pt x="82740" y="56745"/>
                </a:lnTo>
                <a:cubicBezTo>
                  <a:pt x="82897" y="56763"/>
                  <a:pt x="83037" y="56763"/>
                  <a:pt x="83177" y="56763"/>
                </a:cubicBezTo>
                <a:cubicBezTo>
                  <a:pt x="85379" y="56763"/>
                  <a:pt x="87250" y="55084"/>
                  <a:pt x="87477" y="52864"/>
                </a:cubicBezTo>
                <a:lnTo>
                  <a:pt x="91445" y="12500"/>
                </a:lnTo>
                <a:cubicBezTo>
                  <a:pt x="91445" y="12343"/>
                  <a:pt x="91463" y="12203"/>
                  <a:pt x="91463" y="12063"/>
                </a:cubicBezTo>
                <a:cubicBezTo>
                  <a:pt x="91463" y="9860"/>
                  <a:pt x="89785" y="7972"/>
                  <a:pt x="87547" y="7763"/>
                </a:cubicBezTo>
                <a:lnTo>
                  <a:pt x="8724" y="18"/>
                </a:lnTo>
                <a:cubicBezTo>
                  <a:pt x="8566" y="18"/>
                  <a:pt x="8426" y="1"/>
                  <a:pt x="8287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2"/>
          <p:cNvSpPr/>
          <p:nvPr/>
        </p:nvSpPr>
        <p:spPr>
          <a:xfrm rot="-320029">
            <a:off x="355756" y="-54589"/>
            <a:ext cx="8438349" cy="5026946"/>
          </a:xfrm>
          <a:custGeom>
            <a:avLst/>
            <a:gdLst/>
            <a:ahLst/>
            <a:cxnLst/>
            <a:rect l="l" t="t" r="r" b="b"/>
            <a:pathLst>
              <a:path w="90973" h="54195" extrusionOk="0">
                <a:moveTo>
                  <a:pt x="6123" y="1"/>
                </a:moveTo>
                <a:cubicBezTo>
                  <a:pt x="5169" y="1"/>
                  <a:pt x="4346" y="739"/>
                  <a:pt x="4248" y="1724"/>
                </a:cubicBezTo>
                <a:lnTo>
                  <a:pt x="87" y="43976"/>
                </a:lnTo>
                <a:cubicBezTo>
                  <a:pt x="0" y="45025"/>
                  <a:pt x="752" y="45951"/>
                  <a:pt x="1801" y="46056"/>
                </a:cubicBezTo>
                <a:lnTo>
                  <a:pt x="84645" y="54185"/>
                </a:lnTo>
                <a:cubicBezTo>
                  <a:pt x="84709" y="54191"/>
                  <a:pt x="84773" y="54194"/>
                  <a:pt x="84836" y="54194"/>
                </a:cubicBezTo>
                <a:cubicBezTo>
                  <a:pt x="85804" y="54194"/>
                  <a:pt x="86627" y="53457"/>
                  <a:pt x="86725" y="52489"/>
                </a:cubicBezTo>
                <a:lnTo>
                  <a:pt x="90868" y="10219"/>
                </a:lnTo>
                <a:cubicBezTo>
                  <a:pt x="90973" y="9171"/>
                  <a:pt x="90204" y="8244"/>
                  <a:pt x="89172" y="8139"/>
                </a:cubicBezTo>
                <a:lnTo>
                  <a:pt x="6311" y="10"/>
                </a:lnTo>
                <a:cubicBezTo>
                  <a:pt x="6248" y="4"/>
                  <a:pt x="6185" y="1"/>
                  <a:pt x="6123" y="1"/>
                </a:cubicBezTo>
                <a:close/>
              </a:path>
            </a:pathLst>
          </a:custGeom>
          <a:solidFill>
            <a:srgbClr val="3DBD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2"/>
          <p:cNvSpPr/>
          <p:nvPr/>
        </p:nvSpPr>
        <p:spPr>
          <a:xfrm rot="-320029">
            <a:off x="349271" y="-68150"/>
            <a:ext cx="8449759" cy="5054309"/>
          </a:xfrm>
          <a:custGeom>
            <a:avLst/>
            <a:gdLst/>
            <a:ahLst/>
            <a:cxnLst/>
            <a:rect l="l" t="t" r="r" b="b"/>
            <a:pathLst>
              <a:path w="91096" h="54490" extrusionOk="0">
                <a:moveTo>
                  <a:pt x="6189" y="297"/>
                </a:moveTo>
                <a:cubicBezTo>
                  <a:pt x="6258" y="297"/>
                  <a:pt x="6311" y="297"/>
                  <a:pt x="6363" y="315"/>
                </a:cubicBezTo>
                <a:lnTo>
                  <a:pt x="89225" y="8444"/>
                </a:lnTo>
                <a:cubicBezTo>
                  <a:pt x="90116" y="8531"/>
                  <a:pt x="90798" y="9283"/>
                  <a:pt x="90798" y="10174"/>
                </a:cubicBezTo>
                <a:cubicBezTo>
                  <a:pt x="90798" y="10227"/>
                  <a:pt x="90798" y="10297"/>
                  <a:pt x="90781" y="10349"/>
                </a:cubicBezTo>
                <a:lnTo>
                  <a:pt x="86638" y="52619"/>
                </a:lnTo>
                <a:cubicBezTo>
                  <a:pt x="86550" y="53510"/>
                  <a:pt x="85799" y="54192"/>
                  <a:pt x="84907" y="54192"/>
                </a:cubicBezTo>
                <a:cubicBezTo>
                  <a:pt x="84855" y="54192"/>
                  <a:pt x="84785" y="54192"/>
                  <a:pt x="84732" y="54175"/>
                </a:cubicBezTo>
                <a:lnTo>
                  <a:pt x="1871" y="46046"/>
                </a:lnTo>
                <a:cubicBezTo>
                  <a:pt x="979" y="45958"/>
                  <a:pt x="297" y="45207"/>
                  <a:pt x="297" y="44315"/>
                </a:cubicBezTo>
                <a:cubicBezTo>
                  <a:pt x="297" y="44263"/>
                  <a:pt x="297" y="44193"/>
                  <a:pt x="315" y="44140"/>
                </a:cubicBezTo>
                <a:lnTo>
                  <a:pt x="4458" y="1871"/>
                </a:lnTo>
                <a:cubicBezTo>
                  <a:pt x="4545" y="979"/>
                  <a:pt x="5314" y="297"/>
                  <a:pt x="6189" y="297"/>
                </a:cubicBezTo>
                <a:close/>
                <a:moveTo>
                  <a:pt x="6189" y="0"/>
                </a:moveTo>
                <a:cubicBezTo>
                  <a:pt x="5157" y="0"/>
                  <a:pt x="4266" y="787"/>
                  <a:pt x="4161" y="1853"/>
                </a:cubicBezTo>
                <a:lnTo>
                  <a:pt x="18" y="44105"/>
                </a:lnTo>
                <a:cubicBezTo>
                  <a:pt x="18" y="44175"/>
                  <a:pt x="0" y="44245"/>
                  <a:pt x="0" y="44315"/>
                </a:cubicBezTo>
                <a:cubicBezTo>
                  <a:pt x="0" y="45347"/>
                  <a:pt x="787" y="46238"/>
                  <a:pt x="1853" y="46343"/>
                </a:cubicBezTo>
                <a:lnTo>
                  <a:pt x="84697" y="54472"/>
                </a:lnTo>
                <a:cubicBezTo>
                  <a:pt x="84767" y="54489"/>
                  <a:pt x="84837" y="54489"/>
                  <a:pt x="84907" y="54489"/>
                </a:cubicBezTo>
                <a:cubicBezTo>
                  <a:pt x="85938" y="54489"/>
                  <a:pt x="86830" y="53703"/>
                  <a:pt x="86935" y="52636"/>
                </a:cubicBezTo>
                <a:lnTo>
                  <a:pt x="91078" y="10384"/>
                </a:lnTo>
                <a:cubicBezTo>
                  <a:pt x="91095" y="10314"/>
                  <a:pt x="91095" y="10244"/>
                  <a:pt x="91095" y="10174"/>
                </a:cubicBezTo>
                <a:cubicBezTo>
                  <a:pt x="91095" y="9143"/>
                  <a:pt x="90309" y="8251"/>
                  <a:pt x="89242" y="8146"/>
                </a:cubicBezTo>
                <a:lnTo>
                  <a:pt x="6398" y="18"/>
                </a:lnTo>
                <a:cubicBezTo>
                  <a:pt x="6328" y="0"/>
                  <a:pt x="6258" y="0"/>
                  <a:pt x="618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2"/>
          <p:cNvSpPr/>
          <p:nvPr/>
        </p:nvSpPr>
        <p:spPr>
          <a:xfrm rot="-320029">
            <a:off x="1673029" y="120560"/>
            <a:ext cx="43874" cy="460629"/>
          </a:xfrm>
          <a:custGeom>
            <a:avLst/>
            <a:gdLst/>
            <a:ahLst/>
            <a:cxnLst/>
            <a:rect l="l" t="t" r="r" b="b"/>
            <a:pathLst>
              <a:path w="473" h="4966" extrusionOk="0">
                <a:moveTo>
                  <a:pt x="1" y="4965"/>
                </a:moveTo>
                <a:lnTo>
                  <a:pt x="1" y="4965"/>
                </a:lnTo>
                <a:lnTo>
                  <a:pt x="473" y="0"/>
                </a:lnTo>
                <a:lnTo>
                  <a:pt x="473" y="0"/>
                </a:lnTo>
                <a:lnTo>
                  <a:pt x="1" y="496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2"/>
          <p:cNvSpPr/>
          <p:nvPr/>
        </p:nvSpPr>
        <p:spPr>
          <a:xfrm rot="-320029">
            <a:off x="1659973" y="106069"/>
            <a:ext cx="17902" cy="175217"/>
          </a:xfrm>
          <a:custGeom>
            <a:avLst/>
            <a:gdLst/>
            <a:ahLst/>
            <a:cxnLst/>
            <a:rect l="l" t="t" r="r" b="b"/>
            <a:pathLst>
              <a:path w="193" h="1889" extrusionOk="0">
                <a:moveTo>
                  <a:pt x="0" y="1889"/>
                </a:moveTo>
                <a:lnTo>
                  <a:pt x="0" y="1889"/>
                </a:lnTo>
                <a:lnTo>
                  <a:pt x="193" y="1"/>
                </a:lnTo>
                <a:cubicBezTo>
                  <a:pt x="193" y="1"/>
                  <a:pt x="193" y="1"/>
                  <a:pt x="193" y="1"/>
                </a:cubicBezTo>
                <a:lnTo>
                  <a:pt x="0" y="1889"/>
                </a:lnTo>
                <a:close/>
              </a:path>
            </a:pathLst>
          </a:custGeom>
          <a:solidFill>
            <a:srgbClr val="517F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2"/>
          <p:cNvSpPr/>
          <p:nvPr/>
        </p:nvSpPr>
        <p:spPr>
          <a:xfrm rot="-320029">
            <a:off x="1668385" y="281624"/>
            <a:ext cx="93" cy="5009"/>
          </a:xfrm>
          <a:custGeom>
            <a:avLst/>
            <a:gdLst/>
            <a:ahLst/>
            <a:cxnLst/>
            <a:rect l="l" t="t" r="r" b="b"/>
            <a:pathLst>
              <a:path w="1" h="54" extrusionOk="0">
                <a:moveTo>
                  <a:pt x="0" y="53"/>
                </a:moveTo>
                <a:lnTo>
                  <a:pt x="0" y="53"/>
                </a:lnTo>
                <a:lnTo>
                  <a:pt x="0" y="1"/>
                </a:lnTo>
                <a:lnTo>
                  <a:pt x="0" y="1"/>
                </a:lnTo>
                <a:lnTo>
                  <a:pt x="0" y="53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2"/>
          <p:cNvSpPr/>
          <p:nvPr/>
        </p:nvSpPr>
        <p:spPr>
          <a:xfrm rot="-320029">
            <a:off x="1654462" y="314889"/>
            <a:ext cx="26065" cy="267603"/>
          </a:xfrm>
          <a:custGeom>
            <a:avLst/>
            <a:gdLst/>
            <a:ahLst/>
            <a:cxnLst/>
            <a:rect l="l" t="t" r="r" b="b"/>
            <a:pathLst>
              <a:path w="281" h="2885" extrusionOk="0">
                <a:moveTo>
                  <a:pt x="1" y="2885"/>
                </a:moveTo>
                <a:lnTo>
                  <a:pt x="1" y="2885"/>
                </a:lnTo>
                <a:lnTo>
                  <a:pt x="281" y="0"/>
                </a:lnTo>
                <a:lnTo>
                  <a:pt x="281" y="0"/>
                </a:lnTo>
                <a:lnTo>
                  <a:pt x="1" y="2885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2"/>
          <p:cNvSpPr/>
          <p:nvPr/>
        </p:nvSpPr>
        <p:spPr>
          <a:xfrm rot="-320029">
            <a:off x="1666655" y="286621"/>
            <a:ext cx="3339" cy="27641"/>
          </a:xfrm>
          <a:custGeom>
            <a:avLst/>
            <a:gdLst/>
            <a:ahLst/>
            <a:cxnLst/>
            <a:rect l="l" t="t" r="r" b="b"/>
            <a:pathLst>
              <a:path w="36" h="298" extrusionOk="0">
                <a:moveTo>
                  <a:pt x="1" y="297"/>
                </a:moveTo>
                <a:lnTo>
                  <a:pt x="1" y="297"/>
                </a:lnTo>
                <a:lnTo>
                  <a:pt x="35" y="0"/>
                </a:lnTo>
                <a:lnTo>
                  <a:pt x="35" y="0"/>
                </a:lnTo>
                <a:lnTo>
                  <a:pt x="1" y="297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2"/>
          <p:cNvSpPr/>
          <p:nvPr/>
        </p:nvSpPr>
        <p:spPr>
          <a:xfrm rot="-320029">
            <a:off x="597849" y="430061"/>
            <a:ext cx="4172286" cy="4105965"/>
          </a:xfrm>
          <a:custGeom>
            <a:avLst/>
            <a:gdLst/>
            <a:ahLst/>
            <a:cxnLst/>
            <a:rect l="l" t="t" r="r" b="b"/>
            <a:pathLst>
              <a:path w="44981" h="44266" extrusionOk="0">
                <a:moveTo>
                  <a:pt x="4601" y="0"/>
                </a:moveTo>
                <a:cubicBezTo>
                  <a:pt x="4210" y="0"/>
                  <a:pt x="3880" y="287"/>
                  <a:pt x="3847" y="667"/>
                </a:cubicBezTo>
                <a:lnTo>
                  <a:pt x="36" y="39476"/>
                </a:lnTo>
                <a:cubicBezTo>
                  <a:pt x="1" y="39895"/>
                  <a:pt x="298" y="40262"/>
                  <a:pt x="717" y="40297"/>
                </a:cubicBezTo>
                <a:lnTo>
                  <a:pt x="41029" y="44265"/>
                </a:lnTo>
                <a:lnTo>
                  <a:pt x="44980" y="3954"/>
                </a:lnTo>
                <a:lnTo>
                  <a:pt x="4668" y="3"/>
                </a:lnTo>
                <a:cubicBezTo>
                  <a:pt x="4646" y="1"/>
                  <a:pt x="4623" y="0"/>
                  <a:pt x="460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2"/>
          <p:cNvSpPr/>
          <p:nvPr/>
        </p:nvSpPr>
        <p:spPr>
          <a:xfrm rot="-320029">
            <a:off x="586461" y="415537"/>
            <a:ext cx="4198165" cy="4133328"/>
          </a:xfrm>
          <a:custGeom>
            <a:avLst/>
            <a:gdLst/>
            <a:ahLst/>
            <a:cxnLst/>
            <a:rect l="l" t="t" r="r" b="b"/>
            <a:pathLst>
              <a:path w="45260" h="44561" extrusionOk="0">
                <a:moveTo>
                  <a:pt x="4773" y="298"/>
                </a:moveTo>
                <a:lnTo>
                  <a:pt x="44945" y="4248"/>
                </a:lnTo>
                <a:lnTo>
                  <a:pt x="41027" y="44249"/>
                </a:lnTo>
                <a:lnTo>
                  <a:pt x="41027" y="44249"/>
                </a:lnTo>
                <a:lnTo>
                  <a:pt x="839" y="40312"/>
                </a:lnTo>
                <a:cubicBezTo>
                  <a:pt x="542" y="40277"/>
                  <a:pt x="298" y="40015"/>
                  <a:pt x="298" y="39701"/>
                </a:cubicBezTo>
                <a:lnTo>
                  <a:pt x="298" y="39648"/>
                </a:lnTo>
                <a:lnTo>
                  <a:pt x="4108" y="840"/>
                </a:lnTo>
                <a:cubicBezTo>
                  <a:pt x="4143" y="542"/>
                  <a:pt x="4406" y="298"/>
                  <a:pt x="4720" y="298"/>
                </a:cubicBezTo>
                <a:close/>
                <a:moveTo>
                  <a:pt x="4720" y="1"/>
                </a:moveTo>
                <a:cubicBezTo>
                  <a:pt x="4248" y="1"/>
                  <a:pt x="3864" y="350"/>
                  <a:pt x="3811" y="822"/>
                </a:cubicBezTo>
                <a:lnTo>
                  <a:pt x="0" y="39613"/>
                </a:lnTo>
                <a:cubicBezTo>
                  <a:pt x="0" y="39648"/>
                  <a:pt x="0" y="39683"/>
                  <a:pt x="0" y="39701"/>
                </a:cubicBezTo>
                <a:cubicBezTo>
                  <a:pt x="0" y="40173"/>
                  <a:pt x="350" y="40557"/>
                  <a:pt x="822" y="40610"/>
                </a:cubicBezTo>
                <a:lnTo>
                  <a:pt x="41134" y="44560"/>
                </a:lnTo>
                <a:cubicBezTo>
                  <a:pt x="41186" y="44560"/>
                  <a:pt x="41221" y="44560"/>
                  <a:pt x="41256" y="44525"/>
                </a:cubicBezTo>
                <a:cubicBezTo>
                  <a:pt x="41274" y="44508"/>
                  <a:pt x="41291" y="44473"/>
                  <a:pt x="41309" y="44420"/>
                </a:cubicBezTo>
                <a:lnTo>
                  <a:pt x="45260" y="4126"/>
                </a:lnTo>
                <a:cubicBezTo>
                  <a:pt x="45260" y="4091"/>
                  <a:pt x="45242" y="4039"/>
                  <a:pt x="45225" y="4021"/>
                </a:cubicBezTo>
                <a:cubicBezTo>
                  <a:pt x="45207" y="3986"/>
                  <a:pt x="45155" y="3969"/>
                  <a:pt x="45120" y="3969"/>
                </a:cubicBezTo>
                <a:lnTo>
                  <a:pt x="4808" y="1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2"/>
          <p:cNvSpPr/>
          <p:nvPr/>
        </p:nvSpPr>
        <p:spPr>
          <a:xfrm rot="-320029">
            <a:off x="4416285" y="441528"/>
            <a:ext cx="4175533" cy="4109119"/>
          </a:xfrm>
          <a:custGeom>
            <a:avLst/>
            <a:gdLst/>
            <a:ahLst/>
            <a:cxnLst/>
            <a:rect l="l" t="t" r="r" b="b"/>
            <a:pathLst>
              <a:path w="45016" h="44300" extrusionOk="0">
                <a:moveTo>
                  <a:pt x="3952" y="1"/>
                </a:moveTo>
                <a:lnTo>
                  <a:pt x="1" y="40295"/>
                </a:lnTo>
                <a:lnTo>
                  <a:pt x="40715" y="44298"/>
                </a:lnTo>
                <a:cubicBezTo>
                  <a:pt x="40725" y="44299"/>
                  <a:pt x="40735" y="44300"/>
                  <a:pt x="40744" y="44300"/>
                </a:cubicBezTo>
                <a:cubicBezTo>
                  <a:pt x="40925" y="44300"/>
                  <a:pt x="41083" y="44149"/>
                  <a:pt x="41100" y="43966"/>
                </a:cubicBezTo>
                <a:lnTo>
                  <a:pt x="44980" y="4388"/>
                </a:lnTo>
                <a:cubicBezTo>
                  <a:pt x="45015" y="4196"/>
                  <a:pt x="44858" y="4021"/>
                  <a:pt x="44666" y="3986"/>
                </a:cubicBezTo>
                <a:lnTo>
                  <a:pt x="395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2"/>
          <p:cNvSpPr/>
          <p:nvPr/>
        </p:nvSpPr>
        <p:spPr>
          <a:xfrm rot="-320029">
            <a:off x="4401652" y="427121"/>
            <a:ext cx="4201412" cy="4136575"/>
          </a:xfrm>
          <a:custGeom>
            <a:avLst/>
            <a:gdLst/>
            <a:ahLst/>
            <a:cxnLst/>
            <a:rect l="l" t="t" r="r" b="b"/>
            <a:pathLst>
              <a:path w="45295" h="44596" extrusionOk="0">
                <a:moveTo>
                  <a:pt x="4249" y="315"/>
                </a:moveTo>
                <a:lnTo>
                  <a:pt x="44805" y="4301"/>
                </a:lnTo>
                <a:cubicBezTo>
                  <a:pt x="44910" y="4318"/>
                  <a:pt x="44998" y="4406"/>
                  <a:pt x="44998" y="4510"/>
                </a:cubicBezTo>
                <a:lnTo>
                  <a:pt x="44998" y="4528"/>
                </a:lnTo>
                <a:lnTo>
                  <a:pt x="41117" y="44106"/>
                </a:lnTo>
                <a:cubicBezTo>
                  <a:pt x="41099" y="44228"/>
                  <a:pt x="41012" y="44298"/>
                  <a:pt x="40907" y="44298"/>
                </a:cubicBezTo>
                <a:lnTo>
                  <a:pt x="40872" y="44298"/>
                </a:lnTo>
                <a:lnTo>
                  <a:pt x="315" y="40312"/>
                </a:lnTo>
                <a:lnTo>
                  <a:pt x="4249" y="315"/>
                </a:lnTo>
                <a:close/>
                <a:moveTo>
                  <a:pt x="4126" y="0"/>
                </a:moveTo>
                <a:cubicBezTo>
                  <a:pt x="4039" y="0"/>
                  <a:pt x="3969" y="53"/>
                  <a:pt x="3969" y="140"/>
                </a:cubicBezTo>
                <a:lnTo>
                  <a:pt x="1" y="40435"/>
                </a:lnTo>
                <a:cubicBezTo>
                  <a:pt x="1" y="40522"/>
                  <a:pt x="53" y="40592"/>
                  <a:pt x="140" y="40609"/>
                </a:cubicBezTo>
                <a:lnTo>
                  <a:pt x="40855" y="44595"/>
                </a:lnTo>
                <a:lnTo>
                  <a:pt x="40907" y="44595"/>
                </a:lnTo>
                <a:cubicBezTo>
                  <a:pt x="41169" y="44595"/>
                  <a:pt x="41379" y="44403"/>
                  <a:pt x="41414" y="44141"/>
                </a:cubicBezTo>
                <a:lnTo>
                  <a:pt x="45295" y="4563"/>
                </a:lnTo>
                <a:lnTo>
                  <a:pt x="45295" y="4510"/>
                </a:lnTo>
                <a:cubicBezTo>
                  <a:pt x="45295" y="4248"/>
                  <a:pt x="45102" y="4021"/>
                  <a:pt x="44840" y="4004"/>
                </a:cubicBezTo>
                <a:lnTo>
                  <a:pt x="4126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2"/>
          <p:cNvSpPr/>
          <p:nvPr/>
        </p:nvSpPr>
        <p:spPr>
          <a:xfrm rot="-320029">
            <a:off x="607636" y="429605"/>
            <a:ext cx="4152807" cy="3898376"/>
          </a:xfrm>
          <a:custGeom>
            <a:avLst/>
            <a:gdLst/>
            <a:ahLst/>
            <a:cxnLst/>
            <a:rect l="l" t="t" r="r" b="b"/>
            <a:pathLst>
              <a:path w="44771" h="42028" extrusionOk="0">
                <a:moveTo>
                  <a:pt x="4391" y="0"/>
                </a:moveTo>
                <a:cubicBezTo>
                  <a:pt x="4000" y="0"/>
                  <a:pt x="3670" y="287"/>
                  <a:pt x="3637" y="667"/>
                </a:cubicBezTo>
                <a:lnTo>
                  <a:pt x="35" y="37255"/>
                </a:lnTo>
                <a:cubicBezTo>
                  <a:pt x="0" y="37658"/>
                  <a:pt x="298" y="38025"/>
                  <a:pt x="717" y="38077"/>
                </a:cubicBezTo>
                <a:lnTo>
                  <a:pt x="41047" y="42028"/>
                </a:lnTo>
                <a:lnTo>
                  <a:pt x="44770" y="3954"/>
                </a:lnTo>
                <a:lnTo>
                  <a:pt x="4458" y="3"/>
                </a:lnTo>
                <a:cubicBezTo>
                  <a:pt x="4436" y="1"/>
                  <a:pt x="4413" y="0"/>
                  <a:pt x="439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2"/>
          <p:cNvSpPr/>
          <p:nvPr/>
        </p:nvSpPr>
        <p:spPr>
          <a:xfrm rot="-320029">
            <a:off x="597821" y="415007"/>
            <a:ext cx="4177110" cy="3925739"/>
          </a:xfrm>
          <a:custGeom>
            <a:avLst/>
            <a:gdLst/>
            <a:ahLst/>
            <a:cxnLst/>
            <a:rect l="l" t="t" r="r" b="b"/>
            <a:pathLst>
              <a:path w="45033" h="42323" extrusionOk="0">
                <a:moveTo>
                  <a:pt x="4546" y="298"/>
                </a:moveTo>
                <a:lnTo>
                  <a:pt x="44718" y="4248"/>
                </a:lnTo>
                <a:lnTo>
                  <a:pt x="41008" y="42029"/>
                </a:lnTo>
                <a:lnTo>
                  <a:pt x="41008" y="42029"/>
                </a:lnTo>
                <a:lnTo>
                  <a:pt x="840" y="38075"/>
                </a:lnTo>
                <a:cubicBezTo>
                  <a:pt x="525" y="38057"/>
                  <a:pt x="298" y="37778"/>
                  <a:pt x="298" y="37480"/>
                </a:cubicBezTo>
                <a:lnTo>
                  <a:pt x="298" y="37410"/>
                </a:lnTo>
                <a:lnTo>
                  <a:pt x="3881" y="840"/>
                </a:lnTo>
                <a:cubicBezTo>
                  <a:pt x="3916" y="525"/>
                  <a:pt x="4179" y="298"/>
                  <a:pt x="4493" y="298"/>
                </a:cubicBezTo>
                <a:close/>
                <a:moveTo>
                  <a:pt x="4493" y="1"/>
                </a:moveTo>
                <a:cubicBezTo>
                  <a:pt x="4021" y="1"/>
                  <a:pt x="3637" y="350"/>
                  <a:pt x="3584" y="822"/>
                </a:cubicBezTo>
                <a:lnTo>
                  <a:pt x="1" y="37393"/>
                </a:lnTo>
                <a:cubicBezTo>
                  <a:pt x="1" y="37410"/>
                  <a:pt x="1" y="37445"/>
                  <a:pt x="1" y="37480"/>
                </a:cubicBezTo>
                <a:cubicBezTo>
                  <a:pt x="1" y="37935"/>
                  <a:pt x="350" y="38320"/>
                  <a:pt x="805" y="38372"/>
                </a:cubicBezTo>
                <a:lnTo>
                  <a:pt x="41134" y="42323"/>
                </a:lnTo>
                <a:cubicBezTo>
                  <a:pt x="41169" y="42323"/>
                  <a:pt x="41204" y="42323"/>
                  <a:pt x="41239" y="42288"/>
                </a:cubicBezTo>
                <a:cubicBezTo>
                  <a:pt x="41274" y="42270"/>
                  <a:pt x="41292" y="42235"/>
                  <a:pt x="41292" y="42200"/>
                </a:cubicBezTo>
                <a:lnTo>
                  <a:pt x="45033" y="4126"/>
                </a:lnTo>
                <a:cubicBezTo>
                  <a:pt x="45033" y="4091"/>
                  <a:pt x="45015" y="4056"/>
                  <a:pt x="44998" y="4021"/>
                </a:cubicBezTo>
                <a:cubicBezTo>
                  <a:pt x="44963" y="3986"/>
                  <a:pt x="44928" y="3969"/>
                  <a:pt x="44893" y="3969"/>
                </a:cubicBezTo>
                <a:lnTo>
                  <a:pt x="4581" y="18"/>
                </a:lnTo>
                <a:cubicBezTo>
                  <a:pt x="4546" y="1"/>
                  <a:pt x="4511" y="1"/>
                  <a:pt x="449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2"/>
          <p:cNvSpPr/>
          <p:nvPr/>
        </p:nvSpPr>
        <p:spPr>
          <a:xfrm rot="-320029">
            <a:off x="4426077" y="441072"/>
            <a:ext cx="4156054" cy="3901622"/>
          </a:xfrm>
          <a:custGeom>
            <a:avLst/>
            <a:gdLst/>
            <a:ahLst/>
            <a:cxnLst/>
            <a:rect l="l" t="t" r="r" b="b"/>
            <a:pathLst>
              <a:path w="44806" h="42063" extrusionOk="0">
                <a:moveTo>
                  <a:pt x="3742" y="1"/>
                </a:moveTo>
                <a:lnTo>
                  <a:pt x="1" y="38075"/>
                </a:lnTo>
                <a:lnTo>
                  <a:pt x="40715" y="42061"/>
                </a:lnTo>
                <a:cubicBezTo>
                  <a:pt x="40727" y="42062"/>
                  <a:pt x="40738" y="42062"/>
                  <a:pt x="40750" y="42062"/>
                </a:cubicBezTo>
                <a:cubicBezTo>
                  <a:pt x="40944" y="42062"/>
                  <a:pt x="41100" y="41926"/>
                  <a:pt x="41117" y="41728"/>
                </a:cubicBezTo>
                <a:lnTo>
                  <a:pt x="44770" y="4388"/>
                </a:lnTo>
                <a:cubicBezTo>
                  <a:pt x="44805" y="4196"/>
                  <a:pt x="44648" y="4021"/>
                  <a:pt x="44456" y="3986"/>
                </a:cubicBezTo>
                <a:lnTo>
                  <a:pt x="374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2"/>
          <p:cNvSpPr/>
          <p:nvPr/>
        </p:nvSpPr>
        <p:spPr>
          <a:xfrm rot="-320029">
            <a:off x="4413146" y="427884"/>
            <a:ext cx="4180356" cy="3929264"/>
          </a:xfrm>
          <a:custGeom>
            <a:avLst/>
            <a:gdLst/>
            <a:ahLst/>
            <a:cxnLst/>
            <a:rect l="l" t="t" r="r" b="b"/>
            <a:pathLst>
              <a:path w="45068" h="42361" extrusionOk="0">
                <a:moveTo>
                  <a:pt x="4022" y="301"/>
                </a:moveTo>
                <a:lnTo>
                  <a:pt x="44578" y="4287"/>
                </a:lnTo>
                <a:cubicBezTo>
                  <a:pt x="44683" y="4287"/>
                  <a:pt x="44771" y="4392"/>
                  <a:pt x="44771" y="4496"/>
                </a:cubicBezTo>
                <a:lnTo>
                  <a:pt x="44771" y="4514"/>
                </a:lnTo>
                <a:lnTo>
                  <a:pt x="41117" y="41871"/>
                </a:lnTo>
                <a:cubicBezTo>
                  <a:pt x="41100" y="41976"/>
                  <a:pt x="40995" y="42064"/>
                  <a:pt x="40890" y="42064"/>
                </a:cubicBezTo>
                <a:lnTo>
                  <a:pt x="40872" y="42064"/>
                </a:lnTo>
                <a:lnTo>
                  <a:pt x="298" y="38078"/>
                </a:lnTo>
                <a:lnTo>
                  <a:pt x="4022" y="301"/>
                </a:lnTo>
                <a:close/>
                <a:moveTo>
                  <a:pt x="3866" y="0"/>
                </a:moveTo>
                <a:cubicBezTo>
                  <a:pt x="3795" y="0"/>
                  <a:pt x="3742" y="50"/>
                  <a:pt x="3742" y="126"/>
                </a:cubicBezTo>
                <a:lnTo>
                  <a:pt x="1" y="38200"/>
                </a:lnTo>
                <a:cubicBezTo>
                  <a:pt x="1" y="38270"/>
                  <a:pt x="53" y="38340"/>
                  <a:pt x="141" y="38358"/>
                </a:cubicBezTo>
                <a:lnTo>
                  <a:pt x="40837" y="42343"/>
                </a:lnTo>
                <a:lnTo>
                  <a:pt x="40890" y="42361"/>
                </a:lnTo>
                <a:cubicBezTo>
                  <a:pt x="41152" y="42361"/>
                  <a:pt x="41379" y="42151"/>
                  <a:pt x="41397" y="41889"/>
                </a:cubicBezTo>
                <a:lnTo>
                  <a:pt x="45068" y="4549"/>
                </a:lnTo>
                <a:lnTo>
                  <a:pt x="45068" y="4496"/>
                </a:lnTo>
                <a:cubicBezTo>
                  <a:pt x="45068" y="4234"/>
                  <a:pt x="44875" y="4024"/>
                  <a:pt x="44613" y="3990"/>
                </a:cubicBezTo>
                <a:lnTo>
                  <a:pt x="3899" y="4"/>
                </a:lnTo>
                <a:cubicBezTo>
                  <a:pt x="3888" y="2"/>
                  <a:pt x="3877" y="0"/>
                  <a:pt x="3866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2"/>
          <p:cNvSpPr/>
          <p:nvPr/>
        </p:nvSpPr>
        <p:spPr>
          <a:xfrm rot="-320029">
            <a:off x="4435778" y="508112"/>
            <a:ext cx="4047436" cy="3770836"/>
          </a:xfrm>
          <a:custGeom>
            <a:avLst/>
            <a:gdLst/>
            <a:ahLst/>
            <a:cxnLst/>
            <a:rect l="l" t="t" r="r" b="b"/>
            <a:pathLst>
              <a:path w="43635" h="40653" extrusionOk="0">
                <a:moveTo>
                  <a:pt x="4586" y="0"/>
                </a:moveTo>
                <a:cubicBezTo>
                  <a:pt x="4016" y="0"/>
                  <a:pt x="3528" y="422"/>
                  <a:pt x="3462" y="1001"/>
                </a:cubicBezTo>
                <a:lnTo>
                  <a:pt x="53" y="35719"/>
                </a:lnTo>
                <a:cubicBezTo>
                  <a:pt x="1" y="36331"/>
                  <a:pt x="438" y="36872"/>
                  <a:pt x="1050" y="36925"/>
                </a:cubicBezTo>
                <a:lnTo>
                  <a:pt x="38949" y="40648"/>
                </a:lnTo>
                <a:cubicBezTo>
                  <a:pt x="38982" y="40651"/>
                  <a:pt x="39016" y="40653"/>
                  <a:pt x="39048" y="40653"/>
                </a:cubicBezTo>
                <a:cubicBezTo>
                  <a:pt x="39619" y="40653"/>
                  <a:pt x="40107" y="40230"/>
                  <a:pt x="40173" y="39652"/>
                </a:cubicBezTo>
                <a:lnTo>
                  <a:pt x="43582" y="4934"/>
                </a:lnTo>
                <a:cubicBezTo>
                  <a:pt x="43634" y="4322"/>
                  <a:pt x="43180" y="3780"/>
                  <a:pt x="42568" y="3728"/>
                </a:cubicBezTo>
                <a:lnTo>
                  <a:pt x="4686" y="4"/>
                </a:lnTo>
                <a:cubicBezTo>
                  <a:pt x="4652" y="2"/>
                  <a:pt x="4619" y="0"/>
                  <a:pt x="45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2"/>
          <p:cNvSpPr/>
          <p:nvPr/>
        </p:nvSpPr>
        <p:spPr>
          <a:xfrm rot="-320029">
            <a:off x="4427708" y="493921"/>
            <a:ext cx="4063575" cy="3799219"/>
          </a:xfrm>
          <a:custGeom>
            <a:avLst/>
            <a:gdLst/>
            <a:ahLst/>
            <a:cxnLst/>
            <a:rect l="l" t="t" r="r" b="b"/>
            <a:pathLst>
              <a:path w="43809" h="40959" extrusionOk="0">
                <a:moveTo>
                  <a:pt x="4755" y="297"/>
                </a:moveTo>
                <a:lnTo>
                  <a:pt x="42655" y="4021"/>
                </a:lnTo>
                <a:cubicBezTo>
                  <a:pt x="43144" y="4073"/>
                  <a:pt x="43529" y="4493"/>
                  <a:pt x="43529" y="4982"/>
                </a:cubicBezTo>
                <a:cubicBezTo>
                  <a:pt x="43529" y="5017"/>
                  <a:pt x="43529" y="5052"/>
                  <a:pt x="43511" y="5087"/>
                </a:cubicBezTo>
                <a:lnTo>
                  <a:pt x="40102" y="39787"/>
                </a:lnTo>
                <a:cubicBezTo>
                  <a:pt x="40067" y="40294"/>
                  <a:pt x="39648" y="40662"/>
                  <a:pt x="39141" y="40662"/>
                </a:cubicBezTo>
                <a:lnTo>
                  <a:pt x="39054" y="40662"/>
                </a:lnTo>
                <a:lnTo>
                  <a:pt x="1154" y="36938"/>
                </a:lnTo>
                <a:cubicBezTo>
                  <a:pt x="665" y="36886"/>
                  <a:pt x="280" y="36466"/>
                  <a:pt x="280" y="35977"/>
                </a:cubicBezTo>
                <a:cubicBezTo>
                  <a:pt x="280" y="35942"/>
                  <a:pt x="280" y="35907"/>
                  <a:pt x="297" y="35872"/>
                </a:cubicBezTo>
                <a:lnTo>
                  <a:pt x="3689" y="1171"/>
                </a:lnTo>
                <a:cubicBezTo>
                  <a:pt x="3741" y="682"/>
                  <a:pt x="4161" y="297"/>
                  <a:pt x="4650" y="297"/>
                </a:cubicBezTo>
                <a:close/>
                <a:moveTo>
                  <a:pt x="4650" y="0"/>
                </a:moveTo>
                <a:cubicBezTo>
                  <a:pt x="4021" y="0"/>
                  <a:pt x="3462" y="490"/>
                  <a:pt x="3409" y="1136"/>
                </a:cubicBezTo>
                <a:lnTo>
                  <a:pt x="0" y="35854"/>
                </a:lnTo>
                <a:cubicBezTo>
                  <a:pt x="0" y="35889"/>
                  <a:pt x="0" y="35942"/>
                  <a:pt x="0" y="35977"/>
                </a:cubicBezTo>
                <a:cubicBezTo>
                  <a:pt x="0" y="36623"/>
                  <a:pt x="472" y="37165"/>
                  <a:pt x="1137" y="37235"/>
                </a:cubicBezTo>
                <a:lnTo>
                  <a:pt x="39019" y="40941"/>
                </a:lnTo>
                <a:cubicBezTo>
                  <a:pt x="39071" y="40959"/>
                  <a:pt x="39106" y="40959"/>
                  <a:pt x="39141" y="40959"/>
                </a:cubicBezTo>
                <a:cubicBezTo>
                  <a:pt x="39788" y="40959"/>
                  <a:pt x="40330" y="40469"/>
                  <a:pt x="40400" y="39822"/>
                </a:cubicBezTo>
                <a:lnTo>
                  <a:pt x="43808" y="5105"/>
                </a:lnTo>
                <a:cubicBezTo>
                  <a:pt x="43808" y="5070"/>
                  <a:pt x="43808" y="5035"/>
                  <a:pt x="43808" y="4982"/>
                </a:cubicBezTo>
                <a:cubicBezTo>
                  <a:pt x="43808" y="4353"/>
                  <a:pt x="43319" y="3794"/>
                  <a:pt x="42672" y="3741"/>
                </a:cubicBezTo>
                <a:lnTo>
                  <a:pt x="4773" y="18"/>
                </a:lnTo>
                <a:cubicBezTo>
                  <a:pt x="4738" y="18"/>
                  <a:pt x="4703" y="0"/>
                  <a:pt x="465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2"/>
          <p:cNvSpPr/>
          <p:nvPr/>
        </p:nvSpPr>
        <p:spPr>
          <a:xfrm rot="-320029">
            <a:off x="6936632" y="338634"/>
            <a:ext cx="776744" cy="308138"/>
          </a:xfrm>
          <a:custGeom>
            <a:avLst/>
            <a:gdLst/>
            <a:ahLst/>
            <a:cxnLst/>
            <a:rect l="l" t="t" r="r" b="b"/>
            <a:pathLst>
              <a:path w="8374" h="3322" extrusionOk="0">
                <a:moveTo>
                  <a:pt x="1679" y="0"/>
                </a:moveTo>
                <a:cubicBezTo>
                  <a:pt x="874" y="0"/>
                  <a:pt x="193" y="612"/>
                  <a:pt x="123" y="1416"/>
                </a:cubicBezTo>
                <a:lnTo>
                  <a:pt x="0" y="2518"/>
                </a:lnTo>
                <a:lnTo>
                  <a:pt x="8252" y="3322"/>
                </a:lnTo>
                <a:lnTo>
                  <a:pt x="8374" y="2238"/>
                </a:lnTo>
                <a:cubicBezTo>
                  <a:pt x="8374" y="2186"/>
                  <a:pt x="8374" y="2133"/>
                  <a:pt x="8374" y="2081"/>
                </a:cubicBezTo>
                <a:cubicBezTo>
                  <a:pt x="8374" y="1276"/>
                  <a:pt x="7762" y="595"/>
                  <a:pt x="6958" y="525"/>
                </a:cubicBezTo>
                <a:lnTo>
                  <a:pt x="1836" y="18"/>
                </a:lnTo>
                <a:cubicBezTo>
                  <a:pt x="1783" y="0"/>
                  <a:pt x="1731" y="0"/>
                  <a:pt x="1679" y="0"/>
                </a:cubicBez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2"/>
          <p:cNvSpPr/>
          <p:nvPr/>
        </p:nvSpPr>
        <p:spPr>
          <a:xfrm rot="-320029">
            <a:off x="6947515" y="572113"/>
            <a:ext cx="765428" cy="74669"/>
          </a:xfrm>
          <a:custGeom>
            <a:avLst/>
            <a:gdLst/>
            <a:ahLst/>
            <a:cxnLst/>
            <a:rect l="l" t="t" r="r" b="b"/>
            <a:pathLst>
              <a:path w="8252" h="805" extrusionOk="0">
                <a:moveTo>
                  <a:pt x="8252" y="805"/>
                </a:moveTo>
                <a:lnTo>
                  <a:pt x="0" y="1"/>
                </a:lnTo>
                <a:lnTo>
                  <a:pt x="0" y="1"/>
                </a:lnTo>
                <a:lnTo>
                  <a:pt x="8252" y="805"/>
                </a:lnTo>
                <a:lnTo>
                  <a:pt x="8252" y="80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2"/>
          <p:cNvSpPr/>
          <p:nvPr/>
        </p:nvSpPr>
        <p:spPr>
          <a:xfrm rot="-320029">
            <a:off x="6946382" y="599787"/>
            <a:ext cx="768767" cy="100641"/>
          </a:xfrm>
          <a:custGeom>
            <a:avLst/>
            <a:gdLst/>
            <a:ahLst/>
            <a:cxnLst/>
            <a:rect l="l" t="t" r="r" b="b"/>
            <a:pathLst>
              <a:path w="8288" h="1085" extrusionOk="0">
                <a:moveTo>
                  <a:pt x="36" y="1"/>
                </a:moveTo>
                <a:lnTo>
                  <a:pt x="1" y="281"/>
                </a:lnTo>
                <a:lnTo>
                  <a:pt x="8252" y="1085"/>
                </a:lnTo>
                <a:lnTo>
                  <a:pt x="8287" y="805"/>
                </a:lnTo>
                <a:lnTo>
                  <a:pt x="36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2"/>
          <p:cNvSpPr/>
          <p:nvPr/>
        </p:nvSpPr>
        <p:spPr>
          <a:xfrm rot="-320029">
            <a:off x="6947130" y="572131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1" y="298"/>
                </a:lnTo>
                <a:lnTo>
                  <a:pt x="8252" y="1102"/>
                </a:lnTo>
                <a:lnTo>
                  <a:pt x="8270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2"/>
          <p:cNvSpPr/>
          <p:nvPr/>
        </p:nvSpPr>
        <p:spPr>
          <a:xfrm rot="-320029">
            <a:off x="6939334" y="653864"/>
            <a:ext cx="797893" cy="572494"/>
          </a:xfrm>
          <a:custGeom>
            <a:avLst/>
            <a:gdLst/>
            <a:ahLst/>
            <a:cxnLst/>
            <a:rect l="l" t="t" r="r" b="b"/>
            <a:pathLst>
              <a:path w="8602" h="6172" extrusionOk="0">
                <a:moveTo>
                  <a:pt x="350" y="1"/>
                </a:moveTo>
                <a:lnTo>
                  <a:pt x="18" y="3305"/>
                </a:lnTo>
                <a:cubicBezTo>
                  <a:pt x="18" y="3357"/>
                  <a:pt x="1" y="3410"/>
                  <a:pt x="1" y="3462"/>
                </a:cubicBezTo>
                <a:cubicBezTo>
                  <a:pt x="1" y="4091"/>
                  <a:pt x="385" y="4651"/>
                  <a:pt x="962" y="4913"/>
                </a:cubicBezTo>
                <a:lnTo>
                  <a:pt x="3672" y="6049"/>
                </a:lnTo>
                <a:cubicBezTo>
                  <a:pt x="3864" y="6119"/>
                  <a:pt x="4074" y="6172"/>
                  <a:pt x="4284" y="6172"/>
                </a:cubicBezTo>
                <a:cubicBezTo>
                  <a:pt x="4406" y="6172"/>
                  <a:pt x="4528" y="6154"/>
                  <a:pt x="4651" y="6119"/>
                </a:cubicBezTo>
                <a:lnTo>
                  <a:pt x="7081" y="5525"/>
                </a:lnTo>
                <a:cubicBezTo>
                  <a:pt x="7728" y="5367"/>
                  <a:pt x="8200" y="4826"/>
                  <a:pt x="8269" y="4161"/>
                </a:cubicBezTo>
                <a:lnTo>
                  <a:pt x="8602" y="805"/>
                </a:lnTo>
                <a:lnTo>
                  <a:pt x="350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2"/>
          <p:cNvSpPr/>
          <p:nvPr/>
        </p:nvSpPr>
        <p:spPr>
          <a:xfrm rot="-320029">
            <a:off x="6947304" y="625867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0" y="298"/>
                </a:lnTo>
                <a:lnTo>
                  <a:pt x="8252" y="1102"/>
                </a:lnTo>
                <a:lnTo>
                  <a:pt x="8269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2"/>
          <p:cNvSpPr/>
          <p:nvPr/>
        </p:nvSpPr>
        <p:spPr>
          <a:xfrm rot="-320029">
            <a:off x="6909678" y="314301"/>
            <a:ext cx="830357" cy="335686"/>
          </a:xfrm>
          <a:custGeom>
            <a:avLst/>
            <a:gdLst/>
            <a:ahLst/>
            <a:cxnLst/>
            <a:rect l="l" t="t" r="r" b="b"/>
            <a:pathLst>
              <a:path w="8952" h="3619" extrusionOk="0">
                <a:moveTo>
                  <a:pt x="1679" y="0"/>
                </a:moveTo>
                <a:cubicBezTo>
                  <a:pt x="857" y="122"/>
                  <a:pt x="193" y="787"/>
                  <a:pt x="106" y="1661"/>
                </a:cubicBezTo>
                <a:lnTo>
                  <a:pt x="1" y="2745"/>
                </a:lnTo>
                <a:lnTo>
                  <a:pt x="280" y="2780"/>
                </a:lnTo>
                <a:lnTo>
                  <a:pt x="403" y="1678"/>
                </a:lnTo>
                <a:cubicBezTo>
                  <a:pt x="473" y="874"/>
                  <a:pt x="1154" y="262"/>
                  <a:pt x="1959" y="262"/>
                </a:cubicBezTo>
                <a:cubicBezTo>
                  <a:pt x="2011" y="262"/>
                  <a:pt x="2063" y="262"/>
                  <a:pt x="2116" y="280"/>
                </a:cubicBezTo>
                <a:lnTo>
                  <a:pt x="7238" y="787"/>
                </a:lnTo>
                <a:cubicBezTo>
                  <a:pt x="8042" y="857"/>
                  <a:pt x="8654" y="1538"/>
                  <a:pt x="8654" y="2343"/>
                </a:cubicBezTo>
                <a:cubicBezTo>
                  <a:pt x="8654" y="2395"/>
                  <a:pt x="8654" y="2448"/>
                  <a:pt x="8654" y="2500"/>
                </a:cubicBezTo>
                <a:lnTo>
                  <a:pt x="8532" y="3584"/>
                </a:lnTo>
                <a:lnTo>
                  <a:pt x="8829" y="3619"/>
                </a:lnTo>
                <a:lnTo>
                  <a:pt x="8934" y="2517"/>
                </a:lnTo>
                <a:cubicBezTo>
                  <a:pt x="8951" y="2465"/>
                  <a:pt x="8951" y="2395"/>
                  <a:pt x="8951" y="2343"/>
                </a:cubicBezTo>
                <a:cubicBezTo>
                  <a:pt x="8951" y="1538"/>
                  <a:pt x="8444" y="857"/>
                  <a:pt x="7727" y="594"/>
                </a:cubicBezTo>
                <a:lnTo>
                  <a:pt x="1679" y="0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2"/>
          <p:cNvSpPr/>
          <p:nvPr/>
        </p:nvSpPr>
        <p:spPr>
          <a:xfrm rot="-320029">
            <a:off x="7052111" y="311280"/>
            <a:ext cx="561178" cy="56860"/>
          </a:xfrm>
          <a:custGeom>
            <a:avLst/>
            <a:gdLst/>
            <a:ahLst/>
            <a:cxnLst/>
            <a:rect l="l" t="t" r="r" b="b"/>
            <a:pathLst>
              <a:path w="6050" h="613" extrusionOk="0">
                <a:moveTo>
                  <a:pt x="281" y="1"/>
                </a:moveTo>
                <a:cubicBezTo>
                  <a:pt x="176" y="1"/>
                  <a:pt x="88" y="1"/>
                  <a:pt x="1" y="18"/>
                </a:cubicBezTo>
                <a:lnTo>
                  <a:pt x="6049" y="612"/>
                </a:lnTo>
                <a:cubicBezTo>
                  <a:pt x="5892" y="560"/>
                  <a:pt x="5752" y="525"/>
                  <a:pt x="5595" y="508"/>
                </a:cubicBezTo>
                <a:lnTo>
                  <a:pt x="455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2"/>
          <p:cNvSpPr/>
          <p:nvPr/>
        </p:nvSpPr>
        <p:spPr>
          <a:xfrm rot="-320029">
            <a:off x="6921541" y="568795"/>
            <a:ext cx="818948" cy="81162"/>
          </a:xfrm>
          <a:custGeom>
            <a:avLst/>
            <a:gdLst/>
            <a:ahLst/>
            <a:cxnLst/>
            <a:rect l="l" t="t" r="r" b="b"/>
            <a:pathLst>
              <a:path w="8829" h="875" extrusionOk="0">
                <a:moveTo>
                  <a:pt x="8829" y="875"/>
                </a:moveTo>
                <a:lnTo>
                  <a:pt x="8532" y="840"/>
                </a:lnTo>
                <a:lnTo>
                  <a:pt x="8532" y="840"/>
                </a:lnTo>
                <a:lnTo>
                  <a:pt x="8829" y="875"/>
                </a:lnTo>
                <a:lnTo>
                  <a:pt x="8829" y="875"/>
                </a:lnTo>
                <a:close/>
                <a:moveTo>
                  <a:pt x="280" y="36"/>
                </a:moveTo>
                <a:lnTo>
                  <a:pt x="1" y="1"/>
                </a:lnTo>
                <a:lnTo>
                  <a:pt x="1" y="1"/>
                </a:lnTo>
                <a:lnTo>
                  <a:pt x="280" y="36"/>
                </a:lnTo>
                <a:lnTo>
                  <a:pt x="280" y="36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2"/>
          <p:cNvSpPr/>
          <p:nvPr/>
        </p:nvSpPr>
        <p:spPr>
          <a:xfrm rot="-320029">
            <a:off x="6920504" y="596542"/>
            <a:ext cx="820525" cy="107134"/>
          </a:xfrm>
          <a:custGeom>
            <a:avLst/>
            <a:gdLst/>
            <a:ahLst/>
            <a:cxnLst/>
            <a:rect l="l" t="t" r="r" b="b"/>
            <a:pathLst>
              <a:path w="8846" h="1155" extrusionOk="0">
                <a:moveTo>
                  <a:pt x="18" y="1"/>
                </a:moveTo>
                <a:lnTo>
                  <a:pt x="0" y="281"/>
                </a:lnTo>
                <a:lnTo>
                  <a:pt x="280" y="316"/>
                </a:lnTo>
                <a:lnTo>
                  <a:pt x="315" y="36"/>
                </a:lnTo>
                <a:lnTo>
                  <a:pt x="18" y="1"/>
                </a:lnTo>
                <a:close/>
                <a:moveTo>
                  <a:pt x="8566" y="840"/>
                </a:moveTo>
                <a:lnTo>
                  <a:pt x="8531" y="1120"/>
                </a:lnTo>
                <a:lnTo>
                  <a:pt x="8828" y="1155"/>
                </a:lnTo>
                <a:lnTo>
                  <a:pt x="8846" y="857"/>
                </a:lnTo>
                <a:lnTo>
                  <a:pt x="8566" y="840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2"/>
          <p:cNvSpPr/>
          <p:nvPr/>
        </p:nvSpPr>
        <p:spPr>
          <a:xfrm rot="-320029">
            <a:off x="6919509" y="568889"/>
            <a:ext cx="822195" cy="107134"/>
          </a:xfrm>
          <a:custGeom>
            <a:avLst/>
            <a:gdLst/>
            <a:ahLst/>
            <a:cxnLst/>
            <a:rect l="l" t="t" r="r" b="b"/>
            <a:pathLst>
              <a:path w="8864" h="1155" extrusionOk="0">
                <a:moveTo>
                  <a:pt x="36" y="1"/>
                </a:moveTo>
                <a:lnTo>
                  <a:pt x="1" y="298"/>
                </a:lnTo>
                <a:lnTo>
                  <a:pt x="298" y="333"/>
                </a:lnTo>
                <a:lnTo>
                  <a:pt x="315" y="36"/>
                </a:lnTo>
                <a:lnTo>
                  <a:pt x="36" y="1"/>
                </a:lnTo>
                <a:close/>
                <a:moveTo>
                  <a:pt x="8567" y="840"/>
                </a:moveTo>
                <a:lnTo>
                  <a:pt x="8549" y="1137"/>
                </a:lnTo>
                <a:lnTo>
                  <a:pt x="8829" y="1154"/>
                </a:lnTo>
                <a:lnTo>
                  <a:pt x="8864" y="875"/>
                </a:lnTo>
                <a:lnTo>
                  <a:pt x="8567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2"/>
          <p:cNvSpPr/>
          <p:nvPr/>
        </p:nvSpPr>
        <p:spPr>
          <a:xfrm rot="-320029">
            <a:off x="6914586" y="650562"/>
            <a:ext cx="849744" cy="603289"/>
          </a:xfrm>
          <a:custGeom>
            <a:avLst/>
            <a:gdLst/>
            <a:ahLst/>
            <a:cxnLst/>
            <a:rect l="l" t="t" r="r" b="b"/>
            <a:pathLst>
              <a:path w="9161" h="6504" extrusionOk="0">
                <a:moveTo>
                  <a:pt x="332" y="1"/>
                </a:moveTo>
                <a:lnTo>
                  <a:pt x="0" y="3322"/>
                </a:lnTo>
                <a:cubicBezTo>
                  <a:pt x="0" y="3375"/>
                  <a:pt x="0" y="3445"/>
                  <a:pt x="0" y="3497"/>
                </a:cubicBezTo>
                <a:cubicBezTo>
                  <a:pt x="0" y="4231"/>
                  <a:pt x="437" y="4913"/>
                  <a:pt x="1136" y="5210"/>
                </a:cubicBezTo>
                <a:lnTo>
                  <a:pt x="3829" y="6346"/>
                </a:lnTo>
                <a:cubicBezTo>
                  <a:pt x="4056" y="6451"/>
                  <a:pt x="4318" y="6504"/>
                  <a:pt x="4563" y="6504"/>
                </a:cubicBezTo>
                <a:cubicBezTo>
                  <a:pt x="4703" y="6504"/>
                  <a:pt x="4860" y="6486"/>
                  <a:pt x="5000" y="6434"/>
                </a:cubicBezTo>
                <a:lnTo>
                  <a:pt x="7430" y="5857"/>
                </a:lnTo>
                <a:cubicBezTo>
                  <a:pt x="8199" y="5665"/>
                  <a:pt x="8758" y="5018"/>
                  <a:pt x="8828" y="4231"/>
                </a:cubicBezTo>
                <a:lnTo>
                  <a:pt x="9160" y="875"/>
                </a:lnTo>
                <a:lnTo>
                  <a:pt x="8881" y="840"/>
                </a:lnTo>
                <a:lnTo>
                  <a:pt x="8548" y="4196"/>
                </a:lnTo>
                <a:cubicBezTo>
                  <a:pt x="8479" y="4861"/>
                  <a:pt x="8007" y="5402"/>
                  <a:pt x="7360" y="5560"/>
                </a:cubicBezTo>
                <a:lnTo>
                  <a:pt x="4930" y="6154"/>
                </a:lnTo>
                <a:cubicBezTo>
                  <a:pt x="4807" y="6189"/>
                  <a:pt x="4685" y="6207"/>
                  <a:pt x="4563" y="6207"/>
                </a:cubicBezTo>
                <a:cubicBezTo>
                  <a:pt x="4353" y="6207"/>
                  <a:pt x="4143" y="6154"/>
                  <a:pt x="3951" y="6084"/>
                </a:cubicBezTo>
                <a:lnTo>
                  <a:pt x="1241" y="4948"/>
                </a:lnTo>
                <a:cubicBezTo>
                  <a:pt x="664" y="4686"/>
                  <a:pt x="280" y="4126"/>
                  <a:pt x="280" y="3497"/>
                </a:cubicBezTo>
                <a:cubicBezTo>
                  <a:pt x="280" y="3445"/>
                  <a:pt x="297" y="3392"/>
                  <a:pt x="297" y="3340"/>
                </a:cubicBezTo>
                <a:lnTo>
                  <a:pt x="629" y="36"/>
                </a:lnTo>
                <a:lnTo>
                  <a:pt x="332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2"/>
          <p:cNvSpPr/>
          <p:nvPr/>
        </p:nvSpPr>
        <p:spPr>
          <a:xfrm rot="-320029">
            <a:off x="6919757" y="622621"/>
            <a:ext cx="822195" cy="108711"/>
          </a:xfrm>
          <a:custGeom>
            <a:avLst/>
            <a:gdLst/>
            <a:ahLst/>
            <a:cxnLst/>
            <a:rect l="l" t="t" r="r" b="b"/>
            <a:pathLst>
              <a:path w="8864" h="1172" extrusionOk="0">
                <a:moveTo>
                  <a:pt x="35" y="1"/>
                </a:moveTo>
                <a:lnTo>
                  <a:pt x="0" y="298"/>
                </a:lnTo>
                <a:lnTo>
                  <a:pt x="297" y="333"/>
                </a:lnTo>
                <a:lnTo>
                  <a:pt x="315" y="36"/>
                </a:lnTo>
                <a:lnTo>
                  <a:pt x="35" y="1"/>
                </a:lnTo>
                <a:close/>
                <a:moveTo>
                  <a:pt x="8566" y="840"/>
                </a:moveTo>
                <a:lnTo>
                  <a:pt x="8549" y="1137"/>
                </a:lnTo>
                <a:lnTo>
                  <a:pt x="8828" y="1172"/>
                </a:lnTo>
                <a:lnTo>
                  <a:pt x="8863" y="875"/>
                </a:lnTo>
                <a:lnTo>
                  <a:pt x="8566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2"/>
          <p:cNvSpPr/>
          <p:nvPr/>
        </p:nvSpPr>
        <p:spPr>
          <a:xfrm rot="-320029">
            <a:off x="6857624" y="269652"/>
            <a:ext cx="856237" cy="913189"/>
          </a:xfrm>
          <a:custGeom>
            <a:avLst/>
            <a:gdLst/>
            <a:ahLst/>
            <a:cxnLst/>
            <a:rect l="l" t="t" r="r" b="b"/>
            <a:pathLst>
              <a:path w="9231" h="9845" extrusionOk="0">
                <a:moveTo>
                  <a:pt x="2303" y="0"/>
                </a:moveTo>
                <a:cubicBezTo>
                  <a:pt x="1427" y="0"/>
                  <a:pt x="677" y="657"/>
                  <a:pt x="595" y="1546"/>
                </a:cubicBezTo>
                <a:lnTo>
                  <a:pt x="70" y="6825"/>
                </a:lnTo>
                <a:cubicBezTo>
                  <a:pt x="1" y="7577"/>
                  <a:pt x="420" y="8276"/>
                  <a:pt x="1119" y="8574"/>
                </a:cubicBezTo>
                <a:lnTo>
                  <a:pt x="3811" y="9710"/>
                </a:lnTo>
                <a:cubicBezTo>
                  <a:pt x="4033" y="9798"/>
                  <a:pt x="4261" y="9845"/>
                  <a:pt x="4492" y="9845"/>
                </a:cubicBezTo>
                <a:cubicBezTo>
                  <a:pt x="4626" y="9845"/>
                  <a:pt x="4761" y="9829"/>
                  <a:pt x="4895" y="9797"/>
                </a:cubicBezTo>
                <a:lnTo>
                  <a:pt x="7308" y="9203"/>
                </a:lnTo>
                <a:cubicBezTo>
                  <a:pt x="8024" y="9028"/>
                  <a:pt x="8549" y="8434"/>
                  <a:pt x="8619" y="7699"/>
                </a:cubicBezTo>
                <a:lnTo>
                  <a:pt x="9143" y="2385"/>
                </a:lnTo>
                <a:cubicBezTo>
                  <a:pt x="9231" y="1441"/>
                  <a:pt x="8531" y="602"/>
                  <a:pt x="7605" y="515"/>
                </a:cubicBezTo>
                <a:lnTo>
                  <a:pt x="2465" y="8"/>
                </a:lnTo>
                <a:cubicBezTo>
                  <a:pt x="2411" y="3"/>
                  <a:pt x="2356" y="0"/>
                  <a:pt x="23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2"/>
          <p:cNvSpPr/>
          <p:nvPr/>
        </p:nvSpPr>
        <p:spPr>
          <a:xfrm rot="-320029">
            <a:off x="6851113" y="255814"/>
            <a:ext cx="867646" cy="940552"/>
          </a:xfrm>
          <a:custGeom>
            <a:avLst/>
            <a:gdLst/>
            <a:ahLst/>
            <a:cxnLst/>
            <a:rect l="l" t="t" r="r" b="b"/>
            <a:pathLst>
              <a:path w="9354" h="10140" extrusionOk="0">
                <a:moveTo>
                  <a:pt x="2518" y="298"/>
                </a:moveTo>
                <a:lnTo>
                  <a:pt x="7657" y="804"/>
                </a:lnTo>
                <a:cubicBezTo>
                  <a:pt x="8462" y="874"/>
                  <a:pt x="9073" y="1574"/>
                  <a:pt x="9073" y="2360"/>
                </a:cubicBezTo>
                <a:cubicBezTo>
                  <a:pt x="9073" y="2413"/>
                  <a:pt x="9073" y="2465"/>
                  <a:pt x="9056" y="2518"/>
                </a:cubicBezTo>
                <a:lnTo>
                  <a:pt x="8531" y="7849"/>
                </a:lnTo>
                <a:cubicBezTo>
                  <a:pt x="8479" y="8496"/>
                  <a:pt x="7990" y="9056"/>
                  <a:pt x="7343" y="9213"/>
                </a:cubicBezTo>
                <a:lnTo>
                  <a:pt x="4930" y="9807"/>
                </a:lnTo>
                <a:cubicBezTo>
                  <a:pt x="4808" y="9825"/>
                  <a:pt x="4668" y="9842"/>
                  <a:pt x="4546" y="9842"/>
                </a:cubicBezTo>
                <a:cubicBezTo>
                  <a:pt x="4336" y="9842"/>
                  <a:pt x="4144" y="9807"/>
                  <a:pt x="3934" y="9720"/>
                </a:cubicBezTo>
                <a:lnTo>
                  <a:pt x="1242" y="8584"/>
                </a:lnTo>
                <a:cubicBezTo>
                  <a:pt x="665" y="8339"/>
                  <a:pt x="280" y="7762"/>
                  <a:pt x="280" y="7133"/>
                </a:cubicBezTo>
                <a:cubicBezTo>
                  <a:pt x="280" y="7098"/>
                  <a:pt x="280" y="7045"/>
                  <a:pt x="298" y="6993"/>
                </a:cubicBezTo>
                <a:lnTo>
                  <a:pt x="805" y="1714"/>
                </a:lnTo>
                <a:cubicBezTo>
                  <a:pt x="892" y="892"/>
                  <a:pt x="1574" y="298"/>
                  <a:pt x="2361" y="298"/>
                </a:cubicBezTo>
                <a:close/>
                <a:moveTo>
                  <a:pt x="2361" y="0"/>
                </a:moveTo>
                <a:cubicBezTo>
                  <a:pt x="1417" y="0"/>
                  <a:pt x="612" y="717"/>
                  <a:pt x="525" y="1679"/>
                </a:cubicBezTo>
                <a:lnTo>
                  <a:pt x="1" y="6958"/>
                </a:lnTo>
                <a:cubicBezTo>
                  <a:pt x="1" y="7010"/>
                  <a:pt x="1" y="7080"/>
                  <a:pt x="1" y="7133"/>
                </a:cubicBezTo>
                <a:cubicBezTo>
                  <a:pt x="1" y="7884"/>
                  <a:pt x="438" y="8566"/>
                  <a:pt x="1137" y="8846"/>
                </a:cubicBezTo>
                <a:lnTo>
                  <a:pt x="3829" y="10000"/>
                </a:lnTo>
                <a:cubicBezTo>
                  <a:pt x="4056" y="10087"/>
                  <a:pt x="4301" y="10139"/>
                  <a:pt x="4546" y="10139"/>
                </a:cubicBezTo>
                <a:cubicBezTo>
                  <a:pt x="4703" y="10139"/>
                  <a:pt x="4843" y="10122"/>
                  <a:pt x="5000" y="10087"/>
                </a:cubicBezTo>
                <a:lnTo>
                  <a:pt x="7413" y="9493"/>
                </a:lnTo>
                <a:cubicBezTo>
                  <a:pt x="8182" y="9300"/>
                  <a:pt x="8759" y="8654"/>
                  <a:pt x="8829" y="7867"/>
                </a:cubicBezTo>
                <a:lnTo>
                  <a:pt x="9353" y="2553"/>
                </a:lnTo>
                <a:cubicBezTo>
                  <a:pt x="9353" y="2483"/>
                  <a:pt x="9353" y="2430"/>
                  <a:pt x="9353" y="2360"/>
                </a:cubicBezTo>
                <a:cubicBezTo>
                  <a:pt x="9353" y="1416"/>
                  <a:pt x="8636" y="612"/>
                  <a:pt x="7675" y="507"/>
                </a:cubicBezTo>
                <a:lnTo>
                  <a:pt x="2553" y="18"/>
                </a:lnTo>
                <a:cubicBezTo>
                  <a:pt x="2483" y="0"/>
                  <a:pt x="2430" y="0"/>
                  <a:pt x="2361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2"/>
          <p:cNvSpPr/>
          <p:nvPr/>
        </p:nvSpPr>
        <p:spPr>
          <a:xfrm rot="-320029">
            <a:off x="784071" y="486483"/>
            <a:ext cx="3966367" cy="3771207"/>
          </a:xfrm>
          <a:custGeom>
            <a:avLst/>
            <a:gdLst/>
            <a:ahLst/>
            <a:cxnLst/>
            <a:rect l="l" t="t" r="r" b="b"/>
            <a:pathLst>
              <a:path w="42761" h="40657" extrusionOk="0">
                <a:moveTo>
                  <a:pt x="3698" y="1"/>
                </a:moveTo>
                <a:cubicBezTo>
                  <a:pt x="3142" y="1"/>
                  <a:pt x="2654" y="423"/>
                  <a:pt x="2588" y="1002"/>
                </a:cubicBezTo>
                <a:lnTo>
                  <a:pt x="18" y="27171"/>
                </a:lnTo>
                <a:cubicBezTo>
                  <a:pt x="1" y="27433"/>
                  <a:pt x="71" y="27695"/>
                  <a:pt x="211" y="27905"/>
                </a:cubicBezTo>
                <a:cubicBezTo>
                  <a:pt x="1452" y="29688"/>
                  <a:pt x="2466" y="31699"/>
                  <a:pt x="3480" y="33604"/>
                </a:cubicBezTo>
                <a:cubicBezTo>
                  <a:pt x="4109" y="34775"/>
                  <a:pt x="4791" y="35912"/>
                  <a:pt x="5490" y="37030"/>
                </a:cubicBezTo>
                <a:cubicBezTo>
                  <a:pt x="5682" y="37310"/>
                  <a:pt x="5980" y="37502"/>
                  <a:pt x="6312" y="37537"/>
                </a:cubicBezTo>
                <a:lnTo>
                  <a:pt x="38093" y="40649"/>
                </a:lnTo>
                <a:cubicBezTo>
                  <a:pt x="38135" y="40654"/>
                  <a:pt x="38176" y="40656"/>
                  <a:pt x="38217" y="40656"/>
                </a:cubicBezTo>
                <a:cubicBezTo>
                  <a:pt x="38776" y="40656"/>
                  <a:pt x="39250" y="40224"/>
                  <a:pt x="39299" y="39670"/>
                </a:cubicBezTo>
                <a:lnTo>
                  <a:pt x="42708" y="4935"/>
                </a:lnTo>
                <a:cubicBezTo>
                  <a:pt x="42760" y="4323"/>
                  <a:pt x="42323" y="3799"/>
                  <a:pt x="41729" y="3729"/>
                </a:cubicBezTo>
                <a:lnTo>
                  <a:pt x="3794" y="5"/>
                </a:lnTo>
                <a:cubicBezTo>
                  <a:pt x="3762" y="2"/>
                  <a:pt x="3730" y="1"/>
                  <a:pt x="36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2"/>
          <p:cNvSpPr/>
          <p:nvPr/>
        </p:nvSpPr>
        <p:spPr>
          <a:xfrm rot="-320029">
            <a:off x="772823" y="474032"/>
            <a:ext cx="3987422" cy="3797642"/>
          </a:xfrm>
          <a:custGeom>
            <a:avLst/>
            <a:gdLst/>
            <a:ahLst/>
            <a:cxnLst/>
            <a:rect l="l" t="t" r="r" b="b"/>
            <a:pathLst>
              <a:path w="42988" h="40942" extrusionOk="0">
                <a:moveTo>
                  <a:pt x="3812" y="280"/>
                </a:moveTo>
                <a:cubicBezTo>
                  <a:pt x="3846" y="280"/>
                  <a:pt x="3881" y="280"/>
                  <a:pt x="3899" y="297"/>
                </a:cubicBezTo>
                <a:lnTo>
                  <a:pt x="41833" y="4003"/>
                </a:lnTo>
                <a:cubicBezTo>
                  <a:pt x="42323" y="4056"/>
                  <a:pt x="42690" y="4475"/>
                  <a:pt x="42690" y="4965"/>
                </a:cubicBezTo>
                <a:cubicBezTo>
                  <a:pt x="42690" y="4982"/>
                  <a:pt x="42690" y="5017"/>
                  <a:pt x="42690" y="5052"/>
                </a:cubicBezTo>
                <a:lnTo>
                  <a:pt x="39281" y="39788"/>
                </a:lnTo>
                <a:cubicBezTo>
                  <a:pt x="39229" y="40277"/>
                  <a:pt x="38809" y="40644"/>
                  <a:pt x="38320" y="40644"/>
                </a:cubicBezTo>
                <a:lnTo>
                  <a:pt x="38232" y="40644"/>
                </a:lnTo>
                <a:lnTo>
                  <a:pt x="6451" y="37533"/>
                </a:lnTo>
                <a:cubicBezTo>
                  <a:pt x="6154" y="37498"/>
                  <a:pt x="5892" y="37340"/>
                  <a:pt x="5734" y="37078"/>
                </a:cubicBezTo>
                <a:cubicBezTo>
                  <a:pt x="5035" y="35959"/>
                  <a:pt x="4353" y="34840"/>
                  <a:pt x="3742" y="33669"/>
                </a:cubicBezTo>
                <a:cubicBezTo>
                  <a:pt x="2728" y="31764"/>
                  <a:pt x="1696" y="29753"/>
                  <a:pt x="455" y="27953"/>
                </a:cubicBezTo>
                <a:cubicBezTo>
                  <a:pt x="350" y="27796"/>
                  <a:pt x="298" y="27603"/>
                  <a:pt x="298" y="27411"/>
                </a:cubicBezTo>
                <a:cubicBezTo>
                  <a:pt x="298" y="27393"/>
                  <a:pt x="298" y="27358"/>
                  <a:pt x="298" y="27324"/>
                </a:cubicBezTo>
                <a:lnTo>
                  <a:pt x="2868" y="1137"/>
                </a:lnTo>
                <a:cubicBezTo>
                  <a:pt x="2902" y="647"/>
                  <a:pt x="3322" y="280"/>
                  <a:pt x="3812" y="280"/>
                </a:cubicBezTo>
                <a:close/>
                <a:moveTo>
                  <a:pt x="3812" y="0"/>
                </a:moveTo>
                <a:cubicBezTo>
                  <a:pt x="3182" y="0"/>
                  <a:pt x="2640" y="472"/>
                  <a:pt x="2570" y="1119"/>
                </a:cubicBezTo>
                <a:lnTo>
                  <a:pt x="1" y="27289"/>
                </a:lnTo>
                <a:cubicBezTo>
                  <a:pt x="1" y="27341"/>
                  <a:pt x="1" y="27376"/>
                  <a:pt x="1" y="27411"/>
                </a:cubicBezTo>
                <a:cubicBezTo>
                  <a:pt x="1" y="27673"/>
                  <a:pt x="70" y="27918"/>
                  <a:pt x="228" y="28128"/>
                </a:cubicBezTo>
                <a:cubicBezTo>
                  <a:pt x="1452" y="29893"/>
                  <a:pt x="2465" y="31904"/>
                  <a:pt x="3479" y="33809"/>
                </a:cubicBezTo>
                <a:cubicBezTo>
                  <a:pt x="4091" y="34980"/>
                  <a:pt x="4790" y="36117"/>
                  <a:pt x="5490" y="37235"/>
                </a:cubicBezTo>
                <a:cubicBezTo>
                  <a:pt x="5699" y="37568"/>
                  <a:pt x="6049" y="37777"/>
                  <a:pt x="6434" y="37812"/>
                </a:cubicBezTo>
                <a:lnTo>
                  <a:pt x="38197" y="40941"/>
                </a:lnTo>
                <a:lnTo>
                  <a:pt x="38320" y="40941"/>
                </a:lnTo>
                <a:cubicBezTo>
                  <a:pt x="38966" y="40941"/>
                  <a:pt x="39508" y="40452"/>
                  <a:pt x="39561" y="39823"/>
                </a:cubicBezTo>
                <a:lnTo>
                  <a:pt x="42970" y="5087"/>
                </a:lnTo>
                <a:cubicBezTo>
                  <a:pt x="42987" y="5035"/>
                  <a:pt x="42987" y="5000"/>
                  <a:pt x="42987" y="4965"/>
                </a:cubicBezTo>
                <a:cubicBezTo>
                  <a:pt x="42987" y="4318"/>
                  <a:pt x="42498" y="3776"/>
                  <a:pt x="41851" y="3724"/>
                </a:cubicBezTo>
                <a:lnTo>
                  <a:pt x="3934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2"/>
          <p:cNvSpPr/>
          <p:nvPr/>
        </p:nvSpPr>
        <p:spPr>
          <a:xfrm rot="-320029">
            <a:off x="1962782" y="610500"/>
            <a:ext cx="4916" cy="1762"/>
          </a:xfrm>
          <a:custGeom>
            <a:avLst/>
            <a:gdLst/>
            <a:ahLst/>
            <a:cxnLst/>
            <a:rect l="l" t="t" r="r" b="b"/>
            <a:pathLst>
              <a:path w="53" h="19" extrusionOk="0">
                <a:moveTo>
                  <a:pt x="53" y="18"/>
                </a:moveTo>
                <a:lnTo>
                  <a:pt x="0" y="1"/>
                </a:lnTo>
                <a:lnTo>
                  <a:pt x="53" y="18"/>
                </a:lnTo>
                <a:lnTo>
                  <a:pt x="53" y="18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2"/>
          <p:cNvSpPr/>
          <p:nvPr/>
        </p:nvSpPr>
        <p:spPr>
          <a:xfrm rot="-320029">
            <a:off x="1974846" y="582850"/>
            <a:ext cx="16325" cy="1670"/>
          </a:xfrm>
          <a:custGeom>
            <a:avLst/>
            <a:gdLst/>
            <a:ahLst/>
            <a:cxnLst/>
            <a:rect l="l" t="t" r="r" b="b"/>
            <a:pathLst>
              <a:path w="176" h="18" extrusionOk="0">
                <a:moveTo>
                  <a:pt x="176" y="18"/>
                </a:moveTo>
                <a:lnTo>
                  <a:pt x="1" y="0"/>
                </a:lnTo>
                <a:lnTo>
                  <a:pt x="176" y="18"/>
                </a:lnTo>
                <a:lnTo>
                  <a:pt x="176" y="18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2"/>
          <p:cNvSpPr/>
          <p:nvPr/>
        </p:nvSpPr>
        <p:spPr>
          <a:xfrm rot="-320029">
            <a:off x="1991179" y="583363"/>
            <a:ext cx="6586" cy="1762"/>
          </a:xfrm>
          <a:custGeom>
            <a:avLst/>
            <a:gdLst/>
            <a:ahLst/>
            <a:cxnLst/>
            <a:rect l="l" t="t" r="r" b="b"/>
            <a:pathLst>
              <a:path w="71" h="19" extrusionOk="0">
                <a:moveTo>
                  <a:pt x="1" y="1"/>
                </a:moveTo>
                <a:lnTo>
                  <a:pt x="71" y="18"/>
                </a:lnTo>
                <a:lnTo>
                  <a:pt x="71" y="1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2"/>
          <p:cNvSpPr/>
          <p:nvPr/>
        </p:nvSpPr>
        <p:spPr>
          <a:xfrm rot="-320029">
            <a:off x="761324" y="3836378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5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2"/>
          <p:cNvSpPr/>
          <p:nvPr/>
        </p:nvSpPr>
        <p:spPr>
          <a:xfrm rot="-320029">
            <a:off x="768863" y="3917093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6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2"/>
          <p:cNvSpPr/>
          <p:nvPr/>
        </p:nvSpPr>
        <p:spPr>
          <a:xfrm rot="-320029">
            <a:off x="4296789" y="4646730"/>
            <a:ext cx="603289" cy="348579"/>
          </a:xfrm>
          <a:custGeom>
            <a:avLst/>
            <a:gdLst/>
            <a:ahLst/>
            <a:cxnLst/>
            <a:rect l="l" t="t" r="r" b="b"/>
            <a:pathLst>
              <a:path w="6504" h="3758" extrusionOk="0">
                <a:moveTo>
                  <a:pt x="211" y="0"/>
                </a:moveTo>
                <a:lnTo>
                  <a:pt x="176" y="297"/>
                </a:lnTo>
                <a:cubicBezTo>
                  <a:pt x="1" y="2028"/>
                  <a:pt x="1277" y="3584"/>
                  <a:pt x="3025" y="3741"/>
                </a:cubicBezTo>
                <a:cubicBezTo>
                  <a:pt x="3132" y="3752"/>
                  <a:pt x="3237" y="3757"/>
                  <a:pt x="3342" y="3757"/>
                </a:cubicBezTo>
                <a:cubicBezTo>
                  <a:pt x="4942" y="3757"/>
                  <a:pt x="6321" y="2533"/>
                  <a:pt x="6469" y="909"/>
                </a:cubicBezTo>
                <a:lnTo>
                  <a:pt x="6504" y="612"/>
                </a:lnTo>
                <a:lnTo>
                  <a:pt x="211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2"/>
          <p:cNvSpPr/>
          <p:nvPr/>
        </p:nvSpPr>
        <p:spPr>
          <a:xfrm rot="-320029">
            <a:off x="4295228" y="4629088"/>
            <a:ext cx="622768" cy="383456"/>
          </a:xfrm>
          <a:custGeom>
            <a:avLst/>
            <a:gdLst/>
            <a:ahLst/>
            <a:cxnLst/>
            <a:rect l="l" t="t" r="r" b="b"/>
            <a:pathLst>
              <a:path w="6714" h="4134" extrusionOk="0">
                <a:moveTo>
                  <a:pt x="391" y="392"/>
                </a:moveTo>
                <a:lnTo>
                  <a:pt x="6311" y="969"/>
                </a:lnTo>
                <a:lnTo>
                  <a:pt x="6311" y="1074"/>
                </a:lnTo>
                <a:cubicBezTo>
                  <a:pt x="6154" y="2612"/>
                  <a:pt x="4860" y="3748"/>
                  <a:pt x="3357" y="3748"/>
                </a:cubicBezTo>
                <a:lnTo>
                  <a:pt x="3059" y="3748"/>
                </a:lnTo>
                <a:cubicBezTo>
                  <a:pt x="1521" y="3591"/>
                  <a:pt x="367" y="2297"/>
                  <a:pt x="367" y="777"/>
                </a:cubicBezTo>
                <a:cubicBezTo>
                  <a:pt x="367" y="689"/>
                  <a:pt x="367" y="584"/>
                  <a:pt x="385" y="497"/>
                </a:cubicBezTo>
                <a:lnTo>
                  <a:pt x="391" y="392"/>
                </a:lnTo>
                <a:close/>
                <a:moveTo>
                  <a:pt x="203" y="1"/>
                </a:moveTo>
                <a:cubicBezTo>
                  <a:pt x="166" y="1"/>
                  <a:pt x="131" y="17"/>
                  <a:pt x="105" y="42"/>
                </a:cubicBezTo>
                <a:cubicBezTo>
                  <a:pt x="70" y="77"/>
                  <a:pt x="35" y="130"/>
                  <a:pt x="35" y="165"/>
                </a:cubicBezTo>
                <a:lnTo>
                  <a:pt x="18" y="462"/>
                </a:lnTo>
                <a:cubicBezTo>
                  <a:pt x="0" y="567"/>
                  <a:pt x="0" y="672"/>
                  <a:pt x="0" y="777"/>
                </a:cubicBezTo>
                <a:cubicBezTo>
                  <a:pt x="0" y="2490"/>
                  <a:pt x="1294" y="3941"/>
                  <a:pt x="3025" y="4116"/>
                </a:cubicBezTo>
                <a:cubicBezTo>
                  <a:pt x="3129" y="4133"/>
                  <a:pt x="3234" y="4133"/>
                  <a:pt x="3357" y="4133"/>
                </a:cubicBezTo>
                <a:cubicBezTo>
                  <a:pt x="5052" y="4133"/>
                  <a:pt x="6503" y="2839"/>
                  <a:pt x="6678" y="1109"/>
                </a:cubicBezTo>
                <a:lnTo>
                  <a:pt x="6713" y="812"/>
                </a:lnTo>
                <a:cubicBezTo>
                  <a:pt x="6713" y="724"/>
                  <a:pt x="6643" y="619"/>
                  <a:pt x="6538" y="619"/>
                </a:cubicBezTo>
                <a:lnTo>
                  <a:pt x="245" y="7"/>
                </a:lnTo>
                <a:cubicBezTo>
                  <a:pt x="231" y="3"/>
                  <a:pt x="217" y="1"/>
                  <a:pt x="20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2"/>
          <p:cNvSpPr txBox="1">
            <a:spLocks noGrp="1"/>
          </p:cNvSpPr>
          <p:nvPr>
            <p:ph type="title"/>
          </p:nvPr>
        </p:nvSpPr>
        <p:spPr>
          <a:xfrm>
            <a:off x="1523600" y="2144631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 dirty="0"/>
          </a:p>
        </p:txBody>
      </p:sp>
      <p:sp>
        <p:nvSpPr>
          <p:cNvPr id="582" name="Google Shape;582;p22"/>
          <p:cNvSpPr txBox="1">
            <a:spLocks noGrp="1"/>
          </p:cNvSpPr>
          <p:nvPr>
            <p:ph type="subTitle" idx="1"/>
          </p:nvPr>
        </p:nvSpPr>
        <p:spPr>
          <a:xfrm>
            <a:off x="1588850" y="2504625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2"/>
          <p:cNvSpPr txBox="1">
            <a:spLocks noGrp="1"/>
          </p:cNvSpPr>
          <p:nvPr>
            <p:ph type="title" idx="2"/>
          </p:nvPr>
        </p:nvSpPr>
        <p:spPr>
          <a:xfrm>
            <a:off x="5343708" y="2144629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20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 dirty="0"/>
          </a:p>
        </p:txBody>
      </p:sp>
      <p:sp>
        <p:nvSpPr>
          <p:cNvPr id="584" name="Google Shape;584;p22"/>
          <p:cNvSpPr txBox="1">
            <a:spLocks noGrp="1"/>
          </p:cNvSpPr>
          <p:nvPr>
            <p:ph type="subTitle" idx="3"/>
          </p:nvPr>
        </p:nvSpPr>
        <p:spPr>
          <a:xfrm>
            <a:off x="5407366" y="2504613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2"/>
          <p:cNvSpPr/>
          <p:nvPr/>
        </p:nvSpPr>
        <p:spPr>
          <a:xfrm rot="-320029">
            <a:off x="975413" y="3247464"/>
            <a:ext cx="799469" cy="896771"/>
          </a:xfrm>
          <a:custGeom>
            <a:avLst/>
            <a:gdLst/>
            <a:ahLst/>
            <a:cxnLst/>
            <a:rect l="l" t="t" r="r" b="b"/>
            <a:pathLst>
              <a:path w="8619" h="9668" extrusionOk="0">
                <a:moveTo>
                  <a:pt x="158" y="1"/>
                </a:moveTo>
                <a:lnTo>
                  <a:pt x="0" y="18"/>
                </a:lnTo>
                <a:lnTo>
                  <a:pt x="35" y="18"/>
                </a:lnTo>
                <a:lnTo>
                  <a:pt x="158" y="1"/>
                </a:lnTo>
                <a:close/>
                <a:moveTo>
                  <a:pt x="175" y="141"/>
                </a:moveTo>
                <a:cubicBezTo>
                  <a:pt x="263" y="665"/>
                  <a:pt x="507" y="1382"/>
                  <a:pt x="875" y="2203"/>
                </a:cubicBezTo>
                <a:cubicBezTo>
                  <a:pt x="1259" y="3077"/>
                  <a:pt x="1766" y="4074"/>
                  <a:pt x="2308" y="5053"/>
                </a:cubicBezTo>
                <a:cubicBezTo>
                  <a:pt x="3374" y="6993"/>
                  <a:pt x="4528" y="8846"/>
                  <a:pt x="4983" y="9580"/>
                </a:cubicBezTo>
                <a:cubicBezTo>
                  <a:pt x="5000" y="9615"/>
                  <a:pt x="5035" y="9633"/>
                  <a:pt x="5053" y="9668"/>
                </a:cubicBezTo>
                <a:lnTo>
                  <a:pt x="8549" y="1941"/>
                </a:lnTo>
                <a:cubicBezTo>
                  <a:pt x="8601" y="1801"/>
                  <a:pt x="8619" y="1644"/>
                  <a:pt x="8619" y="1504"/>
                </a:cubicBezTo>
                <a:cubicBezTo>
                  <a:pt x="8619" y="1312"/>
                  <a:pt x="8566" y="1120"/>
                  <a:pt x="8479" y="997"/>
                </a:cubicBezTo>
                <a:cubicBezTo>
                  <a:pt x="8392" y="875"/>
                  <a:pt x="8252" y="787"/>
                  <a:pt x="8059" y="770"/>
                </a:cubicBezTo>
                <a:cubicBezTo>
                  <a:pt x="6941" y="683"/>
                  <a:pt x="5227" y="525"/>
                  <a:pt x="3672" y="385"/>
                </a:cubicBezTo>
                <a:cubicBezTo>
                  <a:pt x="2116" y="263"/>
                  <a:pt x="682" y="141"/>
                  <a:pt x="210" y="141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2"/>
          <p:cNvSpPr/>
          <p:nvPr/>
        </p:nvSpPr>
        <p:spPr>
          <a:xfrm rot="-320029">
            <a:off x="962775" y="3232208"/>
            <a:ext cx="840004" cy="934059"/>
          </a:xfrm>
          <a:custGeom>
            <a:avLst/>
            <a:gdLst/>
            <a:ahLst/>
            <a:cxnLst/>
            <a:rect l="l" t="t" r="r" b="b"/>
            <a:pathLst>
              <a:path w="9056" h="10070" extrusionOk="0">
                <a:moveTo>
                  <a:pt x="298" y="158"/>
                </a:moveTo>
                <a:lnTo>
                  <a:pt x="175" y="175"/>
                </a:lnTo>
                <a:lnTo>
                  <a:pt x="140" y="175"/>
                </a:lnTo>
                <a:lnTo>
                  <a:pt x="298" y="158"/>
                </a:lnTo>
                <a:close/>
                <a:moveTo>
                  <a:pt x="350" y="298"/>
                </a:moveTo>
                <a:cubicBezTo>
                  <a:pt x="822" y="298"/>
                  <a:pt x="2256" y="420"/>
                  <a:pt x="3812" y="542"/>
                </a:cubicBezTo>
                <a:cubicBezTo>
                  <a:pt x="5367" y="682"/>
                  <a:pt x="7081" y="840"/>
                  <a:pt x="8199" y="927"/>
                </a:cubicBezTo>
                <a:cubicBezTo>
                  <a:pt x="8392" y="944"/>
                  <a:pt x="8532" y="1032"/>
                  <a:pt x="8619" y="1154"/>
                </a:cubicBezTo>
                <a:cubicBezTo>
                  <a:pt x="8706" y="1277"/>
                  <a:pt x="8759" y="1469"/>
                  <a:pt x="8759" y="1661"/>
                </a:cubicBezTo>
                <a:cubicBezTo>
                  <a:pt x="8759" y="1801"/>
                  <a:pt x="8741" y="1958"/>
                  <a:pt x="8689" y="2098"/>
                </a:cubicBezTo>
                <a:lnTo>
                  <a:pt x="5193" y="9825"/>
                </a:lnTo>
                <a:cubicBezTo>
                  <a:pt x="5175" y="9790"/>
                  <a:pt x="5140" y="9772"/>
                  <a:pt x="5123" y="9737"/>
                </a:cubicBezTo>
                <a:cubicBezTo>
                  <a:pt x="4668" y="9003"/>
                  <a:pt x="3514" y="7150"/>
                  <a:pt x="2448" y="5210"/>
                </a:cubicBezTo>
                <a:cubicBezTo>
                  <a:pt x="1906" y="4231"/>
                  <a:pt x="1399" y="3234"/>
                  <a:pt x="1015" y="2360"/>
                </a:cubicBezTo>
                <a:cubicBezTo>
                  <a:pt x="647" y="1539"/>
                  <a:pt x="403" y="822"/>
                  <a:pt x="315" y="298"/>
                </a:cubicBezTo>
                <a:close/>
                <a:moveTo>
                  <a:pt x="333" y="0"/>
                </a:moveTo>
                <a:cubicBezTo>
                  <a:pt x="280" y="0"/>
                  <a:pt x="228" y="0"/>
                  <a:pt x="175" y="18"/>
                </a:cubicBezTo>
                <a:lnTo>
                  <a:pt x="106" y="18"/>
                </a:lnTo>
                <a:lnTo>
                  <a:pt x="53" y="53"/>
                </a:lnTo>
                <a:cubicBezTo>
                  <a:pt x="36" y="70"/>
                  <a:pt x="1" y="123"/>
                  <a:pt x="1" y="175"/>
                </a:cubicBezTo>
                <a:lnTo>
                  <a:pt x="1" y="193"/>
                </a:lnTo>
                <a:cubicBezTo>
                  <a:pt x="53" y="682"/>
                  <a:pt x="263" y="1329"/>
                  <a:pt x="578" y="2063"/>
                </a:cubicBezTo>
                <a:cubicBezTo>
                  <a:pt x="1399" y="3427"/>
                  <a:pt x="2133" y="4860"/>
                  <a:pt x="2868" y="6241"/>
                </a:cubicBezTo>
                <a:cubicBezTo>
                  <a:pt x="3479" y="7412"/>
                  <a:pt x="4161" y="8531"/>
                  <a:pt x="4860" y="9650"/>
                </a:cubicBezTo>
                <a:cubicBezTo>
                  <a:pt x="4983" y="9860"/>
                  <a:pt x="5175" y="10000"/>
                  <a:pt x="5402" y="10070"/>
                </a:cubicBezTo>
                <a:lnTo>
                  <a:pt x="8969" y="2203"/>
                </a:lnTo>
                <a:lnTo>
                  <a:pt x="8969" y="2186"/>
                </a:lnTo>
                <a:cubicBezTo>
                  <a:pt x="9021" y="2011"/>
                  <a:pt x="9056" y="1836"/>
                  <a:pt x="9056" y="1661"/>
                </a:cubicBezTo>
                <a:cubicBezTo>
                  <a:pt x="9056" y="1416"/>
                  <a:pt x="8986" y="1172"/>
                  <a:pt x="8864" y="979"/>
                </a:cubicBezTo>
                <a:cubicBezTo>
                  <a:pt x="8724" y="787"/>
                  <a:pt x="8497" y="647"/>
                  <a:pt x="8217" y="630"/>
                </a:cubicBezTo>
                <a:cubicBezTo>
                  <a:pt x="7116" y="560"/>
                  <a:pt x="5402" y="402"/>
                  <a:pt x="3829" y="263"/>
                </a:cubicBezTo>
                <a:cubicBezTo>
                  <a:pt x="2273" y="123"/>
                  <a:pt x="857" y="0"/>
                  <a:pt x="333" y="0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2"/>
          <p:cNvSpPr/>
          <p:nvPr/>
        </p:nvSpPr>
        <p:spPr>
          <a:xfrm rot="-320029">
            <a:off x="1026717" y="3436360"/>
            <a:ext cx="447644" cy="762181"/>
          </a:xfrm>
          <a:custGeom>
            <a:avLst/>
            <a:gdLst/>
            <a:ahLst/>
            <a:cxnLst/>
            <a:rect l="l" t="t" r="r" b="b"/>
            <a:pathLst>
              <a:path w="4826" h="8217" extrusionOk="0">
                <a:moveTo>
                  <a:pt x="1" y="0"/>
                </a:moveTo>
                <a:cubicBezTo>
                  <a:pt x="105" y="262"/>
                  <a:pt x="210" y="525"/>
                  <a:pt x="350" y="804"/>
                </a:cubicBezTo>
                <a:cubicBezTo>
                  <a:pt x="1819" y="3968"/>
                  <a:pt x="4511" y="8146"/>
                  <a:pt x="4511" y="8146"/>
                </a:cubicBezTo>
                <a:cubicBezTo>
                  <a:pt x="4528" y="8181"/>
                  <a:pt x="4581" y="8216"/>
                  <a:pt x="4633" y="8216"/>
                </a:cubicBezTo>
                <a:lnTo>
                  <a:pt x="4651" y="8216"/>
                </a:lnTo>
                <a:cubicBezTo>
                  <a:pt x="4703" y="8216"/>
                  <a:pt x="4738" y="8181"/>
                  <a:pt x="4755" y="8129"/>
                </a:cubicBezTo>
                <a:lnTo>
                  <a:pt x="4825" y="8007"/>
                </a:lnTo>
                <a:cubicBezTo>
                  <a:pt x="4598" y="7937"/>
                  <a:pt x="4406" y="7797"/>
                  <a:pt x="4283" y="7587"/>
                </a:cubicBezTo>
                <a:cubicBezTo>
                  <a:pt x="3584" y="6468"/>
                  <a:pt x="2902" y="5349"/>
                  <a:pt x="2291" y="4178"/>
                </a:cubicBezTo>
                <a:cubicBezTo>
                  <a:pt x="1556" y="2797"/>
                  <a:pt x="822" y="1364"/>
                  <a:pt x="1" y="0"/>
                </a:cubicBez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2"/>
          <p:cNvSpPr/>
          <p:nvPr/>
        </p:nvSpPr>
        <p:spPr>
          <a:xfrm rot="-320029">
            <a:off x="894834" y="3225487"/>
            <a:ext cx="815702" cy="957991"/>
          </a:xfrm>
          <a:custGeom>
            <a:avLst/>
            <a:gdLst/>
            <a:ahLst/>
            <a:cxnLst/>
            <a:rect l="l" t="t" r="r" b="b"/>
            <a:pathLst>
              <a:path w="8794" h="10328" extrusionOk="0">
                <a:moveTo>
                  <a:pt x="343" y="0"/>
                </a:moveTo>
                <a:cubicBezTo>
                  <a:pt x="124" y="0"/>
                  <a:pt x="0" y="10"/>
                  <a:pt x="0" y="31"/>
                </a:cubicBezTo>
                <a:cubicBezTo>
                  <a:pt x="280" y="2566"/>
                  <a:pt x="5787" y="10328"/>
                  <a:pt x="5787" y="10328"/>
                </a:cubicBezTo>
                <a:lnTo>
                  <a:pt x="8584" y="1762"/>
                </a:lnTo>
                <a:cubicBezTo>
                  <a:pt x="8794" y="1150"/>
                  <a:pt x="8356" y="503"/>
                  <a:pt x="7710" y="451"/>
                </a:cubicBezTo>
                <a:cubicBezTo>
                  <a:pt x="5609" y="288"/>
                  <a:pt x="1544" y="0"/>
                  <a:pt x="343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2"/>
          <p:cNvSpPr/>
          <p:nvPr/>
        </p:nvSpPr>
        <p:spPr>
          <a:xfrm rot="-320029">
            <a:off x="881862" y="3212808"/>
            <a:ext cx="827111" cy="984333"/>
          </a:xfrm>
          <a:custGeom>
            <a:avLst/>
            <a:gdLst/>
            <a:ahLst/>
            <a:cxnLst/>
            <a:rect l="l" t="t" r="r" b="b"/>
            <a:pathLst>
              <a:path w="8917" h="10612" extrusionOk="0">
                <a:moveTo>
                  <a:pt x="490" y="297"/>
                </a:moveTo>
                <a:cubicBezTo>
                  <a:pt x="1679" y="297"/>
                  <a:pt x="5752" y="577"/>
                  <a:pt x="7832" y="734"/>
                </a:cubicBezTo>
                <a:cubicBezTo>
                  <a:pt x="8304" y="769"/>
                  <a:pt x="8636" y="1171"/>
                  <a:pt x="8636" y="1591"/>
                </a:cubicBezTo>
                <a:cubicBezTo>
                  <a:pt x="8636" y="1678"/>
                  <a:pt x="8619" y="1783"/>
                  <a:pt x="8584" y="1871"/>
                </a:cubicBezTo>
                <a:lnTo>
                  <a:pt x="5890" y="10154"/>
                </a:lnTo>
                <a:lnTo>
                  <a:pt x="5890" y="10154"/>
                </a:lnTo>
                <a:cubicBezTo>
                  <a:pt x="5869" y="10123"/>
                  <a:pt x="5846" y="10089"/>
                  <a:pt x="5822" y="10052"/>
                </a:cubicBezTo>
                <a:cubicBezTo>
                  <a:pt x="5280" y="9283"/>
                  <a:pt x="3969" y="7360"/>
                  <a:pt x="2745" y="5349"/>
                </a:cubicBezTo>
                <a:cubicBezTo>
                  <a:pt x="2133" y="4336"/>
                  <a:pt x="1539" y="3304"/>
                  <a:pt x="1102" y="2395"/>
                </a:cubicBezTo>
                <a:cubicBezTo>
                  <a:pt x="686" y="1563"/>
                  <a:pt x="402" y="820"/>
                  <a:pt x="316" y="297"/>
                </a:cubicBezTo>
                <a:close/>
                <a:moveTo>
                  <a:pt x="490" y="0"/>
                </a:moveTo>
                <a:cubicBezTo>
                  <a:pt x="385" y="0"/>
                  <a:pt x="298" y="0"/>
                  <a:pt x="228" y="18"/>
                </a:cubicBezTo>
                <a:lnTo>
                  <a:pt x="140" y="18"/>
                </a:lnTo>
                <a:lnTo>
                  <a:pt x="70" y="53"/>
                </a:lnTo>
                <a:lnTo>
                  <a:pt x="36" y="88"/>
                </a:lnTo>
                <a:cubicBezTo>
                  <a:pt x="18" y="105"/>
                  <a:pt x="1" y="140"/>
                  <a:pt x="1" y="175"/>
                </a:cubicBezTo>
                <a:lnTo>
                  <a:pt x="1" y="193"/>
                </a:lnTo>
                <a:cubicBezTo>
                  <a:pt x="70" y="874"/>
                  <a:pt x="473" y="1836"/>
                  <a:pt x="1032" y="2920"/>
                </a:cubicBezTo>
                <a:cubicBezTo>
                  <a:pt x="2710" y="6189"/>
                  <a:pt x="5822" y="10541"/>
                  <a:pt x="5822" y="10541"/>
                </a:cubicBezTo>
                <a:cubicBezTo>
                  <a:pt x="5839" y="10594"/>
                  <a:pt x="5909" y="10611"/>
                  <a:pt x="5962" y="10611"/>
                </a:cubicBezTo>
                <a:cubicBezTo>
                  <a:pt x="6014" y="10594"/>
                  <a:pt x="6049" y="10559"/>
                  <a:pt x="6067" y="10506"/>
                </a:cubicBezTo>
                <a:lnTo>
                  <a:pt x="8864" y="1958"/>
                </a:lnTo>
                <a:cubicBezTo>
                  <a:pt x="8899" y="1836"/>
                  <a:pt x="8916" y="1713"/>
                  <a:pt x="8916" y="1591"/>
                </a:cubicBezTo>
                <a:cubicBezTo>
                  <a:pt x="8916" y="1014"/>
                  <a:pt x="8479" y="507"/>
                  <a:pt x="7867" y="455"/>
                </a:cubicBezTo>
                <a:cubicBezTo>
                  <a:pt x="5769" y="297"/>
                  <a:pt x="1714" y="0"/>
                  <a:pt x="49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dk2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5"/>
          <p:cNvSpPr txBox="1">
            <a:spLocks noGrp="1"/>
          </p:cNvSpPr>
          <p:nvPr>
            <p:ph type="title"/>
          </p:nvPr>
        </p:nvSpPr>
        <p:spPr>
          <a:xfrm>
            <a:off x="720000" y="1398725"/>
            <a:ext cx="7620000" cy="15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aleway"/>
              <a:buNone/>
              <a:defRPr sz="3100" b="1"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657" name="Google Shape;657;p25"/>
          <p:cNvSpPr txBox="1">
            <a:spLocks noGrp="1"/>
          </p:cNvSpPr>
          <p:nvPr>
            <p:ph type="title" idx="2"/>
          </p:nvPr>
        </p:nvSpPr>
        <p:spPr>
          <a:xfrm>
            <a:off x="720000" y="2714625"/>
            <a:ext cx="39840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grpSp>
        <p:nvGrpSpPr>
          <p:cNvPr id="658" name="Google Shape;658;p25"/>
          <p:cNvGrpSpPr/>
          <p:nvPr/>
        </p:nvGrpSpPr>
        <p:grpSpPr>
          <a:xfrm rot="10800000">
            <a:off x="6706501" y="3144303"/>
            <a:ext cx="1032560" cy="1103691"/>
            <a:chOff x="319900" y="315700"/>
            <a:chExt cx="342123" cy="365691"/>
          </a:xfrm>
        </p:grpSpPr>
        <p:sp>
          <p:nvSpPr>
            <p:cNvPr id="659" name="Google Shape;659;p25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25"/>
          <p:cNvGrpSpPr/>
          <p:nvPr/>
        </p:nvGrpSpPr>
        <p:grpSpPr>
          <a:xfrm rot="10800000">
            <a:off x="245401" y="257476"/>
            <a:ext cx="983296" cy="978525"/>
            <a:chOff x="4636900" y="2064950"/>
            <a:chExt cx="179650" cy="178775"/>
          </a:xfrm>
        </p:grpSpPr>
        <p:sp>
          <p:nvSpPr>
            <p:cNvPr id="665" name="Google Shape;665;p2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25"/>
          <p:cNvGrpSpPr/>
          <p:nvPr/>
        </p:nvGrpSpPr>
        <p:grpSpPr>
          <a:xfrm rot="-815775">
            <a:off x="7894318" y="3649179"/>
            <a:ext cx="723116" cy="978684"/>
            <a:chOff x="5408700" y="2855000"/>
            <a:chExt cx="121525" cy="164475"/>
          </a:xfrm>
        </p:grpSpPr>
        <p:sp>
          <p:nvSpPr>
            <p:cNvPr id="669" name="Google Shape;669;p2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">
    <p:bg>
      <p:bgPr>
        <a:solidFill>
          <a:schemeClr val="lt2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7_1_1_1">
    <p:bg>
      <p:bgPr>
        <a:solidFill>
          <a:schemeClr val="dk2"/>
        </a:solid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709" name="Google Shape;709;p29"/>
          <p:cNvGrpSpPr/>
          <p:nvPr/>
        </p:nvGrpSpPr>
        <p:grpSpPr>
          <a:xfrm rot="10800000">
            <a:off x="7914501" y="4239815"/>
            <a:ext cx="1032560" cy="1103691"/>
            <a:chOff x="319900" y="315700"/>
            <a:chExt cx="342123" cy="365691"/>
          </a:xfrm>
        </p:grpSpPr>
        <p:sp>
          <p:nvSpPr>
            <p:cNvPr id="710" name="Google Shape;710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9"/>
          <p:cNvGrpSpPr/>
          <p:nvPr/>
        </p:nvGrpSpPr>
        <p:grpSpPr>
          <a:xfrm rot="3809764">
            <a:off x="528137" y="3554800"/>
            <a:ext cx="687878" cy="930992"/>
            <a:chOff x="5408700" y="2855000"/>
            <a:chExt cx="121525" cy="164475"/>
          </a:xfrm>
        </p:grpSpPr>
        <p:sp>
          <p:nvSpPr>
            <p:cNvPr id="716" name="Google Shape;716;p2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29"/>
          <p:cNvGrpSpPr/>
          <p:nvPr/>
        </p:nvGrpSpPr>
        <p:grpSpPr>
          <a:xfrm rot="538127">
            <a:off x="36955" y="4513302"/>
            <a:ext cx="1018983" cy="554153"/>
            <a:chOff x="1449934" y="4565833"/>
            <a:chExt cx="320467" cy="168684"/>
          </a:xfrm>
        </p:grpSpPr>
        <p:sp>
          <p:nvSpPr>
            <p:cNvPr id="719" name="Google Shape;719;p29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29"/>
          <p:cNvGrpSpPr/>
          <p:nvPr/>
        </p:nvGrpSpPr>
        <p:grpSpPr>
          <a:xfrm>
            <a:off x="8537904" y="3371501"/>
            <a:ext cx="387047" cy="655424"/>
            <a:chOff x="8373629" y="3752501"/>
            <a:chExt cx="387047" cy="655424"/>
          </a:xfrm>
        </p:grpSpPr>
        <p:sp>
          <p:nvSpPr>
            <p:cNvPr id="726" name="Google Shape;726;p29"/>
            <p:cNvSpPr/>
            <p:nvPr/>
          </p:nvSpPr>
          <p:spPr>
            <a:xfrm rot="1069648">
              <a:off x="8484481" y="3780411"/>
              <a:ext cx="222278" cy="254676"/>
            </a:xfrm>
            <a:custGeom>
              <a:avLst/>
              <a:gdLst/>
              <a:ahLst/>
              <a:cxnLst/>
              <a:rect l="l" t="t" r="r" b="b"/>
              <a:pathLst>
                <a:path w="2318" h="2656" extrusionOk="0">
                  <a:moveTo>
                    <a:pt x="1968" y="1"/>
                  </a:moveTo>
                  <a:cubicBezTo>
                    <a:pt x="1912" y="1"/>
                    <a:pt x="1859" y="27"/>
                    <a:pt x="1818" y="77"/>
                  </a:cubicBezTo>
                  <a:lnTo>
                    <a:pt x="1105" y="1075"/>
                  </a:lnTo>
                  <a:lnTo>
                    <a:pt x="321" y="469"/>
                  </a:lnTo>
                  <a:cubicBezTo>
                    <a:pt x="281" y="440"/>
                    <a:pt x="236" y="426"/>
                    <a:pt x="194" y="426"/>
                  </a:cubicBezTo>
                  <a:cubicBezTo>
                    <a:pt x="147" y="426"/>
                    <a:pt x="103" y="443"/>
                    <a:pt x="72" y="481"/>
                  </a:cubicBezTo>
                  <a:cubicBezTo>
                    <a:pt x="0" y="552"/>
                    <a:pt x="12" y="659"/>
                    <a:pt x="84" y="706"/>
                  </a:cubicBezTo>
                  <a:lnTo>
                    <a:pt x="915" y="1360"/>
                  </a:lnTo>
                  <a:lnTo>
                    <a:pt x="179" y="2394"/>
                  </a:lnTo>
                  <a:cubicBezTo>
                    <a:pt x="119" y="2477"/>
                    <a:pt x="143" y="2584"/>
                    <a:pt x="226" y="2620"/>
                  </a:cubicBezTo>
                  <a:cubicBezTo>
                    <a:pt x="250" y="2643"/>
                    <a:pt x="286" y="2655"/>
                    <a:pt x="321" y="2655"/>
                  </a:cubicBezTo>
                  <a:cubicBezTo>
                    <a:pt x="381" y="2655"/>
                    <a:pt x="440" y="2620"/>
                    <a:pt x="476" y="2572"/>
                  </a:cubicBezTo>
                  <a:lnTo>
                    <a:pt x="1189" y="1562"/>
                  </a:lnTo>
                  <a:lnTo>
                    <a:pt x="1997" y="2192"/>
                  </a:lnTo>
                  <a:cubicBezTo>
                    <a:pt x="2032" y="2216"/>
                    <a:pt x="2068" y="2239"/>
                    <a:pt x="2116" y="2239"/>
                  </a:cubicBezTo>
                  <a:cubicBezTo>
                    <a:pt x="2163" y="2239"/>
                    <a:pt x="2211" y="2216"/>
                    <a:pt x="2246" y="2180"/>
                  </a:cubicBezTo>
                  <a:cubicBezTo>
                    <a:pt x="2318" y="2109"/>
                    <a:pt x="2306" y="2002"/>
                    <a:pt x="2234" y="1954"/>
                  </a:cubicBezTo>
                  <a:lnTo>
                    <a:pt x="1391" y="1289"/>
                  </a:lnTo>
                  <a:lnTo>
                    <a:pt x="1985" y="445"/>
                  </a:lnTo>
                  <a:cubicBezTo>
                    <a:pt x="2032" y="433"/>
                    <a:pt x="2080" y="398"/>
                    <a:pt x="2092" y="338"/>
                  </a:cubicBezTo>
                  <a:lnTo>
                    <a:pt x="2139" y="207"/>
                  </a:lnTo>
                  <a:cubicBezTo>
                    <a:pt x="2163" y="136"/>
                    <a:pt x="2127" y="53"/>
                    <a:pt x="2044" y="17"/>
                  </a:cubicBezTo>
                  <a:cubicBezTo>
                    <a:pt x="2018" y="6"/>
                    <a:pt x="1993" y="1"/>
                    <a:pt x="1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 rot="1069648">
              <a:off x="8374553" y="4046834"/>
              <a:ext cx="385198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 rot="1069648">
              <a:off x="8451913" y="4128908"/>
              <a:ext cx="173277" cy="258704"/>
            </a:xfrm>
            <a:custGeom>
              <a:avLst/>
              <a:gdLst/>
              <a:ahLst/>
              <a:cxnLst/>
              <a:rect l="l" t="t" r="r" b="b"/>
              <a:pathLst>
                <a:path w="1807" h="2698" extrusionOk="0">
                  <a:moveTo>
                    <a:pt x="301" y="0"/>
                  </a:moveTo>
                  <a:cubicBezTo>
                    <a:pt x="242" y="0"/>
                    <a:pt x="182" y="29"/>
                    <a:pt x="143" y="84"/>
                  </a:cubicBezTo>
                  <a:cubicBezTo>
                    <a:pt x="24" y="298"/>
                    <a:pt x="24" y="559"/>
                    <a:pt x="167" y="761"/>
                  </a:cubicBezTo>
                  <a:cubicBezTo>
                    <a:pt x="297" y="987"/>
                    <a:pt x="547" y="1118"/>
                    <a:pt x="797" y="1129"/>
                  </a:cubicBezTo>
                  <a:cubicBezTo>
                    <a:pt x="1022" y="1129"/>
                    <a:pt x="1224" y="1034"/>
                    <a:pt x="1367" y="868"/>
                  </a:cubicBezTo>
                  <a:cubicBezTo>
                    <a:pt x="1391" y="1011"/>
                    <a:pt x="1414" y="1165"/>
                    <a:pt x="1426" y="1308"/>
                  </a:cubicBezTo>
                  <a:cubicBezTo>
                    <a:pt x="1450" y="1545"/>
                    <a:pt x="1414" y="1795"/>
                    <a:pt x="1308" y="2009"/>
                  </a:cubicBezTo>
                  <a:cubicBezTo>
                    <a:pt x="1212" y="2211"/>
                    <a:pt x="1022" y="2353"/>
                    <a:pt x="797" y="2377"/>
                  </a:cubicBezTo>
                  <a:cubicBezTo>
                    <a:pt x="774" y="2381"/>
                    <a:pt x="751" y="2383"/>
                    <a:pt x="729" y="2383"/>
                  </a:cubicBezTo>
                  <a:cubicBezTo>
                    <a:pt x="563" y="2383"/>
                    <a:pt x="409" y="2271"/>
                    <a:pt x="357" y="2104"/>
                  </a:cubicBezTo>
                  <a:cubicBezTo>
                    <a:pt x="346" y="2016"/>
                    <a:pt x="263" y="1948"/>
                    <a:pt x="176" y="1948"/>
                  </a:cubicBezTo>
                  <a:cubicBezTo>
                    <a:pt x="169" y="1948"/>
                    <a:pt x="162" y="1948"/>
                    <a:pt x="155" y="1949"/>
                  </a:cubicBezTo>
                  <a:cubicBezTo>
                    <a:pt x="60" y="1961"/>
                    <a:pt x="0" y="2044"/>
                    <a:pt x="12" y="2139"/>
                  </a:cubicBezTo>
                  <a:cubicBezTo>
                    <a:pt x="48" y="2448"/>
                    <a:pt x="393" y="2698"/>
                    <a:pt x="761" y="2698"/>
                  </a:cubicBezTo>
                  <a:lnTo>
                    <a:pt x="832" y="2698"/>
                  </a:lnTo>
                  <a:cubicBezTo>
                    <a:pt x="1177" y="2662"/>
                    <a:pt x="1474" y="2448"/>
                    <a:pt x="1628" y="2139"/>
                  </a:cubicBezTo>
                  <a:cubicBezTo>
                    <a:pt x="1759" y="1878"/>
                    <a:pt x="1807" y="1581"/>
                    <a:pt x="1783" y="1296"/>
                  </a:cubicBezTo>
                  <a:cubicBezTo>
                    <a:pt x="1759" y="916"/>
                    <a:pt x="1676" y="559"/>
                    <a:pt x="1521" y="214"/>
                  </a:cubicBezTo>
                  <a:cubicBezTo>
                    <a:pt x="1510" y="167"/>
                    <a:pt x="1486" y="131"/>
                    <a:pt x="1462" y="84"/>
                  </a:cubicBezTo>
                  <a:cubicBezTo>
                    <a:pt x="1429" y="35"/>
                    <a:pt x="1368" y="8"/>
                    <a:pt x="1306" y="8"/>
                  </a:cubicBezTo>
                  <a:cubicBezTo>
                    <a:pt x="1278" y="8"/>
                    <a:pt x="1250" y="13"/>
                    <a:pt x="1224" y="24"/>
                  </a:cubicBezTo>
                  <a:cubicBezTo>
                    <a:pt x="1153" y="60"/>
                    <a:pt x="1105" y="155"/>
                    <a:pt x="1141" y="226"/>
                  </a:cubicBezTo>
                  <a:cubicBezTo>
                    <a:pt x="1165" y="262"/>
                    <a:pt x="1177" y="286"/>
                    <a:pt x="1189" y="321"/>
                  </a:cubicBezTo>
                  <a:cubicBezTo>
                    <a:pt x="1212" y="416"/>
                    <a:pt x="1189" y="523"/>
                    <a:pt x="1129" y="607"/>
                  </a:cubicBezTo>
                  <a:cubicBezTo>
                    <a:pt x="1058" y="725"/>
                    <a:pt x="939" y="797"/>
                    <a:pt x="797" y="809"/>
                  </a:cubicBezTo>
                  <a:cubicBezTo>
                    <a:pt x="666" y="797"/>
                    <a:pt x="547" y="725"/>
                    <a:pt x="476" y="607"/>
                  </a:cubicBezTo>
                  <a:cubicBezTo>
                    <a:pt x="404" y="500"/>
                    <a:pt x="393" y="357"/>
                    <a:pt x="452" y="250"/>
                  </a:cubicBezTo>
                  <a:cubicBezTo>
                    <a:pt x="511" y="167"/>
                    <a:pt x="476" y="60"/>
                    <a:pt x="393" y="24"/>
                  </a:cubicBezTo>
                  <a:cubicBezTo>
                    <a:pt x="364" y="8"/>
                    <a:pt x="33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29"/>
          <p:cNvGrpSpPr/>
          <p:nvPr/>
        </p:nvGrpSpPr>
        <p:grpSpPr>
          <a:xfrm flipH="1">
            <a:off x="8101427" y="723589"/>
            <a:ext cx="658687" cy="655425"/>
            <a:chOff x="4636900" y="2064950"/>
            <a:chExt cx="179650" cy="178775"/>
          </a:xfrm>
        </p:grpSpPr>
        <p:sp>
          <p:nvSpPr>
            <p:cNvPr id="730" name="Google Shape;730;p2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29"/>
          <p:cNvGrpSpPr/>
          <p:nvPr/>
        </p:nvGrpSpPr>
        <p:grpSpPr>
          <a:xfrm flipH="1">
            <a:off x="-164170" y="-178640"/>
            <a:ext cx="1023323" cy="1094037"/>
            <a:chOff x="319900" y="315700"/>
            <a:chExt cx="342123" cy="365691"/>
          </a:xfrm>
        </p:grpSpPr>
        <p:sp>
          <p:nvSpPr>
            <p:cNvPr id="734" name="Google Shape;734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dk2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1"/>
          </p:nvPr>
        </p:nvSpPr>
        <p:spPr>
          <a:xfrm>
            <a:off x="720000" y="1256300"/>
            <a:ext cx="7704000" cy="3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84" name="Google Shape;84;p4"/>
          <p:cNvCxnSpPr/>
          <p:nvPr/>
        </p:nvCxnSpPr>
        <p:spPr>
          <a:xfrm>
            <a:off x="865625" y="1085850"/>
            <a:ext cx="15918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85" name="Google Shape;85;p4"/>
          <p:cNvGrpSpPr/>
          <p:nvPr/>
        </p:nvGrpSpPr>
        <p:grpSpPr>
          <a:xfrm rot="9512761">
            <a:off x="335111" y="27269"/>
            <a:ext cx="574923" cy="572123"/>
            <a:chOff x="4636900" y="2064950"/>
            <a:chExt cx="179650" cy="178775"/>
          </a:xfrm>
        </p:grpSpPr>
        <p:sp>
          <p:nvSpPr>
            <p:cNvPr id="86" name="Google Shape;86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 rot="3848853">
            <a:off x="144603" y="660719"/>
            <a:ext cx="442228" cy="598523"/>
            <a:chOff x="5408700" y="2855000"/>
            <a:chExt cx="121525" cy="164475"/>
          </a:xfrm>
        </p:grpSpPr>
        <p:sp>
          <p:nvSpPr>
            <p:cNvPr id="90" name="Google Shape;90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4"/>
          <p:cNvGrpSpPr/>
          <p:nvPr/>
        </p:nvGrpSpPr>
        <p:grpSpPr>
          <a:xfrm rot="10800000">
            <a:off x="8454050" y="4572370"/>
            <a:ext cx="486498" cy="520012"/>
            <a:chOff x="319900" y="315700"/>
            <a:chExt cx="342123" cy="365691"/>
          </a:xfrm>
        </p:grpSpPr>
        <p:sp>
          <p:nvSpPr>
            <p:cNvPr id="93" name="Google Shape;93;p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10800000">
            <a:off x="8729451" y="3757495"/>
            <a:ext cx="486492" cy="484123"/>
            <a:chOff x="4636900" y="2064950"/>
            <a:chExt cx="179650" cy="178775"/>
          </a:xfrm>
        </p:grpSpPr>
        <p:sp>
          <p:nvSpPr>
            <p:cNvPr id="99" name="Google Shape;99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4"/>
          <p:cNvGrpSpPr/>
          <p:nvPr/>
        </p:nvGrpSpPr>
        <p:grpSpPr>
          <a:xfrm rot="-8932735">
            <a:off x="7544083" y="4723493"/>
            <a:ext cx="374181" cy="506426"/>
            <a:chOff x="5408700" y="2855000"/>
            <a:chExt cx="121525" cy="164475"/>
          </a:xfrm>
        </p:grpSpPr>
        <p:sp>
          <p:nvSpPr>
            <p:cNvPr id="103" name="Google Shape;103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">
    <p:bg>
      <p:bgPr>
        <a:solidFill>
          <a:schemeClr val="lt2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2"/>
          <p:cNvGrpSpPr/>
          <p:nvPr/>
        </p:nvGrpSpPr>
        <p:grpSpPr>
          <a:xfrm>
            <a:off x="96888" y="-280069"/>
            <a:ext cx="1272970" cy="1360954"/>
            <a:chOff x="319900" y="315700"/>
            <a:chExt cx="342123" cy="365691"/>
          </a:xfrm>
        </p:grpSpPr>
        <p:sp>
          <p:nvSpPr>
            <p:cNvPr id="773" name="Google Shape;773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32"/>
          <p:cNvGrpSpPr/>
          <p:nvPr/>
        </p:nvGrpSpPr>
        <p:grpSpPr>
          <a:xfrm>
            <a:off x="-181188" y="1470610"/>
            <a:ext cx="819384" cy="815321"/>
            <a:chOff x="4636900" y="2064950"/>
            <a:chExt cx="179650" cy="178775"/>
          </a:xfrm>
        </p:grpSpPr>
        <p:sp>
          <p:nvSpPr>
            <p:cNvPr id="779" name="Google Shape;779;p3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32"/>
          <p:cNvGrpSpPr/>
          <p:nvPr/>
        </p:nvGrpSpPr>
        <p:grpSpPr>
          <a:xfrm rot="1867181">
            <a:off x="1689485" y="-88212"/>
            <a:ext cx="624922" cy="845786"/>
            <a:chOff x="5408700" y="2855000"/>
            <a:chExt cx="121525" cy="164475"/>
          </a:xfrm>
        </p:grpSpPr>
        <p:sp>
          <p:nvSpPr>
            <p:cNvPr id="783" name="Google Shape;783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32"/>
          <p:cNvGrpSpPr/>
          <p:nvPr/>
        </p:nvGrpSpPr>
        <p:grpSpPr>
          <a:xfrm rot="10800000">
            <a:off x="7491926" y="3873153"/>
            <a:ext cx="1032560" cy="1103691"/>
            <a:chOff x="319900" y="315700"/>
            <a:chExt cx="342123" cy="365691"/>
          </a:xfrm>
        </p:grpSpPr>
        <p:sp>
          <p:nvSpPr>
            <p:cNvPr id="786" name="Google Shape;786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rot="-815775">
            <a:off x="8142493" y="2704704"/>
            <a:ext cx="723116" cy="978684"/>
            <a:chOff x="5408700" y="2855000"/>
            <a:chExt cx="121525" cy="164475"/>
          </a:xfrm>
        </p:grpSpPr>
        <p:sp>
          <p:nvSpPr>
            <p:cNvPr id="792" name="Google Shape;792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6_1"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8183672" y="3131513"/>
            <a:ext cx="723113" cy="978679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7806397" y="4331489"/>
            <a:ext cx="1018985" cy="554162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144" name="Google Shape;144;p6"/>
          <p:cNvGrpSpPr/>
          <p:nvPr/>
        </p:nvGrpSpPr>
        <p:grpSpPr>
          <a:xfrm rot="2836504">
            <a:off x="8300348" y="4374840"/>
            <a:ext cx="838616" cy="763331"/>
            <a:chOff x="4779800" y="3121700"/>
            <a:chExt cx="150800" cy="137250"/>
          </a:xfrm>
        </p:grpSpPr>
        <p:sp>
          <p:nvSpPr>
            <p:cNvPr id="145" name="Google Shape;145;p6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6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151" name="Google Shape;151;p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6"/>
          <p:cNvGrpSpPr/>
          <p:nvPr/>
        </p:nvGrpSpPr>
        <p:grpSpPr>
          <a:xfrm>
            <a:off x="42313" y="1058402"/>
            <a:ext cx="658687" cy="655425"/>
            <a:chOff x="4636900" y="2064950"/>
            <a:chExt cx="179650" cy="178775"/>
          </a:xfrm>
        </p:grpSpPr>
        <p:sp>
          <p:nvSpPr>
            <p:cNvPr id="157" name="Google Shape;157;p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6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161" name="Google Shape;161;p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721200" y="435550"/>
            <a:ext cx="3252000" cy="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721200" y="1668000"/>
            <a:ext cx="3946800" cy="29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 flipH="1">
            <a:off x="8365627" y="944052"/>
            <a:ext cx="658687" cy="655425"/>
            <a:chOff x="4636900" y="2064950"/>
            <a:chExt cx="179650" cy="178775"/>
          </a:xfrm>
        </p:grpSpPr>
        <p:sp>
          <p:nvSpPr>
            <p:cNvPr id="167" name="Google Shape;167;p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7"/>
          <p:cNvGrpSpPr/>
          <p:nvPr/>
        </p:nvGrpSpPr>
        <p:grpSpPr>
          <a:xfrm rot="-1867223" flipH="1">
            <a:off x="6782847" y="-203325"/>
            <a:ext cx="730343" cy="988464"/>
            <a:chOff x="5408700" y="2855000"/>
            <a:chExt cx="121525" cy="164475"/>
          </a:xfrm>
        </p:grpSpPr>
        <p:sp>
          <p:nvSpPr>
            <p:cNvPr id="171" name="Google Shape;171;p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4908000" cy="3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75" name="Google Shape;175;p8"/>
          <p:cNvGrpSpPr/>
          <p:nvPr/>
        </p:nvGrpSpPr>
        <p:grpSpPr>
          <a:xfrm flipH="1">
            <a:off x="7130380" y="953885"/>
            <a:ext cx="1023323" cy="1094037"/>
            <a:chOff x="319900" y="315700"/>
            <a:chExt cx="342123" cy="365691"/>
          </a:xfrm>
        </p:grpSpPr>
        <p:sp>
          <p:nvSpPr>
            <p:cNvPr id="176" name="Google Shape;176;p8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8"/>
          <p:cNvGrpSpPr/>
          <p:nvPr/>
        </p:nvGrpSpPr>
        <p:grpSpPr>
          <a:xfrm rot="-1867210" flipH="1">
            <a:off x="6882690" y="-5817"/>
            <a:ext cx="502362" cy="679910"/>
            <a:chOff x="5408700" y="2855000"/>
            <a:chExt cx="121525" cy="164475"/>
          </a:xfrm>
        </p:grpSpPr>
        <p:sp>
          <p:nvSpPr>
            <p:cNvPr id="182" name="Google Shape;182;p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8"/>
          <p:cNvSpPr txBox="1">
            <a:spLocks noGrp="1"/>
          </p:cNvSpPr>
          <p:nvPr>
            <p:ph type="title" idx="2"/>
          </p:nvPr>
        </p:nvSpPr>
        <p:spPr>
          <a:xfrm>
            <a:off x="6072485" y="37392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 panose="02000000000000000000"/>
              <a:buNone/>
              <a:defRPr sz="2000" b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 panose="02000000000000000000"/>
              <a:buNone/>
              <a:defRPr sz="2000" b="1">
                <a:solidFill>
                  <a:schemeClr val="accent4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 panose="02000000000000000000"/>
              <a:buNone/>
              <a:defRPr sz="2000" b="1">
                <a:solidFill>
                  <a:schemeClr val="accent4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 panose="02000000000000000000"/>
              <a:buNone/>
              <a:defRPr sz="2000" b="1">
                <a:solidFill>
                  <a:schemeClr val="accent4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 panose="02000000000000000000"/>
              <a:buNone/>
              <a:defRPr sz="2000" b="1">
                <a:solidFill>
                  <a:schemeClr val="accent4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 panose="02000000000000000000"/>
              <a:buNone/>
              <a:defRPr sz="2000" b="1">
                <a:solidFill>
                  <a:schemeClr val="accent4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 panose="02000000000000000000"/>
              <a:buNone/>
              <a:defRPr sz="2000" b="1">
                <a:solidFill>
                  <a:schemeClr val="accent4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 panose="02000000000000000000"/>
              <a:buNone/>
              <a:defRPr sz="2000" b="1">
                <a:solidFill>
                  <a:schemeClr val="accent4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 panose="02000000000000000000"/>
              <a:buNone/>
              <a:defRPr sz="2000" b="1">
                <a:solidFill>
                  <a:schemeClr val="accent4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 dirty="0"/>
          </a:p>
        </p:txBody>
      </p:sp>
      <p:grpSp>
        <p:nvGrpSpPr>
          <p:cNvPr id="185" name="Google Shape;185;p8"/>
          <p:cNvGrpSpPr/>
          <p:nvPr/>
        </p:nvGrpSpPr>
        <p:grpSpPr>
          <a:xfrm>
            <a:off x="-371465" y="-266627"/>
            <a:ext cx="1781246" cy="1745553"/>
            <a:chOff x="894775" y="1489932"/>
            <a:chExt cx="1107120" cy="1084936"/>
          </a:xfrm>
        </p:grpSpPr>
        <p:sp>
          <p:nvSpPr>
            <p:cNvPr id="186" name="Google Shape;186;p8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8"/>
          <p:cNvGrpSpPr/>
          <p:nvPr/>
        </p:nvGrpSpPr>
        <p:grpSpPr>
          <a:xfrm rot="3988040">
            <a:off x="45343" y="3535646"/>
            <a:ext cx="1538221" cy="1559912"/>
            <a:chOff x="6866604" y="3415321"/>
            <a:chExt cx="485470" cy="492267"/>
          </a:xfrm>
        </p:grpSpPr>
        <p:sp>
          <p:nvSpPr>
            <p:cNvPr id="193" name="Google Shape;193;p8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8"/>
          <p:cNvGrpSpPr/>
          <p:nvPr/>
        </p:nvGrpSpPr>
        <p:grpSpPr>
          <a:xfrm flipH="1">
            <a:off x="8290027" y="953877"/>
            <a:ext cx="658687" cy="655425"/>
            <a:chOff x="4636900" y="2064950"/>
            <a:chExt cx="179650" cy="178775"/>
          </a:xfrm>
        </p:grpSpPr>
        <p:sp>
          <p:nvSpPr>
            <p:cNvPr id="198" name="Google Shape;198;p8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8"/>
          <p:cNvGrpSpPr/>
          <p:nvPr/>
        </p:nvGrpSpPr>
        <p:grpSpPr>
          <a:xfrm rot="724545">
            <a:off x="4062518" y="3839667"/>
            <a:ext cx="1018978" cy="554140"/>
            <a:chOff x="1449934" y="4565833"/>
            <a:chExt cx="320467" cy="168684"/>
          </a:xfrm>
        </p:grpSpPr>
        <p:sp>
          <p:nvSpPr>
            <p:cNvPr id="202" name="Google Shape;202;p8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 rot="-811687">
            <a:off x="4472683" y="632753"/>
            <a:ext cx="877036" cy="672069"/>
            <a:chOff x="6467995" y="4541033"/>
            <a:chExt cx="413793" cy="317088"/>
          </a:xfrm>
        </p:grpSpPr>
        <p:sp>
          <p:nvSpPr>
            <p:cNvPr id="209" name="Google Shape;209;p8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 rot="2469326">
            <a:off x="376169" y="265894"/>
            <a:ext cx="4543481" cy="4473976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713225" y="1382700"/>
            <a:ext cx="3679500" cy="10164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 dirty="0"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>
            <a:off x="721200" y="2422800"/>
            <a:ext cx="3242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 rot="-1204443">
            <a:off x="540481" y="68083"/>
            <a:ext cx="517419" cy="553028"/>
            <a:chOff x="319900" y="315700"/>
            <a:chExt cx="342123" cy="365691"/>
          </a:xfrm>
        </p:grpSpPr>
        <p:sp>
          <p:nvSpPr>
            <p:cNvPr id="218" name="Google Shape;21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9"/>
          <p:cNvGrpSpPr/>
          <p:nvPr/>
        </p:nvGrpSpPr>
        <p:grpSpPr>
          <a:xfrm rot="-1204442">
            <a:off x="72655" y="542386"/>
            <a:ext cx="517384" cy="514864"/>
            <a:chOff x="4636900" y="2064950"/>
            <a:chExt cx="179650" cy="178775"/>
          </a:xfrm>
        </p:grpSpPr>
        <p:sp>
          <p:nvSpPr>
            <p:cNvPr id="224" name="Google Shape;22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7825630" y="4464315"/>
            <a:ext cx="582772" cy="622918"/>
            <a:chOff x="319900" y="315700"/>
            <a:chExt cx="342123" cy="365691"/>
          </a:xfrm>
        </p:grpSpPr>
        <p:sp>
          <p:nvSpPr>
            <p:cNvPr id="228" name="Google Shape;22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9"/>
          <p:cNvGrpSpPr/>
          <p:nvPr/>
        </p:nvGrpSpPr>
        <p:grpSpPr>
          <a:xfrm rot="10800000">
            <a:off x="8602085" y="3665304"/>
            <a:ext cx="625919" cy="622906"/>
            <a:chOff x="4636900" y="2064950"/>
            <a:chExt cx="179650" cy="178775"/>
          </a:xfrm>
        </p:grpSpPr>
        <p:sp>
          <p:nvSpPr>
            <p:cNvPr id="234" name="Google Shape;23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9"/>
          <p:cNvGrpSpPr/>
          <p:nvPr/>
        </p:nvGrpSpPr>
        <p:grpSpPr>
          <a:xfrm rot="-8932695">
            <a:off x="6735923" y="4645327"/>
            <a:ext cx="448214" cy="606624"/>
            <a:chOff x="5408700" y="2855000"/>
            <a:chExt cx="121525" cy="164475"/>
          </a:xfrm>
        </p:grpSpPr>
        <p:sp>
          <p:nvSpPr>
            <p:cNvPr id="238" name="Google Shape;238;p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3989075" y="-220975"/>
            <a:ext cx="5454775" cy="4923225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0" y="2460000"/>
            <a:ext cx="7164000" cy="2683500"/>
          </a:xfrm>
          <a:prstGeom prst="triangle">
            <a:avLst>
              <a:gd name="adj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720000" y="3708000"/>
            <a:ext cx="3120000" cy="90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sp>
        <p:nvSpPr>
          <p:cNvPr id="244" name="Google Shape;244;p10"/>
          <p:cNvSpPr/>
          <p:nvPr/>
        </p:nvSpPr>
        <p:spPr>
          <a:xfrm>
            <a:off x="334200" y="2808000"/>
            <a:ext cx="6181800" cy="2208000"/>
          </a:xfrm>
          <a:prstGeom prst="triangle">
            <a:avLst>
              <a:gd name="adj" fmla="val 0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796200" y="720000"/>
            <a:ext cx="7634700" cy="28671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 txBox="1">
            <a:spLocks noGrp="1"/>
          </p:cNvSpPr>
          <p:nvPr>
            <p:ph type="title" hasCustomPrompt="1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Bad Script" panose="02000000000000000000"/>
              <a:buNone/>
              <a:defRPr sz="1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259" name="Google Shape;259;p11"/>
          <p:cNvSpPr txBox="1">
            <a:spLocks noGrp="1"/>
          </p:cNvSpPr>
          <p:nvPr>
            <p:ph type="subTitle" idx="1"/>
          </p:nvPr>
        </p:nvSpPr>
        <p:spPr>
          <a:xfrm>
            <a:off x="797400" y="3771900"/>
            <a:ext cx="61983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 b="1">
                <a:highlight>
                  <a:schemeClr val="accent1"/>
                </a:highlight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260" name="Google Shape;260;p11"/>
          <p:cNvSpPr/>
          <p:nvPr/>
        </p:nvSpPr>
        <p:spPr>
          <a:xfrm>
            <a:off x="7075005" y="2596911"/>
            <a:ext cx="351737" cy="234493"/>
          </a:xfrm>
          <a:custGeom>
            <a:avLst/>
            <a:gdLst/>
            <a:ahLst/>
            <a:cxnLst/>
            <a:rect l="l" t="t" r="r" b="b"/>
            <a:pathLst>
              <a:path w="1239" h="826" extrusionOk="0">
                <a:moveTo>
                  <a:pt x="191" y="0"/>
                </a:moveTo>
                <a:lnTo>
                  <a:pt x="64" y="32"/>
                </a:lnTo>
                <a:lnTo>
                  <a:pt x="0" y="191"/>
                </a:lnTo>
                <a:lnTo>
                  <a:pt x="64" y="254"/>
                </a:lnTo>
                <a:lnTo>
                  <a:pt x="96" y="286"/>
                </a:lnTo>
                <a:lnTo>
                  <a:pt x="127" y="318"/>
                </a:lnTo>
                <a:lnTo>
                  <a:pt x="159" y="318"/>
                </a:lnTo>
                <a:lnTo>
                  <a:pt x="223" y="381"/>
                </a:lnTo>
                <a:lnTo>
                  <a:pt x="286" y="445"/>
                </a:lnTo>
                <a:lnTo>
                  <a:pt x="318" y="445"/>
                </a:lnTo>
                <a:lnTo>
                  <a:pt x="381" y="477"/>
                </a:lnTo>
                <a:lnTo>
                  <a:pt x="509" y="572"/>
                </a:lnTo>
                <a:lnTo>
                  <a:pt x="604" y="667"/>
                </a:lnTo>
                <a:lnTo>
                  <a:pt x="699" y="731"/>
                </a:lnTo>
                <a:lnTo>
                  <a:pt x="826" y="794"/>
                </a:lnTo>
                <a:lnTo>
                  <a:pt x="953" y="826"/>
                </a:lnTo>
                <a:lnTo>
                  <a:pt x="1080" y="826"/>
                </a:lnTo>
                <a:lnTo>
                  <a:pt x="1175" y="794"/>
                </a:lnTo>
                <a:lnTo>
                  <a:pt x="1239" y="604"/>
                </a:lnTo>
                <a:lnTo>
                  <a:pt x="1207" y="508"/>
                </a:lnTo>
                <a:lnTo>
                  <a:pt x="1112" y="381"/>
                </a:lnTo>
                <a:lnTo>
                  <a:pt x="953" y="318"/>
                </a:lnTo>
                <a:lnTo>
                  <a:pt x="826" y="254"/>
                </a:lnTo>
                <a:lnTo>
                  <a:pt x="699" y="191"/>
                </a:lnTo>
                <a:lnTo>
                  <a:pt x="445" y="95"/>
                </a:lnTo>
                <a:lnTo>
                  <a:pt x="318" y="32"/>
                </a:lnTo>
                <a:lnTo>
                  <a:pt x="1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>
            <a:off x="7192251" y="2146092"/>
            <a:ext cx="432928" cy="126615"/>
          </a:xfrm>
          <a:custGeom>
            <a:avLst/>
            <a:gdLst/>
            <a:ahLst/>
            <a:cxnLst/>
            <a:rect l="l" t="t" r="r" b="b"/>
            <a:pathLst>
              <a:path w="1525" h="446" extrusionOk="0">
                <a:moveTo>
                  <a:pt x="477" y="1"/>
                </a:moveTo>
                <a:lnTo>
                  <a:pt x="159" y="32"/>
                </a:lnTo>
                <a:lnTo>
                  <a:pt x="0" y="96"/>
                </a:lnTo>
                <a:lnTo>
                  <a:pt x="0" y="350"/>
                </a:lnTo>
                <a:lnTo>
                  <a:pt x="159" y="382"/>
                </a:lnTo>
                <a:lnTo>
                  <a:pt x="477" y="413"/>
                </a:lnTo>
                <a:lnTo>
                  <a:pt x="794" y="445"/>
                </a:lnTo>
                <a:lnTo>
                  <a:pt x="1112" y="445"/>
                </a:lnTo>
                <a:lnTo>
                  <a:pt x="1429" y="382"/>
                </a:lnTo>
                <a:lnTo>
                  <a:pt x="1524" y="318"/>
                </a:lnTo>
                <a:lnTo>
                  <a:pt x="1524" y="96"/>
                </a:lnTo>
                <a:lnTo>
                  <a:pt x="1429" y="32"/>
                </a:lnTo>
                <a:lnTo>
                  <a:pt x="11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/>
          <p:nvPr/>
        </p:nvSpPr>
        <p:spPr>
          <a:xfrm>
            <a:off x="7084089" y="1533172"/>
            <a:ext cx="423844" cy="306601"/>
          </a:xfrm>
          <a:custGeom>
            <a:avLst/>
            <a:gdLst/>
            <a:ahLst/>
            <a:cxnLst/>
            <a:rect l="l" t="t" r="r" b="b"/>
            <a:pathLst>
              <a:path w="1493" h="1080" extrusionOk="0">
                <a:moveTo>
                  <a:pt x="1270" y="0"/>
                </a:moveTo>
                <a:lnTo>
                  <a:pt x="1239" y="32"/>
                </a:lnTo>
                <a:lnTo>
                  <a:pt x="1175" y="64"/>
                </a:lnTo>
                <a:lnTo>
                  <a:pt x="1112" y="96"/>
                </a:lnTo>
                <a:lnTo>
                  <a:pt x="1016" y="127"/>
                </a:lnTo>
                <a:lnTo>
                  <a:pt x="858" y="223"/>
                </a:lnTo>
                <a:lnTo>
                  <a:pt x="699" y="350"/>
                </a:lnTo>
                <a:lnTo>
                  <a:pt x="413" y="540"/>
                </a:lnTo>
                <a:lnTo>
                  <a:pt x="95" y="731"/>
                </a:lnTo>
                <a:lnTo>
                  <a:pt x="0" y="826"/>
                </a:lnTo>
                <a:lnTo>
                  <a:pt x="32" y="985"/>
                </a:lnTo>
                <a:lnTo>
                  <a:pt x="127" y="1080"/>
                </a:lnTo>
                <a:lnTo>
                  <a:pt x="254" y="1048"/>
                </a:lnTo>
                <a:lnTo>
                  <a:pt x="286" y="1048"/>
                </a:lnTo>
                <a:lnTo>
                  <a:pt x="604" y="889"/>
                </a:lnTo>
                <a:lnTo>
                  <a:pt x="953" y="699"/>
                </a:lnTo>
                <a:lnTo>
                  <a:pt x="1112" y="604"/>
                </a:lnTo>
                <a:lnTo>
                  <a:pt x="1302" y="477"/>
                </a:lnTo>
                <a:lnTo>
                  <a:pt x="1366" y="413"/>
                </a:lnTo>
                <a:lnTo>
                  <a:pt x="1366" y="381"/>
                </a:lnTo>
                <a:lnTo>
                  <a:pt x="1397" y="318"/>
                </a:lnTo>
                <a:lnTo>
                  <a:pt x="1429" y="286"/>
                </a:lnTo>
                <a:lnTo>
                  <a:pt x="1429" y="254"/>
                </a:lnTo>
                <a:lnTo>
                  <a:pt x="1461" y="223"/>
                </a:lnTo>
                <a:lnTo>
                  <a:pt x="1461" y="191"/>
                </a:lnTo>
                <a:lnTo>
                  <a:pt x="1493" y="159"/>
                </a:lnTo>
                <a:lnTo>
                  <a:pt x="1461" y="32"/>
                </a:lnTo>
                <a:lnTo>
                  <a:pt x="1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"/>
          <p:cNvSpPr/>
          <p:nvPr/>
        </p:nvSpPr>
        <p:spPr>
          <a:xfrm>
            <a:off x="1243403" y="2538596"/>
            <a:ext cx="342936" cy="234777"/>
          </a:xfrm>
          <a:custGeom>
            <a:avLst/>
            <a:gdLst/>
            <a:ahLst/>
            <a:cxnLst/>
            <a:rect l="l" t="t" r="r" b="b"/>
            <a:pathLst>
              <a:path w="1208" h="827" extrusionOk="0">
                <a:moveTo>
                  <a:pt x="1049" y="1"/>
                </a:moveTo>
                <a:lnTo>
                  <a:pt x="1062" y="5"/>
                </a:lnTo>
                <a:lnTo>
                  <a:pt x="1062" y="5"/>
                </a:lnTo>
                <a:lnTo>
                  <a:pt x="1080" y="1"/>
                </a:lnTo>
                <a:close/>
                <a:moveTo>
                  <a:pt x="1062" y="5"/>
                </a:moveTo>
                <a:lnTo>
                  <a:pt x="953" y="32"/>
                </a:lnTo>
                <a:lnTo>
                  <a:pt x="826" y="64"/>
                </a:lnTo>
                <a:lnTo>
                  <a:pt x="541" y="159"/>
                </a:lnTo>
                <a:lnTo>
                  <a:pt x="318" y="287"/>
                </a:lnTo>
                <a:lnTo>
                  <a:pt x="159" y="350"/>
                </a:lnTo>
                <a:lnTo>
                  <a:pt x="32" y="509"/>
                </a:lnTo>
                <a:lnTo>
                  <a:pt x="1" y="572"/>
                </a:lnTo>
                <a:lnTo>
                  <a:pt x="64" y="763"/>
                </a:lnTo>
                <a:lnTo>
                  <a:pt x="159" y="795"/>
                </a:lnTo>
                <a:lnTo>
                  <a:pt x="287" y="826"/>
                </a:lnTo>
                <a:lnTo>
                  <a:pt x="414" y="763"/>
                </a:lnTo>
                <a:lnTo>
                  <a:pt x="541" y="699"/>
                </a:lnTo>
                <a:lnTo>
                  <a:pt x="636" y="636"/>
                </a:lnTo>
                <a:lnTo>
                  <a:pt x="731" y="572"/>
                </a:lnTo>
                <a:lnTo>
                  <a:pt x="795" y="509"/>
                </a:lnTo>
                <a:lnTo>
                  <a:pt x="890" y="445"/>
                </a:lnTo>
                <a:lnTo>
                  <a:pt x="922" y="414"/>
                </a:lnTo>
                <a:lnTo>
                  <a:pt x="953" y="382"/>
                </a:lnTo>
                <a:lnTo>
                  <a:pt x="1080" y="287"/>
                </a:lnTo>
                <a:lnTo>
                  <a:pt x="1144" y="255"/>
                </a:lnTo>
                <a:lnTo>
                  <a:pt x="1207" y="191"/>
                </a:lnTo>
                <a:lnTo>
                  <a:pt x="1144" y="32"/>
                </a:lnTo>
                <a:lnTo>
                  <a:pt x="1062" y="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"/>
          <p:cNvSpPr/>
          <p:nvPr/>
        </p:nvSpPr>
        <p:spPr>
          <a:xfrm>
            <a:off x="1054049" y="2069892"/>
            <a:ext cx="424128" cy="126615"/>
          </a:xfrm>
          <a:custGeom>
            <a:avLst/>
            <a:gdLst/>
            <a:ahLst/>
            <a:cxnLst/>
            <a:rect l="l" t="t" r="r" b="b"/>
            <a:pathLst>
              <a:path w="1494" h="446" extrusionOk="0">
                <a:moveTo>
                  <a:pt x="414" y="1"/>
                </a:moveTo>
                <a:lnTo>
                  <a:pt x="96" y="32"/>
                </a:lnTo>
                <a:lnTo>
                  <a:pt x="1" y="96"/>
                </a:lnTo>
                <a:lnTo>
                  <a:pt x="1" y="318"/>
                </a:lnTo>
                <a:lnTo>
                  <a:pt x="96" y="382"/>
                </a:lnTo>
                <a:lnTo>
                  <a:pt x="414" y="445"/>
                </a:lnTo>
                <a:lnTo>
                  <a:pt x="731" y="445"/>
                </a:lnTo>
                <a:lnTo>
                  <a:pt x="1049" y="413"/>
                </a:lnTo>
                <a:lnTo>
                  <a:pt x="1366" y="382"/>
                </a:lnTo>
                <a:lnTo>
                  <a:pt x="1493" y="350"/>
                </a:lnTo>
                <a:lnTo>
                  <a:pt x="1493" y="96"/>
                </a:lnTo>
                <a:lnTo>
                  <a:pt x="1366" y="32"/>
                </a:lnTo>
                <a:lnTo>
                  <a:pt x="1049" y="32"/>
                </a:lnTo>
                <a:lnTo>
                  <a:pt x="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"/>
          <p:cNvSpPr/>
          <p:nvPr/>
        </p:nvSpPr>
        <p:spPr>
          <a:xfrm>
            <a:off x="1171295" y="1466057"/>
            <a:ext cx="424128" cy="306601"/>
          </a:xfrm>
          <a:custGeom>
            <a:avLst/>
            <a:gdLst/>
            <a:ahLst/>
            <a:cxnLst/>
            <a:rect l="l" t="t" r="r" b="b"/>
            <a:pathLst>
              <a:path w="1494" h="1080" extrusionOk="0">
                <a:moveTo>
                  <a:pt x="32" y="0"/>
                </a:moveTo>
                <a:lnTo>
                  <a:pt x="1" y="127"/>
                </a:lnTo>
                <a:lnTo>
                  <a:pt x="32" y="222"/>
                </a:lnTo>
                <a:lnTo>
                  <a:pt x="96" y="286"/>
                </a:lnTo>
                <a:lnTo>
                  <a:pt x="128" y="349"/>
                </a:lnTo>
                <a:lnTo>
                  <a:pt x="159" y="381"/>
                </a:lnTo>
                <a:lnTo>
                  <a:pt x="223" y="445"/>
                </a:lnTo>
                <a:lnTo>
                  <a:pt x="382" y="572"/>
                </a:lnTo>
                <a:lnTo>
                  <a:pt x="572" y="699"/>
                </a:lnTo>
                <a:lnTo>
                  <a:pt x="890" y="889"/>
                </a:lnTo>
                <a:lnTo>
                  <a:pt x="1239" y="1048"/>
                </a:lnTo>
                <a:lnTo>
                  <a:pt x="1366" y="1080"/>
                </a:lnTo>
                <a:lnTo>
                  <a:pt x="1461" y="984"/>
                </a:lnTo>
                <a:lnTo>
                  <a:pt x="1493" y="826"/>
                </a:lnTo>
                <a:lnTo>
                  <a:pt x="1398" y="730"/>
                </a:lnTo>
                <a:lnTo>
                  <a:pt x="1398" y="699"/>
                </a:lnTo>
                <a:lnTo>
                  <a:pt x="1080" y="540"/>
                </a:lnTo>
                <a:lnTo>
                  <a:pt x="763" y="318"/>
                </a:lnTo>
                <a:lnTo>
                  <a:pt x="604" y="191"/>
                </a:lnTo>
                <a:lnTo>
                  <a:pt x="445" y="95"/>
                </a:lnTo>
                <a:lnTo>
                  <a:pt x="382" y="64"/>
                </a:lnTo>
                <a:lnTo>
                  <a:pt x="286" y="32"/>
                </a:lnTo>
                <a:lnTo>
                  <a:pt x="2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Char char="●"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emf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8680" y="1493595"/>
            <a:ext cx="4724400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/>
              <a:t>CHÀO MỪNG CÁC EM ĐẾN VỚI TIẾT HỌC!</a:t>
            </a:r>
            <a:endParaRPr lang="vi-VN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2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4500" y="328737"/>
            <a:ext cx="4914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m, n, p</a:t>
            </a:r>
            <a:endParaRPr lang="vi-VN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336800" y="1879600"/>
            <a:ext cx="3429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378200" y="1066800"/>
            <a:ext cx="1498600" cy="25019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3149600" y="2571751"/>
            <a:ext cx="2006600" cy="1377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87600" y="1479490"/>
            <a:ext cx="584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</a:t>
            </a:r>
            <a:endParaRPr lang="vi-VN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76800" y="1073090"/>
            <a:ext cx="584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</a:t>
            </a:r>
            <a:endParaRPr lang="vi-VN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57750" y="3260725"/>
            <a:ext cx="584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</a:t>
            </a:r>
            <a:endParaRPr lang="vi-V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186"/>
          <p:cNvSpPr txBox="1"/>
          <p:nvPr/>
        </p:nvSpPr>
        <p:spPr>
          <a:xfrm>
            <a:off x="261485" y="526938"/>
            <a:ext cx="8386996" cy="9772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3. ĐIỂM THUỘC ĐƯỜNG THẲNG. ĐIỂM KHÔNG THUỘC ĐƯỜNG THẲNG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129" y1="61290" x2="16129" y2="61290"/>
                        <a14:foregroundMark x1="14516" y1="51613" x2="14516" y2="51613"/>
                        <a14:foregroundMark x1="16129" y1="29032" x2="16129" y2="29032"/>
                        <a14:foregroundMark x1="56452" y1="58065" x2="56452" y2="58065"/>
                        <a14:foregroundMark x1="75806" y1="54839" x2="75806" y2="54839"/>
                        <a14:foregroundMark x1="69355" y1="70968" x2="69355" y2="70968"/>
                        <a14:foregroundMark x1="80645" y1="70968" x2="80645" y2="70968"/>
                        <a14:foregroundMark x1="69355" y1="25806" x2="69355" y2="25806"/>
                        <a14:foregroundMark x1="66129" y1="19355" x2="66129" y2="19355"/>
                        <a14:foregroundMark x1="64516" y1="19355" x2="64516" y2="19355"/>
                        <a14:foregroundMark x1="75806" y1="22581" x2="75806" y2="22581"/>
                        <a14:foregroundMark x1="69355" y1="19355" x2="56452" y2="19355"/>
                        <a14:foregroundMark x1="72581" y1="29032" x2="74194" y2="193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926" y="1502466"/>
            <a:ext cx="864580" cy="4322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01985" y="1473091"/>
            <a:ext cx="4324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thao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44897" y="1868394"/>
            <a:ext cx="7794303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A;</a:t>
            </a:r>
          </a:p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Đặt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điểm</a:t>
            </a:r>
            <a:r>
              <a:rPr lang="en-US" sz="2400" dirty="0"/>
              <a:t> A. </a:t>
            </a:r>
            <a:r>
              <a:rPr lang="en-US" sz="2400" dirty="0" err="1"/>
              <a:t>Vạch</a:t>
            </a:r>
            <a:r>
              <a:rPr lang="en-US" sz="2400" dirty="0"/>
              <a:t> </a:t>
            </a:r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193" name="Picture 16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2352873" y="2283744"/>
            <a:ext cx="1087365" cy="1929008"/>
          </a:xfrm>
          <a:prstGeom prst="rect">
            <a:avLst/>
          </a:prstGeom>
          <a:noFill/>
        </p:spPr>
      </p:pic>
      <p:pic>
        <p:nvPicPr>
          <p:cNvPr id="194" name="Picture 16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597" y="3863035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95" name="Straight Connector 194"/>
          <p:cNvCxnSpPr/>
          <p:nvPr/>
        </p:nvCxnSpPr>
        <p:spPr>
          <a:xfrm>
            <a:off x="1976528" y="3891021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2" name="Oval 191"/>
          <p:cNvSpPr/>
          <p:nvPr/>
        </p:nvSpPr>
        <p:spPr>
          <a:xfrm>
            <a:off x="4030567" y="3839159"/>
            <a:ext cx="73152" cy="73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6" name="TextBox 195"/>
          <p:cNvSpPr txBox="1"/>
          <p:nvPr/>
        </p:nvSpPr>
        <p:spPr>
          <a:xfrm>
            <a:off x="4119467" y="3261596"/>
            <a:ext cx="51290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6562" y="4097606"/>
            <a:ext cx="7542310" cy="8299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54027 -1.48148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bldLvl="0" animBg="1"/>
      <p:bldP spid="18" grpId="0"/>
      <p:bldP spid="19" grpId="0" build="allAtOnce"/>
      <p:bldP spid="192" grpId="0" animBg="1"/>
      <p:bldP spid="196" grpId="0"/>
      <p:bldP spid="2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5478" y="260315"/>
            <a:ext cx="8573422" cy="2698769"/>
            <a:chOff x="1627666" y="2571750"/>
            <a:chExt cx="6799817" cy="1974989"/>
          </a:xfrm>
        </p:grpSpPr>
        <p:sp>
          <p:nvSpPr>
            <p:cNvPr id="8" name="Freeform 3"/>
            <p:cNvSpPr/>
            <p:nvPr/>
          </p:nvSpPr>
          <p:spPr>
            <a:xfrm>
              <a:off x="1627666" y="2571750"/>
              <a:ext cx="6799817" cy="197498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088619" y="352736"/>
            <a:ext cx="7800511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A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dirty="0"/>
              <a:t>A </a:t>
            </a:r>
            <a:r>
              <a:rPr lang="en-US" sz="2400" b="1" dirty="0">
                <a:sym typeface="Symbol" panose="05050102010706020507" pitchFamily="18" charset="2"/>
              </a:rPr>
              <a:t></a:t>
            </a:r>
            <a:r>
              <a:rPr lang="en-US" sz="2400" b="1" dirty="0"/>
              <a:t> </a:t>
            </a:r>
            <a:r>
              <a:rPr lang="en-US" sz="2400" b="1" i="1" dirty="0"/>
              <a:t>d.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88618" y="901309"/>
            <a:ext cx="7649903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B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i="1" dirty="0"/>
              <a:t>B </a:t>
            </a:r>
            <a:r>
              <a:rPr lang="en-US" sz="2400" b="1" dirty="0">
                <a:sym typeface="Symbol" panose="05050102010706020507" pitchFamily="18" charset="2"/>
              </a:rPr>
              <a:t></a:t>
            </a:r>
            <a:r>
              <a:rPr lang="en-US" sz="2400" b="1" i="1" dirty="0"/>
              <a:t> d.</a:t>
            </a:r>
            <a:endParaRPr lang="en-US" sz="2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1787" y="1835132"/>
            <a:ext cx="3400425" cy="112395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5479" y="3051505"/>
            <a:ext cx="8573421" cy="2002754"/>
            <a:chOff x="1113052" y="2682297"/>
            <a:chExt cx="10540006" cy="2603993"/>
          </a:xfrm>
        </p:grpSpPr>
        <p:grpSp>
          <p:nvGrpSpPr>
            <p:cNvPr id="17" name="Group 2"/>
            <p:cNvGrpSpPr/>
            <p:nvPr/>
          </p:nvGrpSpPr>
          <p:grpSpPr>
            <a:xfrm>
              <a:off x="1113052" y="2682297"/>
              <a:ext cx="10540006" cy="2603993"/>
              <a:chOff x="-206803" y="160639"/>
              <a:chExt cx="337516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9" name="Freeform 3"/>
              <p:cNvSpPr/>
              <p:nvPr/>
            </p:nvSpPr>
            <p:spPr>
              <a:xfrm>
                <a:off x="-206803" y="160639"/>
                <a:ext cx="337516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777373" y="3051505"/>
            <a:ext cx="8111757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A </a:t>
            </a:r>
            <a:r>
              <a:rPr lang="en-US" sz="2000" i="1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A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dirty="0"/>
              <a:t> hay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A.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77373" y="3925010"/>
            <a:ext cx="8111757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B </a:t>
            </a:r>
            <a:r>
              <a:rPr lang="en-US" sz="2000" i="1" dirty="0" err="1"/>
              <a:t>không</a:t>
            </a:r>
            <a:r>
              <a:rPr lang="en-US" sz="2000" i="1" dirty="0"/>
              <a:t> </a:t>
            </a:r>
            <a:r>
              <a:rPr lang="en-US" sz="2000" i="1" dirty="0" err="1"/>
              <a:t>thuộc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B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b="1" dirty="0"/>
              <a:t> </a:t>
            </a:r>
            <a:r>
              <a:rPr lang="en-US" sz="2000" dirty="0"/>
              <a:t>hay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B</a:t>
            </a:r>
            <a:r>
              <a:rPr lang="en-US" sz="2000" i="1" dirty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6364" y1="63889" x2="86364" y2="63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18" y="226682"/>
            <a:ext cx="1094317" cy="596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5485" y="295467"/>
            <a:ext cx="4324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Cho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77684" y="969317"/>
            <a:ext cx="80043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58242" y="1403083"/>
            <a:ext cx="8785758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-1" r="11525" b="-13764"/>
          <a:stretch>
            <a:fillRect/>
          </a:stretch>
        </p:blipFill>
        <p:spPr>
          <a:xfrm>
            <a:off x="3945503" y="231914"/>
            <a:ext cx="4106297" cy="5252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81400" y="2110199"/>
            <a:ext cx="1587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085" y="2439780"/>
            <a:ext cx="4611624" cy="7726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7684" y="2474197"/>
            <a:ext cx="89654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</a:t>
            </a:r>
            <a:endParaRPr lang="vi-VN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58242" y="3212448"/>
            <a:ext cx="853889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b)</a:t>
            </a:r>
            <a:r>
              <a:rPr lang="en-GB" sz="2400" dirty="0"/>
              <a:t> </a:t>
            </a:r>
            <a:r>
              <a:rPr lang="en-GB" sz="2400" dirty="0" err="1"/>
              <a:t>Có</a:t>
            </a:r>
            <a:r>
              <a:rPr lang="en-GB" sz="2400" dirty="0"/>
              <a:t> </a:t>
            </a:r>
            <a:r>
              <a:rPr lang="en-GB" sz="2400" dirty="0" err="1"/>
              <a:t>thể</a:t>
            </a:r>
            <a:r>
              <a:rPr lang="en-GB" sz="2400" dirty="0"/>
              <a:t> </a:t>
            </a:r>
            <a:r>
              <a:rPr lang="en-GB" sz="2400" dirty="0" err="1"/>
              <a:t>vẽ</a:t>
            </a:r>
            <a:r>
              <a:rPr lang="en-GB" sz="2400" dirty="0"/>
              <a:t> </a:t>
            </a:r>
            <a:r>
              <a:rPr lang="en-GB" sz="2400" dirty="0" err="1"/>
              <a:t>được</a:t>
            </a:r>
            <a:r>
              <a:rPr lang="en-GB" sz="2400" dirty="0"/>
              <a:t> </a:t>
            </a:r>
            <a:r>
              <a:rPr lang="en-GB" sz="2400" dirty="0" err="1"/>
              <a:t>nhiều</a:t>
            </a:r>
            <a:r>
              <a:rPr lang="en-GB" sz="2400" dirty="0"/>
              <a:t> </a:t>
            </a:r>
            <a:r>
              <a:rPr lang="en-GB" sz="2400" dirty="0" err="1"/>
              <a:t>hơn</a:t>
            </a:r>
            <a:r>
              <a:rPr lang="en-GB" sz="2400" dirty="0"/>
              <a:t> 2 </a:t>
            </a:r>
            <a:r>
              <a:rPr lang="en-GB" sz="2400" dirty="0" err="1"/>
              <a:t>điểm</a:t>
            </a:r>
            <a:r>
              <a:rPr lang="en-GB" sz="2400" dirty="0"/>
              <a:t> </a:t>
            </a:r>
            <a:r>
              <a:rPr lang="en-GB" sz="2400" dirty="0" err="1"/>
              <a:t>thuộc</a:t>
            </a:r>
            <a:r>
              <a:rPr lang="en-GB" sz="2400" dirty="0"/>
              <a:t> </a:t>
            </a:r>
            <a:r>
              <a:rPr lang="en-GB" sz="2400" dirty="0" err="1"/>
              <a:t>đường</a:t>
            </a:r>
            <a:r>
              <a:rPr lang="en-GB" sz="2400" dirty="0"/>
              <a:t> </a:t>
            </a:r>
            <a:r>
              <a:rPr lang="en-GB" sz="2400" dirty="0" err="1"/>
              <a:t>thẳng</a:t>
            </a:r>
            <a:r>
              <a:rPr lang="en-GB" sz="2400" dirty="0"/>
              <a:t> d.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448" y="3674113"/>
            <a:ext cx="4611624" cy="77266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94615" y="4397548"/>
            <a:ext cx="7987383" cy="460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*</a:t>
            </a:r>
            <a:r>
              <a:rPr lang="en-US" sz="2400" b="1" u="sng" dirty="0" err="1"/>
              <a:t>Nhận</a:t>
            </a:r>
            <a:r>
              <a:rPr lang="en-US" sz="2400" b="1" u="sng" dirty="0"/>
              <a:t> </a:t>
            </a:r>
            <a:r>
              <a:rPr lang="en-US" sz="2400" b="1" u="sng" dirty="0" err="1"/>
              <a:t>xét</a:t>
            </a:r>
            <a:r>
              <a:rPr lang="en-US" sz="2400" b="1" u="sng" dirty="0"/>
              <a:t>: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i="1" dirty="0" err="1"/>
              <a:t>vô</a:t>
            </a:r>
            <a:r>
              <a:rPr lang="en-US" sz="2400" i="1" dirty="0"/>
              <a:t> </a:t>
            </a:r>
            <a:r>
              <a:rPr lang="en-US" sz="2400" i="1" dirty="0" err="1"/>
              <a:t>số</a:t>
            </a:r>
            <a:r>
              <a:rPr lang="en-US" sz="2400" i="1" dirty="0"/>
              <a:t> </a:t>
            </a:r>
            <a:r>
              <a:rPr lang="en-US" sz="2400" i="1" dirty="0" err="1"/>
              <a:t>điểm</a:t>
            </a:r>
            <a:r>
              <a:rPr lang="en-US" sz="2400" i="1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.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8" grpId="0"/>
      <p:bldP spid="19" grpId="0"/>
      <p:bldP spid="2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3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775" y="806102"/>
            <a:ext cx="3657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133850" y="2471521"/>
            <a:ext cx="1231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tx1"/>
                </a:solidFill>
              </a:rPr>
              <a:t>Giải</a:t>
            </a:r>
            <a:r>
              <a:rPr lang="en-US" sz="2400" b="1" u="sng" dirty="0">
                <a:solidFill>
                  <a:schemeClr val="tx1"/>
                </a:solidFill>
              </a:rPr>
              <a:t>:</a:t>
            </a:r>
            <a:endParaRPr lang="vi-VN" sz="2400" b="1" u="sng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774" y="1407979"/>
            <a:ext cx="70801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 </a:t>
            </a:r>
            <a:r>
              <a:rPr lang="en-US" sz="2400" dirty="0" smtClean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47774" y="2009856"/>
            <a:ext cx="7384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N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38" y="3648654"/>
            <a:ext cx="4611624" cy="4587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6383" t="-5867" r="38453" b="39920"/>
          <a:stretch>
            <a:fillRect/>
          </a:stretch>
        </p:blipFill>
        <p:spPr>
          <a:xfrm>
            <a:off x="2501138" y="3855617"/>
            <a:ext cx="2082800" cy="5035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576" y="4177979"/>
            <a:ext cx="458724" cy="505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8502" y="139700"/>
            <a:ext cx="8386996" cy="5340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BC6948"/>
                </a:solidFill>
              </a:rPr>
              <a:t>4. ĐƯỜNG THẲNG ĐI QUA HAI ĐIỂM</a:t>
            </a:r>
            <a:endParaRPr lang="vi-VN" sz="2400" b="1" dirty="0">
              <a:solidFill>
                <a:srgbClr val="BC6948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718" y1="69231" x2="19718" y2="69231"/>
                        <a14:foregroundMark x1="19718" y1="53846" x2="16901" y2="76923"/>
                        <a14:foregroundMark x1="39437" y1="88462" x2="39437" y2="88462"/>
                        <a14:foregroundMark x1="33803" y1="42308" x2="33803" y2="42308"/>
                        <a14:foregroundMark x1="67606" y1="88462" x2="67606" y2="88462"/>
                        <a14:foregroundMark x1="78873" y1="53846" x2="78873" y2="538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502" y="994210"/>
            <a:ext cx="935038" cy="3424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11940" y="746834"/>
            <a:ext cx="3657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211940" y="1144886"/>
            <a:ext cx="76780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Đặt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B.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bút</a:t>
            </a:r>
            <a:r>
              <a:rPr lang="en-US" sz="2000" dirty="0"/>
              <a:t> </a:t>
            </a:r>
            <a:r>
              <a:rPr lang="en-US" sz="2000" dirty="0" err="1"/>
              <a:t>vạch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cạnh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181162" y="1926781"/>
            <a:ext cx="7678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bao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956050" y="2452399"/>
            <a:ext cx="12319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chemeClr val="tx1"/>
                </a:solidFill>
                <a:latin typeface="+mn-lt"/>
              </a:rPr>
              <a:t>Giải</a:t>
            </a: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:</a:t>
            </a:r>
            <a:endParaRPr lang="vi-VN" sz="2000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56224" y="3397857"/>
            <a:ext cx="5205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A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04049" y="3493693"/>
            <a:ext cx="9779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B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23" name="Picture 16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08635">
            <a:off x="2472828" y="1784853"/>
            <a:ext cx="1087365" cy="1929008"/>
          </a:xfrm>
          <a:prstGeom prst="rect">
            <a:avLst/>
          </a:prstGeom>
          <a:noFill/>
        </p:spPr>
      </p:pic>
      <p:pic>
        <p:nvPicPr>
          <p:cNvPr id="24" name="Picture 16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73402">
            <a:off x="1700667" y="3326364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5" name="Straight Connector 24"/>
          <p:cNvCxnSpPr/>
          <p:nvPr/>
        </p:nvCxnSpPr>
        <p:spPr>
          <a:xfrm rot="21473402">
            <a:off x="2171163" y="3326364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21473402">
            <a:off x="6804993" y="2774317"/>
            <a:ext cx="584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523090" y="4549417"/>
            <a:ext cx="66929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6" name="Oval 15"/>
          <p:cNvSpPr/>
          <p:nvPr/>
        </p:nvSpPr>
        <p:spPr>
          <a:xfrm>
            <a:off x="3176215" y="331537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8" name="Oval 17"/>
          <p:cNvSpPr/>
          <p:nvPr/>
        </p:nvSpPr>
        <p:spPr>
          <a:xfrm>
            <a:off x="5212334" y="3234316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358 L 0.5441 -0.035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2" grpId="0"/>
      <p:bldP spid="13" grpId="0"/>
      <p:bldP spid="14" grpId="0"/>
      <p:bldP spid="15" grpId="0"/>
      <p:bldP spid="17" grpId="0"/>
      <p:bldP spid="19" grpId="0"/>
      <p:bldP spid="26" grpId="0"/>
      <p:bldP spid="29" grpId="0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478" y="260315"/>
            <a:ext cx="8573422" cy="716987"/>
            <a:chOff x="1627666" y="2571750"/>
            <a:chExt cx="6799817" cy="524699"/>
          </a:xfrm>
        </p:grpSpPr>
        <p:sp>
          <p:nvSpPr>
            <p:cNvPr id="5" name="Freeform 3"/>
            <p:cNvSpPr/>
            <p:nvPr/>
          </p:nvSpPr>
          <p:spPr>
            <a:xfrm>
              <a:off x="1627666" y="2571751"/>
              <a:ext cx="6799817" cy="52469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088619" y="352736"/>
            <a:ext cx="7800511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</a:t>
            </a:r>
            <a:endParaRPr lang="en-US" sz="2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375475" y="2571750"/>
            <a:ext cx="8573421" cy="1187450"/>
            <a:chOff x="1113052" y="2682297"/>
            <a:chExt cx="10540006" cy="1543930"/>
          </a:xfrm>
        </p:grpSpPr>
        <p:grpSp>
          <p:nvGrpSpPr>
            <p:cNvPr id="11" name="Group 2"/>
            <p:cNvGrpSpPr/>
            <p:nvPr/>
          </p:nvGrpSpPr>
          <p:grpSpPr>
            <a:xfrm>
              <a:off x="1113052" y="2682297"/>
              <a:ext cx="10540006" cy="1543930"/>
              <a:chOff x="-206803" y="160639"/>
              <a:chExt cx="3375168" cy="1192958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3" name="Freeform 3"/>
              <p:cNvSpPr/>
              <p:nvPr/>
            </p:nvSpPr>
            <p:spPr>
              <a:xfrm>
                <a:off x="-206803" y="160639"/>
                <a:ext cx="3375168" cy="119295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747369" y="2571750"/>
            <a:ext cx="8111757" cy="1050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AB, hay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BA.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188" y="1295933"/>
            <a:ext cx="4611624" cy="77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LUYỆN TẬP 4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774" y="806102"/>
            <a:ext cx="8616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hình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14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những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đường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thẳng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nào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?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1303" y="3069226"/>
            <a:ext cx="1231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Giải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4657B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78334" y="1234629"/>
            <a:ext cx="3327083" cy="1933187"/>
            <a:chOff x="0" y="0"/>
            <a:chExt cx="1688465" cy="981075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0" y="123825"/>
              <a:ext cx="1360805" cy="8001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81050" y="123825"/>
              <a:ext cx="857250" cy="8572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525" y="704850"/>
              <a:ext cx="16789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962025" y="314325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14325" y="685800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343025" y="67627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19" name="Text Box 299"/>
            <p:cNvSpPr txBox="1"/>
            <p:nvPr/>
          </p:nvSpPr>
          <p:spPr>
            <a:xfrm>
              <a:off x="819150" y="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charset="0"/>
                  <a:ea typeface="Calibri" panose="020F0502020204030204" pitchFamily="34" charset="0"/>
                </a:rPr>
                <a:t>M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</a:endParaRPr>
            </a:p>
          </p:txBody>
        </p:sp>
        <p:sp>
          <p:nvSpPr>
            <p:cNvPr id="20" name="Text Box 300"/>
            <p:cNvSpPr txBox="1"/>
            <p:nvPr/>
          </p:nvSpPr>
          <p:spPr>
            <a:xfrm>
              <a:off x="85725" y="40005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charset="0"/>
                  <a:ea typeface="Calibri" panose="020F0502020204030204" pitchFamily="34" charset="0"/>
                </a:rPr>
                <a:t>N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</a:endParaRPr>
            </a:p>
          </p:txBody>
        </p:sp>
        <p:sp>
          <p:nvSpPr>
            <p:cNvPr id="21" name="Text Box 301"/>
            <p:cNvSpPr txBox="1"/>
            <p:nvPr/>
          </p:nvSpPr>
          <p:spPr>
            <a:xfrm>
              <a:off x="1307465" y="398144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charset="0"/>
                  <a:ea typeface="Calibri" panose="020F0502020204030204" pitchFamily="34" charset="0"/>
                </a:rPr>
                <a:t>P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94656" y="3922934"/>
            <a:ext cx="7313207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14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: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MN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;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NP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PM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.</a:t>
            </a:r>
            <a:endParaRPr lang="vi-VN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8502" y="139700"/>
            <a:ext cx="8386996" cy="5340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B0F0"/>
                </a:solidFill>
              </a:rPr>
              <a:t>5. BA ĐIỂM THẲNG HÀNG</a:t>
            </a:r>
            <a:endParaRPr lang="vi-VN" sz="2400" b="1" dirty="0">
              <a:solidFill>
                <a:srgbClr val="00B0F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846" y1="53846" x2="28846" y2="53846"/>
                        <a14:foregroundMark x1="21154" y1="73077" x2="21154" y2="73077"/>
                        <a14:foregroundMark x1="34615" y1="84615" x2="34615" y2="84615"/>
                        <a14:foregroundMark x1="57692" y1="76923" x2="57692" y2="76923"/>
                        <a14:foregroundMark x1="80769" y1="76923" x2="80769" y2="76923"/>
                        <a14:foregroundMark x1="75000" y1="46154" x2="75000" y2="46154"/>
                        <a14:foregroundMark x1="26923" y1="38462" x2="26923" y2="38462"/>
                        <a14:foregroundMark x1="19231" y1="61538" x2="19231" y2="61538"/>
                        <a14:foregroundMark x1="19231" y1="42308" x2="19231" y2="42308"/>
                        <a14:foregroundMark x1="19231" y1="42308" x2="19231" y2="42308"/>
                        <a14:foregroundMark x1="19231" y1="42308" x2="78846" y2="88462"/>
                        <a14:foregroundMark x1="13462" y1="57692" x2="13462" y2="57692"/>
                        <a14:foregroundMark x1="26923" y1="7692" x2="26923" y2="7692"/>
                        <a14:foregroundMark x1="17308" y1="61538" x2="17308" y2="61538"/>
                        <a14:foregroundMark x1="17308" y1="61538" x2="17308" y2="61538"/>
                        <a14:foregroundMark x1="13462" y1="46154" x2="13462" y2="46154"/>
                        <a14:foregroundMark x1="9615" y1="46154" x2="9615" y2="46154"/>
                        <a14:backgroundMark x1="26923" y1="7692" x2="26923" y2="7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350" y="700535"/>
            <a:ext cx="989502" cy="4947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49852" y="767131"/>
            <a:ext cx="713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15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: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1, </a:t>
            </a:r>
            <a:r>
              <a:rPr lang="en-US" sz="2400" dirty="0" err="1"/>
              <a:t>số</a:t>
            </a:r>
            <a:r>
              <a:rPr lang="en-US" sz="2400" dirty="0"/>
              <a:t> 2, </a:t>
            </a:r>
            <a:r>
              <a:rPr lang="en-US" sz="2400" dirty="0" err="1"/>
              <a:t>số</a:t>
            </a:r>
            <a:r>
              <a:rPr lang="en-US" sz="2400" dirty="0"/>
              <a:t> 3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endParaRPr lang="vi-VN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760" y="1730808"/>
            <a:ext cx="4602480" cy="127863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14750" y="2903506"/>
            <a:ext cx="17145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Hình</a:t>
            </a:r>
            <a:r>
              <a:rPr lang="en-US" sz="2000" dirty="0">
                <a:solidFill>
                  <a:srgbClr val="002060"/>
                </a:solidFill>
              </a:rPr>
              <a:t> 15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200" y="3303616"/>
            <a:ext cx="7803052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</a:t>
            </a:r>
            <a:r>
              <a:rPr lang="en-US" sz="2000" dirty="0" err="1"/>
              <a:t>số</a:t>
            </a:r>
            <a:r>
              <a:rPr lang="en-US" sz="2000" dirty="0"/>
              <a:t> 2, </a:t>
            </a:r>
            <a:r>
              <a:rPr lang="en-US" sz="2000" dirty="0" err="1"/>
              <a:t>số</a:t>
            </a:r>
            <a:r>
              <a:rPr lang="en-US" sz="2000" dirty="0"/>
              <a:t> 3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d.</a:t>
            </a:r>
            <a:endParaRPr lang="vi-VN" sz="2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144" y="4202176"/>
            <a:ext cx="4706112" cy="801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2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05478" y="260314"/>
            <a:ext cx="8573422" cy="2152685"/>
            <a:chOff x="1627666" y="2571750"/>
            <a:chExt cx="6799817" cy="1575359"/>
          </a:xfrm>
        </p:grpSpPr>
        <p:sp>
          <p:nvSpPr>
            <p:cNvPr id="10" name="Freeform 3"/>
            <p:cNvSpPr/>
            <p:nvPr/>
          </p:nvSpPr>
          <p:spPr>
            <a:xfrm>
              <a:off x="1627666" y="2571751"/>
              <a:ext cx="6799817" cy="157535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088619" y="352736"/>
            <a:ext cx="7800511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 err="1"/>
              <a:t>cùng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88619" y="1320300"/>
            <a:ext cx="7649903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bất</a:t>
            </a:r>
            <a:r>
              <a:rPr lang="en-US" sz="2400" dirty="0"/>
              <a:t> </a:t>
            </a:r>
            <a:r>
              <a:rPr lang="en-US" sz="2400" dirty="0" err="1"/>
              <a:t>kì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endParaRPr lang="en-US" sz="24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133" y="2505420"/>
            <a:ext cx="4706112" cy="8016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9837" y="3347496"/>
            <a:ext cx="3514725" cy="112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39"/>
          <p:cNvSpPr txBox="1">
            <a:spLocks noGrp="1"/>
          </p:cNvSpPr>
          <p:nvPr>
            <p:ph type="title" idx="4294967295"/>
          </p:nvPr>
        </p:nvSpPr>
        <p:spPr>
          <a:xfrm>
            <a:off x="2936240" y="49530"/>
            <a:ext cx="43434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/>
              <a:t>KHỞI ĐỘNG</a:t>
            </a:r>
            <a:endParaRPr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512" y="849650"/>
            <a:ext cx="2619375" cy="2343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3" b="92021" l="4178" r="96867">
                        <a14:foregroundMark x1="89556" y1="74468" x2="89556" y2="74468"/>
                        <a14:foregroundMark x1="94778" y1="70213" x2="94778" y2="70213"/>
                        <a14:foregroundMark x1="96867" y1="67553" x2="96867" y2="67553"/>
                        <a14:foregroundMark x1="90601" y1="93085" x2="90601" y2="93085"/>
                        <a14:foregroundMark x1="8094" y1="30319" x2="8094" y2="30319"/>
                        <a14:foregroundMark x1="4178" y1="34043" x2="4178" y2="34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1413" y="963950"/>
            <a:ext cx="3648075" cy="1790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" y="3305812"/>
            <a:ext cx="2095500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Bút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chì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16700" y="2967714"/>
            <a:ext cx="2095500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Thước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kẻ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71852" y="3305812"/>
            <a:ext cx="1803400" cy="4603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Điểm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4273552" y="2953293"/>
            <a:ext cx="137160" cy="1371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TextBox 49"/>
          <p:cNvSpPr txBox="1"/>
          <p:nvPr/>
        </p:nvSpPr>
        <p:spPr>
          <a:xfrm>
            <a:off x="3194050" y="4111320"/>
            <a:ext cx="2225992" cy="4603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043617" y="4965700"/>
            <a:ext cx="252685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" grpId="0"/>
      <p:bldP spid="8" grpId="0" bldLvl="0" animBg="1"/>
      <p:bldP spid="34" grpId="0" bldLvl="0" animBg="1"/>
      <p:bldP spid="20" grpId="0" bldLvl="0" animBg="1"/>
      <p:bldP spid="21" grpId="0" animBg="1"/>
      <p:bldP spid="50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05478" y="260315"/>
            <a:ext cx="8573422" cy="1365287"/>
            <a:chOff x="1627666" y="2571750"/>
            <a:chExt cx="6799817" cy="999132"/>
          </a:xfrm>
        </p:grpSpPr>
        <p:sp>
          <p:nvSpPr>
            <p:cNvPr id="13" name="Freeform 3"/>
            <p:cNvSpPr/>
            <p:nvPr/>
          </p:nvSpPr>
          <p:spPr>
            <a:xfrm>
              <a:off x="1627666" y="2571751"/>
              <a:ext cx="6799817" cy="999131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088619" y="352736"/>
            <a:ext cx="7800511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en-US" sz="24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433" y="1972020"/>
            <a:ext cx="4706112" cy="8016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34666" y="2773644"/>
            <a:ext cx="6181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A, B, C, ta </a:t>
            </a:r>
            <a:r>
              <a:rPr lang="en-US" sz="2400" dirty="0" err="1"/>
              <a:t>có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187700" y="3120061"/>
            <a:ext cx="309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9" name="TextBox 18"/>
          <p:cNvSpPr txBox="1"/>
          <p:nvPr/>
        </p:nvSpPr>
        <p:spPr>
          <a:xfrm>
            <a:off x="747369" y="3745105"/>
            <a:ext cx="703773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A.</a:t>
            </a:r>
            <a:endParaRPr lang="vi-VN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47369" y="4152518"/>
            <a:ext cx="703773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C.</a:t>
            </a:r>
            <a:endParaRPr lang="vi-VN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47369" y="4559931"/>
            <a:ext cx="703773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747369" y="3273949"/>
            <a:ext cx="703773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C.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45"/>
          <p:cNvSpPr txBox="1">
            <a:spLocks noGrp="1"/>
          </p:cNvSpPr>
          <p:nvPr>
            <p:ph type="title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/>
              <a:t>LUYỆN TẬP</a:t>
            </a:r>
            <a:endParaRPr sz="6000" dirty="0"/>
          </a:p>
        </p:txBody>
      </p:sp>
      <p:sp>
        <p:nvSpPr>
          <p:cNvPr id="1629" name="Google Shape;1629;p45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41300"/>
            <a:ext cx="840740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6.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24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sai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68300" y="1622447"/>
            <a:ext cx="840740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Ba </a:t>
            </a:r>
            <a:r>
              <a:rPr lang="en-US" sz="2400" dirty="0" err="1"/>
              <a:t>điểm</a:t>
            </a:r>
            <a:r>
              <a:rPr lang="en-US" sz="2400" dirty="0"/>
              <a:t> X, Y, T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778927"/>
            <a:ext cx="840740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Ba </a:t>
            </a:r>
            <a:r>
              <a:rPr lang="en-US" sz="2400" dirty="0" err="1"/>
              <a:t>điểm</a:t>
            </a:r>
            <a:r>
              <a:rPr lang="en-US" sz="2400" dirty="0"/>
              <a:t> U, V, T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073118"/>
            <a:ext cx="840740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c) Ba </a:t>
            </a:r>
            <a:r>
              <a:rPr lang="en-US" sz="2400" dirty="0" err="1"/>
              <a:t>điểm</a:t>
            </a:r>
            <a:r>
              <a:rPr lang="en-US" sz="2400" dirty="0"/>
              <a:t> X, Y, U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050" y="1179249"/>
            <a:ext cx="2200410" cy="19559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9410" y="1647932"/>
            <a:ext cx="1714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Đúng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5560" y="2838991"/>
            <a:ext cx="1714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2150" y="4174240"/>
            <a:ext cx="1714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24" name="Picture 1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33402">
            <a:off x="3877447" y="1926189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pic>
        <p:nvPicPr>
          <p:cNvPr id="6" name="Picture 1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3399">
            <a:off x="2870337" y="1106404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41300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1.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19.</a:t>
            </a:r>
            <a:endParaRPr lang="vi-VN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88"/>
          <a:stretch>
            <a:fillRect/>
          </a:stretch>
        </p:blipFill>
        <p:spPr>
          <a:xfrm>
            <a:off x="2049462" y="1207049"/>
            <a:ext cx="4714875" cy="1162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2700" y="2840097"/>
            <a:ext cx="4572000" cy="1841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19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 A, B, P, Q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41300"/>
            <a:ext cx="840740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2. 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20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M, N </a:t>
            </a:r>
            <a:r>
              <a:rPr lang="en-US" sz="2400" i="1" dirty="0" err="1"/>
              <a:t>thuộc</a:t>
            </a:r>
            <a:r>
              <a:rPr lang="en-US" sz="2400" dirty="0"/>
              <a:t> hay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i="1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a.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1622447"/>
                <a:ext cx="4889500" cy="534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solidFill>
                      <a:srgbClr val="002060"/>
                    </a:solidFill>
                  </a:rPr>
                  <a:t>b. </a:t>
                </a:r>
                <a:r>
                  <a:rPr lang="en-US" sz="2400" dirty="0" err="1"/>
                  <a:t>Chọn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i="1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 err="1"/>
                  <a:t>thích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hợp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endParaRPr lang="vi-VN" sz="2400" i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22447"/>
                <a:ext cx="4889500" cy="534035"/>
              </a:xfrm>
              <a:prstGeom prst="rect">
                <a:avLst/>
              </a:prstGeom>
              <a:blipFill rotWithShape="1">
                <a:blip r:embed="rId2"/>
                <a:stretch>
                  <a:fillRect t="-4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346700" y="162244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88" y="1484965"/>
            <a:ext cx="2572512" cy="20116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2100" y="2735230"/>
            <a:ext cx="2171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292100" y="3359163"/>
            <a:ext cx="8407400" cy="589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a) M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a; N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100" y="4057732"/>
            <a:ext cx="673100" cy="589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b)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2200" y="2133113"/>
            <a:ext cx="57150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5" name="Rectangle 14"/>
          <p:cNvSpPr/>
          <p:nvPr/>
        </p:nvSpPr>
        <p:spPr>
          <a:xfrm>
            <a:off x="1533144" y="216317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721356" y="2673843"/>
            <a:ext cx="57150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126488" y="2133113"/>
            <a:ext cx="57150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991612" y="2148301"/>
            <a:ext cx="57150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p:sp>
        <p:nvSpPr>
          <p:cNvPr id="19" name="Rectangle 18"/>
          <p:cNvSpPr/>
          <p:nvPr/>
        </p:nvSpPr>
        <p:spPr>
          <a:xfrm>
            <a:off x="3432556" y="2178365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25900" y="2148301"/>
            <a:ext cx="57150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806450" y="4062850"/>
            <a:ext cx="57150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blipFill rotWithShape="1">
                <a:blip r:embed="rId4"/>
                <a:stretch>
                  <a:fillRect l="-2550" t="-2635" r="-2450" b="-2481"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840738" y="4062850"/>
            <a:ext cx="57150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2705862" y="4078038"/>
            <a:ext cx="57150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blipFill rotWithShape="1">
                <a:blip r:embed="rId5"/>
                <a:stretch>
                  <a:fillRect l="-2575" t="-2625" r="-2425" b="-2492"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740150" y="4078038"/>
            <a:ext cx="57150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0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6100" y="190500"/>
            <a:ext cx="840740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3.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21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,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020" y="938223"/>
            <a:ext cx="3878580" cy="20589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6100" y="2859105"/>
            <a:ext cx="6375400" cy="1241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A, B, E thẳng hàng. A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C, E, D thẳng hàng. E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6100" y="1822731"/>
            <a:ext cx="2171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allAtOnce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58800" y="24499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4. </a:t>
            </a:r>
            <a:r>
              <a:rPr lang="en-US" sz="2400" dirty="0"/>
              <a:t>Hai </a:t>
            </a:r>
            <a:r>
              <a:rPr lang="en-US" sz="2400" dirty="0" err="1"/>
              <a:t>điểm</a:t>
            </a:r>
            <a:r>
              <a:rPr lang="en-US" sz="2400" dirty="0"/>
              <a:t> I,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(</a:t>
            </a:r>
            <a:r>
              <a:rPr lang="en-US" sz="2400" dirty="0" err="1"/>
              <a:t>Hình</a:t>
            </a:r>
            <a:r>
              <a:rPr lang="en-US" sz="2400" dirty="0"/>
              <a:t> 22)</a:t>
            </a:r>
            <a:endParaRPr lang="vi-VN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49300" y="1368210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K.</a:t>
            </a:r>
            <a:endParaRPr lang="vi-VN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49300" y="2246588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D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96850" y="3184537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44" y="854602"/>
            <a:ext cx="3486912" cy="7635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6850" y="3646202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endParaRPr lang="vi-VN" sz="24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244" y="3481261"/>
            <a:ext cx="3486912" cy="76352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6850" y="4353318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endParaRPr lang="vi-VN" sz="2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900" y="4288898"/>
            <a:ext cx="3486912" cy="763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3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0" y="1256900"/>
            <a:ext cx="7721600" cy="900600"/>
          </a:xfrm>
        </p:spPr>
        <p:txBody>
          <a:bodyPr/>
          <a:lstStyle/>
          <a:p>
            <a:pPr algn="ctr"/>
            <a:r>
              <a:rPr lang="en-US" sz="5400" dirty="0"/>
              <a:t>CỦNG CỐ - VẬN DỤNG</a:t>
            </a:r>
            <a:endParaRPr lang="vi-VN" sz="5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"/>
          <p:cNvSpPr/>
          <p:nvPr/>
        </p:nvSpPr>
        <p:spPr>
          <a:xfrm>
            <a:off x="2719330" y="518658"/>
            <a:ext cx="3265894" cy="4566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HOẠT ĐỘNG NHÓM</a:t>
            </a:r>
            <a:endParaRPr lang="vi-VN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976525" y="1438741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i="1" u="sng" dirty="0" err="1"/>
              <a:t>Hình</a:t>
            </a:r>
            <a:r>
              <a:rPr lang="en-US" sz="2400" i="1" u="sng" dirty="0"/>
              <a:t> </a:t>
            </a:r>
            <a:r>
              <a:rPr lang="en-US" sz="2400" i="1" u="sng" dirty="0" err="1"/>
              <a:t>thức</a:t>
            </a:r>
            <a:r>
              <a:rPr lang="en-US" sz="2400" i="1" u="sng" dirty="0"/>
              <a:t>: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4</a:t>
            </a:r>
            <a:endParaRPr lang="vi-VN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967700" y="2325761"/>
            <a:ext cx="696559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i="1" u="sng" dirty="0"/>
              <a:t>- </a:t>
            </a:r>
            <a:r>
              <a:rPr lang="en-US" sz="2400" i="1" u="sng" dirty="0" err="1"/>
              <a:t>Nhiệm</a:t>
            </a:r>
            <a:r>
              <a:rPr lang="en-US" sz="2400" i="1" u="sng" dirty="0"/>
              <a:t> </a:t>
            </a:r>
            <a:r>
              <a:rPr lang="en-US" sz="2400" i="1" u="sng" dirty="0" err="1"/>
              <a:t>vụ</a:t>
            </a:r>
            <a:r>
              <a:rPr lang="en-US" sz="2400" i="1" u="sng" dirty="0"/>
              <a:t>: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lượt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phiếu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.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6525" y="3458196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i="1" u="sng" dirty="0" err="1"/>
              <a:t>Thời</a:t>
            </a:r>
            <a:r>
              <a:rPr lang="en-US" sz="2400" i="1" u="sng" dirty="0"/>
              <a:t> </a:t>
            </a:r>
            <a:r>
              <a:rPr lang="en-US" sz="2400" i="1" u="sng" dirty="0" err="1"/>
              <a:t>gian</a:t>
            </a:r>
            <a:r>
              <a:rPr lang="en-US" sz="2400" i="1" u="sng" dirty="0"/>
              <a:t>: </a:t>
            </a:r>
            <a:r>
              <a:rPr lang="en-US" sz="2400" dirty="0"/>
              <a:t>8 </a:t>
            </a:r>
            <a:r>
              <a:rPr lang="en-US" sz="2400" dirty="0" err="1"/>
              <a:t>phút</a:t>
            </a:r>
            <a:endParaRPr lang="vi-VN" sz="24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0277" y="795803"/>
            <a:ext cx="1114425" cy="128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3124950" y="157710"/>
            <a:ext cx="2908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995" y="392727"/>
            <a:ext cx="1684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47990" y="1080930"/>
            <a:ext cx="2453005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charset="0"/>
              </a:rPr>
              <a:t>1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charset="0"/>
              </a:rPr>
              <a:t>Cho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charset="0"/>
              </a:rPr>
              <a:t>hình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charset="0"/>
              </a:rPr>
              <a:t>vẽ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1271" name="Picture 3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1339539"/>
            <a:ext cx="24098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682622" y="3072759"/>
            <a:ext cx="4826635" cy="49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charset="0"/>
              </a:rPr>
              <a:t>Khẳng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charset="0"/>
              </a:rPr>
              <a:t>định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charset="0"/>
              </a:rPr>
              <a:t>nào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charset="0"/>
              </a:rPr>
              <a:t>dưới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charset="0"/>
              </a:rPr>
              <a:t>đây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charset="0"/>
              </a:rPr>
              <a:t>là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charset="0"/>
              </a:rPr>
              <a:t>không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charset="0"/>
              </a:rPr>
              <a:t>đúng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charset="0"/>
              </a:rPr>
              <a:t>?</a:t>
            </a:r>
            <a:endParaRPr kumimoji="0" lang="en-US" alt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1350" y="3754322"/>
            <a:ext cx="161925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14671" y="3758709"/>
            <a:ext cx="161925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</a:t>
            </a:r>
            <a:endParaRPr lang="vi-VN" sz="200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1350" y="4389609"/>
            <a:ext cx="2463242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14670" y="4398383"/>
            <a:ext cx="2463241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 </a:t>
            </a:r>
            <a:endParaRPr lang="vi-VN" sz="20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6"/>
          <p:cNvSpPr txBox="1">
            <a:spLocks noGrp="1"/>
          </p:cNvSpPr>
          <p:nvPr>
            <p:ph type="ctrTitle" idx="4294967295"/>
          </p:nvPr>
        </p:nvSpPr>
        <p:spPr>
          <a:xfrm>
            <a:off x="0" y="1644650"/>
            <a:ext cx="7160895" cy="22574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BÀI 1. </a:t>
            </a:r>
            <a:br>
              <a:rPr lang="en-GB" sz="4000" dirty="0">
                <a:solidFill>
                  <a:schemeClr val="accent3"/>
                </a:solidFill>
                <a:highlight>
                  <a:schemeClr val="accent1"/>
                </a:highlight>
              </a:rPr>
            </a:br>
            <a:r>
              <a:rPr lang="en-GB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ĐIỂM. ĐƯỜNG THẲNG</a:t>
            </a:r>
            <a:endParaRPr sz="4000" dirty="0">
              <a:solidFill>
                <a:schemeClr val="accent3"/>
              </a:solidFill>
              <a:highlight>
                <a:schemeClr val="accent1"/>
              </a:highlight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883695" y="267348"/>
            <a:ext cx="8325467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CHƯƠNG VI. </a:t>
            </a:r>
          </a:p>
          <a:p>
            <a:pPr algn="ctr"/>
            <a:r>
              <a:rPr lang="en-GB" sz="4000" b="1" dirty="0">
                <a:solidFill>
                  <a:srgbClr val="7030A0"/>
                </a:solidFill>
              </a:rPr>
              <a:t>HÌNH HỌC PHẲNG</a:t>
            </a:r>
            <a:endParaRPr lang="vi-VN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" grpId="0"/>
      <p:bldP spid="25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19995" y="984250"/>
            <a:ext cx="8424005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charset="0"/>
              </a:rPr>
              <a:t>2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Hỏi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9995" y="2138928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AB, BC, CA.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3316" y="2143315"/>
            <a:ext cx="3822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AB, BC, CA, BA, CB, AC.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9996" y="2774215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AA, BC, CA, AB.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93316" y="2782989"/>
            <a:ext cx="36948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AB, BC, CA, AA, BB, CC.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847824" y="3484706"/>
            <a:ext cx="7330976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charset="0"/>
              </a:rPr>
              <a:t>3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5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C, D, E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bao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nhiêu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61"/>
          <p:cNvSpPr txBox="1">
            <a:spLocks noGrp="1"/>
          </p:cNvSpPr>
          <p:nvPr>
            <p:ph type="title" idx="4294967295"/>
          </p:nvPr>
        </p:nvSpPr>
        <p:spPr>
          <a:xfrm>
            <a:off x="0" y="175260"/>
            <a:ext cx="7703820" cy="3759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accent3"/>
                </a:solidFill>
              </a:rPr>
              <a:t>HƯỚNG DẪN VỀ NHÀ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080" name="Google Shape;2080;p61"/>
          <p:cNvGrpSpPr/>
          <p:nvPr/>
        </p:nvGrpSpPr>
        <p:grpSpPr>
          <a:xfrm>
            <a:off x="3395060" y="1622406"/>
            <a:ext cx="2353880" cy="2332210"/>
            <a:chOff x="3555447" y="1224302"/>
            <a:chExt cx="2353880" cy="2332210"/>
          </a:xfrm>
        </p:grpSpPr>
        <p:sp>
          <p:nvSpPr>
            <p:cNvPr id="2081" name="Google Shape;2081;p61"/>
            <p:cNvSpPr/>
            <p:nvPr/>
          </p:nvSpPr>
          <p:spPr>
            <a:xfrm>
              <a:off x="3592625" y="1368303"/>
              <a:ext cx="1937700" cy="193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82" name="Google Shape;2082;p61"/>
            <p:cNvSpPr/>
            <p:nvPr/>
          </p:nvSpPr>
          <p:spPr>
            <a:xfrm>
              <a:off x="3555447" y="122430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 panose="02000000000000000000"/>
                  <a:cs typeface="Arial" panose="020B0604020202020204" pitchFamily="34" charset="0"/>
                  <a:sym typeface="Bad Script" panose="02000000000000000000"/>
                </a:rPr>
                <a:t>01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 panose="02000000000000000000"/>
                <a:cs typeface="Arial" panose="020B0604020202020204" pitchFamily="34" charset="0"/>
                <a:sym typeface="Bad Script" panose="02000000000000000000"/>
              </a:endParaRPr>
            </a:p>
          </p:txBody>
        </p:sp>
        <p:sp>
          <p:nvSpPr>
            <p:cNvPr id="2083" name="Google Shape;2083;p61"/>
            <p:cNvSpPr/>
            <p:nvPr/>
          </p:nvSpPr>
          <p:spPr>
            <a:xfrm>
              <a:off x="3853325" y="271801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 panose="02000000000000000000"/>
                  <a:cs typeface="Arial" panose="020B0604020202020204" pitchFamily="34" charset="0"/>
                  <a:sym typeface="Bad Script" panose="02000000000000000000"/>
                </a:rPr>
                <a:t>02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 panose="02000000000000000000"/>
                <a:cs typeface="Arial" panose="020B0604020202020204" pitchFamily="34" charset="0"/>
                <a:sym typeface="Bad Script" panose="02000000000000000000"/>
              </a:endParaRPr>
            </a:p>
          </p:txBody>
        </p:sp>
        <p:sp>
          <p:nvSpPr>
            <p:cNvPr id="2085" name="Google Shape;2085;p61"/>
            <p:cNvSpPr/>
            <p:nvPr/>
          </p:nvSpPr>
          <p:spPr>
            <a:xfrm>
              <a:off x="5070827" y="1880368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 panose="02000000000000000000"/>
                  <a:cs typeface="Arial" panose="020B0604020202020204" pitchFamily="34" charset="0"/>
                  <a:sym typeface="Bad Script" panose="02000000000000000000"/>
                </a:rPr>
                <a:t>03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 panose="02000000000000000000"/>
                <a:cs typeface="Arial" panose="020B0604020202020204" pitchFamily="34" charset="0"/>
                <a:sym typeface="Bad Script" panose="02000000000000000000"/>
              </a:endParaRPr>
            </a:p>
          </p:txBody>
        </p:sp>
        <p:sp>
          <p:nvSpPr>
            <p:cNvPr id="2089" name="Google Shape;2089;p61"/>
            <p:cNvSpPr/>
            <p:nvPr/>
          </p:nvSpPr>
          <p:spPr>
            <a:xfrm rot="438720">
              <a:off x="4384464" y="2303772"/>
              <a:ext cx="385195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068;p61"/>
          <p:cNvSpPr txBox="1"/>
          <p:nvPr/>
        </p:nvSpPr>
        <p:spPr>
          <a:xfrm>
            <a:off x="0" y="3724651"/>
            <a:ext cx="3822699" cy="878105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2" name="Google Shape;2068;p61"/>
          <p:cNvSpPr txBox="1"/>
          <p:nvPr/>
        </p:nvSpPr>
        <p:spPr>
          <a:xfrm>
            <a:off x="5322116" y="916525"/>
            <a:ext cx="3886705" cy="1361947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Chuẩn bị bài mới</a:t>
            </a:r>
            <a:r>
              <a:rPr lang="en-US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“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cắt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nhau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 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song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song</a:t>
            </a: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000" b="1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068" name="Google Shape;2068;p61"/>
          <p:cNvSpPr txBox="1"/>
          <p:nvPr/>
        </p:nvSpPr>
        <p:spPr>
          <a:xfrm>
            <a:off x="0" y="1171507"/>
            <a:ext cx="3518067" cy="5229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Ô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0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72"/>
          <p:cNvSpPr txBox="1">
            <a:spLocks noGrp="1"/>
          </p:cNvSpPr>
          <p:nvPr>
            <p:ph type="title" idx="4294967295"/>
          </p:nvPr>
        </p:nvSpPr>
        <p:spPr>
          <a:xfrm>
            <a:off x="2984500" y="1854200"/>
            <a:ext cx="6159500" cy="3759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/>
              <a:t>CẢM ƠN CÁC EM ĐÃ CHÚ Ý BÀI GIẢNG</a:t>
            </a:r>
            <a:endParaRPr sz="4000" dirty="0">
              <a:solidFill>
                <a:schemeClr val="accent3"/>
              </a:solidFill>
            </a:endParaRPr>
          </a:p>
        </p:txBody>
      </p:sp>
      <p:grpSp>
        <p:nvGrpSpPr>
          <p:cNvPr id="2336" name="Google Shape;2336;p72"/>
          <p:cNvGrpSpPr/>
          <p:nvPr/>
        </p:nvGrpSpPr>
        <p:grpSpPr>
          <a:xfrm>
            <a:off x="178466" y="393035"/>
            <a:ext cx="1404369" cy="1135270"/>
            <a:chOff x="3593892" y="1841676"/>
            <a:chExt cx="1491329" cy="1017264"/>
          </a:xfrm>
        </p:grpSpPr>
        <p:sp>
          <p:nvSpPr>
            <p:cNvPr id="2337" name="Google Shape;2337;p72"/>
            <p:cNvSpPr/>
            <p:nvPr/>
          </p:nvSpPr>
          <p:spPr>
            <a:xfrm>
              <a:off x="3610884" y="2253504"/>
              <a:ext cx="592457" cy="545880"/>
            </a:xfrm>
            <a:custGeom>
              <a:avLst/>
              <a:gdLst/>
              <a:ahLst/>
              <a:cxnLst/>
              <a:rect l="l" t="t" r="r" b="b"/>
              <a:pathLst>
                <a:path w="32042" h="29523" extrusionOk="0">
                  <a:moveTo>
                    <a:pt x="1" y="1"/>
                  </a:moveTo>
                  <a:lnTo>
                    <a:pt x="1" y="1214"/>
                  </a:lnTo>
                  <a:lnTo>
                    <a:pt x="3441" y="3304"/>
                  </a:lnTo>
                  <a:lnTo>
                    <a:pt x="2786" y="9758"/>
                  </a:lnTo>
                  <a:lnTo>
                    <a:pt x="154" y="7669"/>
                  </a:lnTo>
                  <a:lnTo>
                    <a:pt x="224" y="9566"/>
                  </a:lnTo>
                  <a:lnTo>
                    <a:pt x="22218" y="27081"/>
                  </a:lnTo>
                  <a:cubicBezTo>
                    <a:pt x="24239" y="28674"/>
                    <a:pt x="25917" y="29371"/>
                    <a:pt x="27875" y="29495"/>
                  </a:cubicBezTo>
                  <a:cubicBezTo>
                    <a:pt x="28117" y="29511"/>
                    <a:pt x="28339" y="29523"/>
                    <a:pt x="28541" y="29523"/>
                  </a:cubicBezTo>
                  <a:cubicBezTo>
                    <a:pt x="29298" y="29523"/>
                    <a:pt x="29788" y="29348"/>
                    <a:pt x="30099" y="28494"/>
                  </a:cubicBezTo>
                  <a:cubicBezTo>
                    <a:pt x="32042" y="23152"/>
                    <a:pt x="30990" y="18592"/>
                    <a:pt x="28320" y="16145"/>
                  </a:cubicBezTo>
                  <a:cubicBezTo>
                    <a:pt x="25129" y="13221"/>
                    <a:pt x="12526" y="6382"/>
                    <a:pt x="3512" y="19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3C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2"/>
            <p:cNvSpPr/>
            <p:nvPr/>
          </p:nvSpPr>
          <p:spPr>
            <a:xfrm>
              <a:off x="3632351" y="2289652"/>
              <a:ext cx="524709" cy="488672"/>
            </a:xfrm>
            <a:custGeom>
              <a:avLst/>
              <a:gdLst/>
              <a:ahLst/>
              <a:cxnLst/>
              <a:rect l="l" t="t" r="r" b="b"/>
              <a:pathLst>
                <a:path w="28378" h="26429" extrusionOk="0">
                  <a:moveTo>
                    <a:pt x="0" y="0"/>
                  </a:moveTo>
                  <a:lnTo>
                    <a:pt x="205" y="6648"/>
                  </a:lnTo>
                  <a:cubicBezTo>
                    <a:pt x="205" y="6648"/>
                    <a:pt x="22345" y="25628"/>
                    <a:pt x="25426" y="26252"/>
                  </a:cubicBezTo>
                  <a:cubicBezTo>
                    <a:pt x="25987" y="26366"/>
                    <a:pt x="26434" y="26429"/>
                    <a:pt x="26788" y="26429"/>
                  </a:cubicBezTo>
                  <a:cubicBezTo>
                    <a:pt x="28378" y="26429"/>
                    <a:pt x="28125" y="25162"/>
                    <a:pt x="28183" y="21509"/>
                  </a:cubicBezTo>
                  <a:cubicBezTo>
                    <a:pt x="28293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4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2"/>
            <p:cNvSpPr/>
            <p:nvPr/>
          </p:nvSpPr>
          <p:spPr>
            <a:xfrm>
              <a:off x="3632351" y="2289652"/>
              <a:ext cx="524691" cy="488672"/>
            </a:xfrm>
            <a:custGeom>
              <a:avLst/>
              <a:gdLst/>
              <a:ahLst/>
              <a:cxnLst/>
              <a:rect l="l" t="t" r="r" b="b"/>
              <a:pathLst>
                <a:path w="28377" h="26429" extrusionOk="0">
                  <a:moveTo>
                    <a:pt x="0" y="0"/>
                  </a:moveTo>
                  <a:lnTo>
                    <a:pt x="67" y="2173"/>
                  </a:lnTo>
                  <a:cubicBezTo>
                    <a:pt x="3715" y="4316"/>
                    <a:pt x="11606" y="8920"/>
                    <a:pt x="15248" y="10773"/>
                  </a:cubicBezTo>
                  <a:cubicBezTo>
                    <a:pt x="20071" y="13229"/>
                    <a:pt x="26209" y="17175"/>
                    <a:pt x="26999" y="20069"/>
                  </a:cubicBezTo>
                  <a:cubicBezTo>
                    <a:pt x="27525" y="22000"/>
                    <a:pt x="27115" y="24784"/>
                    <a:pt x="26785" y="26428"/>
                  </a:cubicBezTo>
                  <a:cubicBezTo>
                    <a:pt x="28376" y="26428"/>
                    <a:pt x="28124" y="25163"/>
                    <a:pt x="28183" y="21509"/>
                  </a:cubicBezTo>
                  <a:cubicBezTo>
                    <a:pt x="28292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6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2"/>
            <p:cNvSpPr/>
            <p:nvPr/>
          </p:nvSpPr>
          <p:spPr>
            <a:xfrm>
              <a:off x="3593892" y="2390940"/>
              <a:ext cx="1420365" cy="468000"/>
            </a:xfrm>
            <a:custGeom>
              <a:avLst/>
              <a:gdLst/>
              <a:ahLst/>
              <a:cxnLst/>
              <a:rect l="l" t="t" r="r" b="b"/>
              <a:pathLst>
                <a:path w="76818" h="25311" extrusionOk="0">
                  <a:moveTo>
                    <a:pt x="13558" y="1"/>
                  </a:moveTo>
                  <a:lnTo>
                    <a:pt x="1722" y="1938"/>
                  </a:lnTo>
                  <a:lnTo>
                    <a:pt x="0" y="2583"/>
                  </a:lnTo>
                  <a:cubicBezTo>
                    <a:pt x="0" y="2583"/>
                    <a:pt x="23123" y="23203"/>
                    <a:pt x="27965" y="25140"/>
                  </a:cubicBezTo>
                  <a:cubicBezTo>
                    <a:pt x="28255" y="25256"/>
                    <a:pt x="28685" y="25311"/>
                    <a:pt x="29238" y="25311"/>
                  </a:cubicBezTo>
                  <a:cubicBezTo>
                    <a:pt x="37919" y="25311"/>
                    <a:pt x="76818" y="11873"/>
                    <a:pt x="76818" y="11873"/>
                  </a:cubicBezTo>
                  <a:lnTo>
                    <a:pt x="1355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2"/>
            <p:cNvSpPr/>
            <p:nvPr/>
          </p:nvSpPr>
          <p:spPr>
            <a:xfrm>
              <a:off x="3610884" y="2069750"/>
              <a:ext cx="1474337" cy="744574"/>
            </a:xfrm>
            <a:custGeom>
              <a:avLst/>
              <a:gdLst/>
              <a:ahLst/>
              <a:cxnLst/>
              <a:rect l="l" t="t" r="r" b="b"/>
              <a:pathLst>
                <a:path w="79737" h="40269" extrusionOk="0">
                  <a:moveTo>
                    <a:pt x="55465" y="0"/>
                  </a:move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4893" y="39127"/>
                    <a:pt x="28196" y="40269"/>
                    <a:pt x="31593" y="40269"/>
                  </a:cubicBezTo>
                  <a:cubicBezTo>
                    <a:pt x="31776" y="40269"/>
                    <a:pt x="31959" y="40265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lnTo>
                    <a:pt x="55465" y="0"/>
                  </a:lnTo>
                  <a:close/>
                </a:path>
              </a:pathLst>
            </a:custGeom>
            <a:solidFill>
              <a:srgbClr val="F2F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2"/>
            <p:cNvSpPr/>
            <p:nvPr/>
          </p:nvSpPr>
          <p:spPr>
            <a:xfrm>
              <a:off x="3610884" y="2069750"/>
              <a:ext cx="1474337" cy="746793"/>
            </a:xfrm>
            <a:custGeom>
              <a:avLst/>
              <a:gdLst/>
              <a:ahLst/>
              <a:cxnLst/>
              <a:rect l="l" t="t" r="r" b="b"/>
              <a:pathLst>
                <a:path w="79737" h="40389" fill="none" extrusionOk="0">
                  <a:moveTo>
                    <a:pt x="74477" y="11333"/>
                  </a:moveTo>
                  <a:lnTo>
                    <a:pt x="55465" y="0"/>
                  </a:ln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5037" y="39241"/>
                    <a:pt x="28554" y="40389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2"/>
            <p:cNvSpPr/>
            <p:nvPr/>
          </p:nvSpPr>
          <p:spPr>
            <a:xfrm>
              <a:off x="3655648" y="2125923"/>
              <a:ext cx="1306282" cy="388382"/>
            </a:xfrm>
            <a:custGeom>
              <a:avLst/>
              <a:gdLst/>
              <a:ahLst/>
              <a:cxnLst/>
              <a:rect l="l" t="t" r="r" b="b"/>
              <a:pathLst>
                <a:path w="70648" h="21005" extrusionOk="0">
                  <a:moveTo>
                    <a:pt x="37973" y="0"/>
                  </a:moveTo>
                  <a:lnTo>
                    <a:pt x="1" y="6486"/>
                  </a:lnTo>
                  <a:lnTo>
                    <a:pt x="18664" y="18499"/>
                  </a:lnTo>
                  <a:cubicBezTo>
                    <a:pt x="21229" y="20150"/>
                    <a:pt x="24191" y="21004"/>
                    <a:pt x="27185" y="21004"/>
                  </a:cubicBezTo>
                  <a:cubicBezTo>
                    <a:pt x="28552" y="21004"/>
                    <a:pt x="29926" y="20826"/>
                    <a:pt x="31272" y="20464"/>
                  </a:cubicBezTo>
                  <a:cubicBezTo>
                    <a:pt x="41552" y="17699"/>
                    <a:pt x="69838" y="7386"/>
                    <a:pt x="70177" y="7252"/>
                  </a:cubicBezTo>
                  <a:cubicBezTo>
                    <a:pt x="70647" y="7063"/>
                    <a:pt x="37973" y="0"/>
                    <a:pt x="3797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2"/>
            <p:cNvSpPr/>
            <p:nvPr/>
          </p:nvSpPr>
          <p:spPr>
            <a:xfrm>
              <a:off x="3678631" y="1841676"/>
              <a:ext cx="1369129" cy="649202"/>
            </a:xfrm>
            <a:custGeom>
              <a:avLst/>
              <a:gdLst/>
              <a:ahLst/>
              <a:cxnLst/>
              <a:rect l="l" t="t" r="r" b="b"/>
              <a:pathLst>
                <a:path w="74047" h="35111" extrusionOk="0">
                  <a:moveTo>
                    <a:pt x="42207" y="0"/>
                  </a:moveTo>
                  <a:lnTo>
                    <a:pt x="0" y="13207"/>
                  </a:lnTo>
                  <a:lnTo>
                    <a:pt x="103" y="14154"/>
                  </a:lnTo>
                  <a:lnTo>
                    <a:pt x="2963" y="15494"/>
                  </a:lnTo>
                  <a:lnTo>
                    <a:pt x="3051" y="20586"/>
                  </a:lnTo>
                  <a:lnTo>
                    <a:pt x="3051" y="20586"/>
                  </a:lnTo>
                  <a:lnTo>
                    <a:pt x="768" y="19178"/>
                  </a:lnTo>
                  <a:lnTo>
                    <a:pt x="982" y="20653"/>
                  </a:lnTo>
                  <a:lnTo>
                    <a:pt x="20919" y="34006"/>
                  </a:lnTo>
                  <a:cubicBezTo>
                    <a:pt x="22179" y="34795"/>
                    <a:pt x="23872" y="35110"/>
                    <a:pt x="25652" y="35110"/>
                  </a:cubicBezTo>
                  <a:cubicBezTo>
                    <a:pt x="27247" y="35110"/>
                    <a:pt x="28913" y="34857"/>
                    <a:pt x="30398" y="34464"/>
                  </a:cubicBezTo>
                  <a:lnTo>
                    <a:pt x="70529" y="21566"/>
                  </a:lnTo>
                  <a:cubicBezTo>
                    <a:pt x="74047" y="20122"/>
                    <a:pt x="73015" y="10855"/>
                    <a:pt x="70449" y="9363"/>
                  </a:cubicBezTo>
                  <a:lnTo>
                    <a:pt x="42207" y="0"/>
                  </a:lnTo>
                  <a:close/>
                </a:path>
              </a:pathLst>
            </a:custGeom>
            <a:solidFill>
              <a:srgbClr val="C5E9B8"/>
            </a:solidFill>
            <a:ln w="50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2"/>
            <p:cNvSpPr/>
            <p:nvPr/>
          </p:nvSpPr>
          <p:spPr>
            <a:xfrm>
              <a:off x="3678668" y="2022841"/>
              <a:ext cx="1364451" cy="468019"/>
            </a:xfrm>
            <a:custGeom>
              <a:avLst/>
              <a:gdLst/>
              <a:ahLst/>
              <a:cxnLst/>
              <a:rect l="l" t="t" r="r" b="b"/>
              <a:pathLst>
                <a:path w="73794" h="25312" extrusionOk="0">
                  <a:moveTo>
                    <a:pt x="70970" y="0"/>
                  </a:moveTo>
                  <a:cubicBezTo>
                    <a:pt x="64423" y="2738"/>
                    <a:pt x="31735" y="13098"/>
                    <a:pt x="27730" y="13098"/>
                  </a:cubicBezTo>
                  <a:cubicBezTo>
                    <a:pt x="24052" y="13098"/>
                    <a:pt x="7134" y="5803"/>
                    <a:pt x="0" y="3442"/>
                  </a:cubicBezTo>
                  <a:lnTo>
                    <a:pt x="0" y="3442"/>
                  </a:lnTo>
                  <a:lnTo>
                    <a:pt x="99" y="4356"/>
                  </a:lnTo>
                  <a:lnTo>
                    <a:pt x="2960" y="5696"/>
                  </a:lnTo>
                  <a:lnTo>
                    <a:pt x="3048" y="10788"/>
                  </a:lnTo>
                  <a:lnTo>
                    <a:pt x="766" y="9380"/>
                  </a:lnTo>
                  <a:lnTo>
                    <a:pt x="980" y="10855"/>
                  </a:lnTo>
                  <a:lnTo>
                    <a:pt x="20919" y="24208"/>
                  </a:lnTo>
                  <a:cubicBezTo>
                    <a:pt x="22178" y="24997"/>
                    <a:pt x="23870" y="25312"/>
                    <a:pt x="25648" y="25312"/>
                  </a:cubicBezTo>
                  <a:cubicBezTo>
                    <a:pt x="27245" y="25312"/>
                    <a:pt x="28911" y="25058"/>
                    <a:pt x="30397" y="24664"/>
                  </a:cubicBezTo>
                  <a:lnTo>
                    <a:pt x="70527" y="11768"/>
                  </a:lnTo>
                  <a:cubicBezTo>
                    <a:pt x="73794" y="10428"/>
                    <a:pt x="73137" y="2342"/>
                    <a:pt x="70970" y="0"/>
                  </a:cubicBezTo>
                  <a:close/>
                </a:path>
              </a:pathLst>
            </a:custGeom>
            <a:solidFill>
              <a:srgbClr val="3B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2"/>
            <p:cNvSpPr/>
            <p:nvPr/>
          </p:nvSpPr>
          <p:spPr>
            <a:xfrm>
              <a:off x="3678631" y="1841676"/>
              <a:ext cx="1369129" cy="656432"/>
            </a:xfrm>
            <a:custGeom>
              <a:avLst/>
              <a:gdLst/>
              <a:ahLst/>
              <a:cxnLst/>
              <a:rect l="l" t="t" r="r" b="b"/>
              <a:pathLst>
                <a:path w="74047" h="35502" fill="none" extrusionOk="0">
                  <a:moveTo>
                    <a:pt x="70529" y="21566"/>
                  </a:moveTo>
                  <a:lnTo>
                    <a:pt x="30398" y="34464"/>
                  </a:lnTo>
                  <a:cubicBezTo>
                    <a:pt x="27256" y="35296"/>
                    <a:pt x="23308" y="35502"/>
                    <a:pt x="20919" y="34006"/>
                  </a:cubicBezTo>
                  <a:lnTo>
                    <a:pt x="982" y="20653"/>
                  </a:lnTo>
                  <a:lnTo>
                    <a:pt x="768" y="19178"/>
                  </a:lnTo>
                  <a:lnTo>
                    <a:pt x="3051" y="20586"/>
                  </a:lnTo>
                  <a:lnTo>
                    <a:pt x="2963" y="15494"/>
                  </a:lnTo>
                  <a:lnTo>
                    <a:pt x="103" y="14154"/>
                  </a:lnTo>
                  <a:lnTo>
                    <a:pt x="0" y="13207"/>
                  </a:lnTo>
                  <a:lnTo>
                    <a:pt x="42207" y="0"/>
                  </a:lnTo>
                  <a:lnTo>
                    <a:pt x="70449" y="9363"/>
                  </a:lnTo>
                  <a:cubicBezTo>
                    <a:pt x="73015" y="10855"/>
                    <a:pt x="74047" y="20122"/>
                    <a:pt x="70529" y="21566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2"/>
            <p:cNvSpPr/>
            <p:nvPr/>
          </p:nvSpPr>
          <p:spPr>
            <a:xfrm>
              <a:off x="3698397" y="2112240"/>
              <a:ext cx="451803" cy="339772"/>
            </a:xfrm>
            <a:custGeom>
              <a:avLst/>
              <a:gdLst/>
              <a:ahLst/>
              <a:cxnLst/>
              <a:rect l="l" t="t" r="r" b="b"/>
              <a:pathLst>
                <a:path w="24435" h="18376" extrusionOk="0">
                  <a:moveTo>
                    <a:pt x="1" y="0"/>
                  </a:moveTo>
                  <a:lnTo>
                    <a:pt x="723" y="5172"/>
                  </a:lnTo>
                  <a:cubicBezTo>
                    <a:pt x="723" y="5172"/>
                    <a:pt x="19605" y="18111"/>
                    <a:pt x="22063" y="18336"/>
                  </a:cubicBezTo>
                  <a:cubicBezTo>
                    <a:pt x="22340" y="18362"/>
                    <a:pt x="22580" y="18376"/>
                    <a:pt x="22789" y="18376"/>
                  </a:cubicBezTo>
                  <a:cubicBezTo>
                    <a:pt x="24434" y="18376"/>
                    <a:pt x="24100" y="17501"/>
                    <a:pt x="23813" y="14402"/>
                  </a:cubicBezTo>
                  <a:cubicBezTo>
                    <a:pt x="23311" y="8969"/>
                    <a:pt x="17913" y="7377"/>
                    <a:pt x="17913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2"/>
            <p:cNvSpPr/>
            <p:nvPr/>
          </p:nvSpPr>
          <p:spPr>
            <a:xfrm>
              <a:off x="3698397" y="2112240"/>
              <a:ext cx="445572" cy="322909"/>
            </a:xfrm>
            <a:custGeom>
              <a:avLst/>
              <a:gdLst/>
              <a:ahLst/>
              <a:cxnLst/>
              <a:rect l="l" t="t" r="r" b="b"/>
              <a:pathLst>
                <a:path w="24098" h="17464" extrusionOk="0">
                  <a:moveTo>
                    <a:pt x="1" y="0"/>
                  </a:moveTo>
                  <a:lnTo>
                    <a:pt x="250" y="1787"/>
                  </a:lnTo>
                  <a:cubicBezTo>
                    <a:pt x="3980" y="3096"/>
                    <a:pt x="13963" y="6678"/>
                    <a:pt x="16572" y="8416"/>
                  </a:cubicBezTo>
                  <a:cubicBezTo>
                    <a:pt x="19396" y="10299"/>
                    <a:pt x="23869" y="14037"/>
                    <a:pt x="24035" y="17464"/>
                  </a:cubicBezTo>
                  <a:cubicBezTo>
                    <a:pt x="24097" y="16851"/>
                    <a:pt x="23950" y="15881"/>
                    <a:pt x="23814" y="14402"/>
                  </a:cubicBezTo>
                  <a:cubicBezTo>
                    <a:pt x="23312" y="8969"/>
                    <a:pt x="17914" y="7377"/>
                    <a:pt x="17914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698BE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7" name="Google Shape;2437;p72"/>
          <p:cNvGrpSpPr/>
          <p:nvPr/>
        </p:nvGrpSpPr>
        <p:grpSpPr>
          <a:xfrm rot="19732113">
            <a:off x="7020468" y="3037798"/>
            <a:ext cx="2159937" cy="1002789"/>
            <a:chOff x="3463297" y="4258097"/>
            <a:chExt cx="1610331" cy="747625"/>
          </a:xfrm>
        </p:grpSpPr>
        <p:sp>
          <p:nvSpPr>
            <p:cNvPr id="2438" name="Google Shape;2438;p72"/>
            <p:cNvSpPr/>
            <p:nvPr/>
          </p:nvSpPr>
          <p:spPr>
            <a:xfrm>
              <a:off x="3676265" y="4355355"/>
              <a:ext cx="744407" cy="300000"/>
            </a:xfrm>
            <a:custGeom>
              <a:avLst/>
              <a:gdLst/>
              <a:ahLst/>
              <a:cxnLst/>
              <a:rect l="l" t="t" r="r" b="b"/>
              <a:pathLst>
                <a:path w="40260" h="16225" extrusionOk="0">
                  <a:moveTo>
                    <a:pt x="4538" y="1"/>
                  </a:moveTo>
                  <a:lnTo>
                    <a:pt x="0" y="15942"/>
                  </a:lnTo>
                  <a:lnTo>
                    <a:pt x="3228" y="16225"/>
                  </a:lnTo>
                  <a:cubicBezTo>
                    <a:pt x="3026" y="16058"/>
                    <a:pt x="6833" y="3373"/>
                    <a:pt x="6833" y="3373"/>
                  </a:cubicBezTo>
                  <a:lnTo>
                    <a:pt x="39328" y="10241"/>
                  </a:lnTo>
                  <a:lnTo>
                    <a:pt x="40260" y="7099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72"/>
            <p:cNvSpPr/>
            <p:nvPr/>
          </p:nvSpPr>
          <p:spPr>
            <a:xfrm>
              <a:off x="3463297" y="4365690"/>
              <a:ext cx="1610331" cy="640031"/>
            </a:xfrm>
            <a:custGeom>
              <a:avLst/>
              <a:gdLst/>
              <a:ahLst/>
              <a:cxnLst/>
              <a:rect l="l" t="t" r="r" b="b"/>
              <a:pathLst>
                <a:path w="87092" h="34615" extrusionOk="0">
                  <a:moveTo>
                    <a:pt x="22168" y="8237"/>
                  </a:moveTo>
                  <a:cubicBezTo>
                    <a:pt x="22194" y="8237"/>
                    <a:pt x="22220" y="8240"/>
                    <a:pt x="22246" y="8245"/>
                  </a:cubicBezTo>
                  <a:lnTo>
                    <a:pt x="54342" y="14920"/>
                  </a:lnTo>
                  <a:cubicBezTo>
                    <a:pt x="54740" y="15001"/>
                    <a:pt x="54738" y="15561"/>
                    <a:pt x="54342" y="15643"/>
                  </a:cubicBezTo>
                  <a:lnTo>
                    <a:pt x="18561" y="23020"/>
                  </a:lnTo>
                  <a:cubicBezTo>
                    <a:pt x="18535" y="23025"/>
                    <a:pt x="18508" y="23028"/>
                    <a:pt x="18483" y="23028"/>
                  </a:cubicBezTo>
                  <a:cubicBezTo>
                    <a:pt x="18246" y="23028"/>
                    <a:pt x="18058" y="22805"/>
                    <a:pt x="18121" y="22566"/>
                  </a:cubicBezTo>
                  <a:lnTo>
                    <a:pt x="21806" y="8515"/>
                  </a:lnTo>
                  <a:cubicBezTo>
                    <a:pt x="21851" y="8348"/>
                    <a:pt x="22002" y="8237"/>
                    <a:pt x="22168" y="8237"/>
                  </a:cubicBezTo>
                  <a:close/>
                  <a:moveTo>
                    <a:pt x="13017" y="1"/>
                  </a:moveTo>
                  <a:cubicBezTo>
                    <a:pt x="12863" y="1"/>
                    <a:pt x="12719" y="97"/>
                    <a:pt x="12663" y="247"/>
                  </a:cubicBezTo>
                  <a:lnTo>
                    <a:pt x="93" y="34117"/>
                  </a:lnTo>
                  <a:cubicBezTo>
                    <a:pt x="1" y="34364"/>
                    <a:pt x="192" y="34614"/>
                    <a:pt x="444" y="34614"/>
                  </a:cubicBezTo>
                  <a:cubicBezTo>
                    <a:pt x="469" y="34614"/>
                    <a:pt x="496" y="34612"/>
                    <a:pt x="522" y="34606"/>
                  </a:cubicBezTo>
                  <a:lnTo>
                    <a:pt x="86419" y="15201"/>
                  </a:lnTo>
                  <a:cubicBezTo>
                    <a:pt x="87091" y="15049"/>
                    <a:pt x="87075" y="14085"/>
                    <a:pt x="86397" y="13956"/>
                  </a:cubicBezTo>
                  <a:lnTo>
                    <a:pt x="13098" y="10"/>
                  </a:lnTo>
                  <a:cubicBezTo>
                    <a:pt x="13071" y="4"/>
                    <a:pt x="13044" y="1"/>
                    <a:pt x="13017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72"/>
            <p:cNvSpPr/>
            <p:nvPr/>
          </p:nvSpPr>
          <p:spPr>
            <a:xfrm>
              <a:off x="3509263" y="4543990"/>
              <a:ext cx="1516383" cy="396352"/>
            </a:xfrm>
            <a:custGeom>
              <a:avLst/>
              <a:gdLst/>
              <a:ahLst/>
              <a:cxnLst/>
              <a:rect l="l" t="t" r="r" b="b"/>
              <a:pathLst>
                <a:path w="82011" h="21436" extrusionOk="0">
                  <a:moveTo>
                    <a:pt x="82011" y="1"/>
                  </a:moveTo>
                  <a:lnTo>
                    <a:pt x="0" y="17436"/>
                  </a:lnTo>
                  <a:lnTo>
                    <a:pt x="409" y="21436"/>
                  </a:lnTo>
                  <a:lnTo>
                    <a:pt x="81867" y="2562"/>
                  </a:lnTo>
                  <a:lnTo>
                    <a:pt x="82011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72"/>
            <p:cNvSpPr/>
            <p:nvPr/>
          </p:nvSpPr>
          <p:spPr>
            <a:xfrm>
              <a:off x="3507654" y="4258097"/>
              <a:ext cx="1524926" cy="617141"/>
            </a:xfrm>
            <a:custGeom>
              <a:avLst/>
              <a:gdLst/>
              <a:ahLst/>
              <a:cxnLst/>
              <a:rect l="l" t="t" r="r" b="b"/>
              <a:pathLst>
                <a:path w="82473" h="33377" extrusionOk="0">
                  <a:moveTo>
                    <a:pt x="21058" y="7943"/>
                  </a:moveTo>
                  <a:cubicBezTo>
                    <a:pt x="21082" y="7943"/>
                    <a:pt x="21106" y="7945"/>
                    <a:pt x="21130" y="7950"/>
                  </a:cubicBezTo>
                  <a:lnTo>
                    <a:pt x="21131" y="7950"/>
                  </a:lnTo>
                  <a:lnTo>
                    <a:pt x="51615" y="14386"/>
                  </a:lnTo>
                  <a:cubicBezTo>
                    <a:pt x="51993" y="14466"/>
                    <a:pt x="51992" y="15005"/>
                    <a:pt x="51615" y="15084"/>
                  </a:cubicBezTo>
                  <a:lnTo>
                    <a:pt x="17630" y="22197"/>
                  </a:lnTo>
                  <a:cubicBezTo>
                    <a:pt x="17605" y="22202"/>
                    <a:pt x="17581" y="22205"/>
                    <a:pt x="17557" y="22205"/>
                  </a:cubicBezTo>
                  <a:cubicBezTo>
                    <a:pt x="17332" y="22205"/>
                    <a:pt x="17153" y="21990"/>
                    <a:pt x="17213" y="21759"/>
                  </a:cubicBezTo>
                  <a:lnTo>
                    <a:pt x="20713" y="8210"/>
                  </a:lnTo>
                  <a:cubicBezTo>
                    <a:pt x="20754" y="8050"/>
                    <a:pt x="20899" y="7943"/>
                    <a:pt x="21058" y="7943"/>
                  </a:cubicBezTo>
                  <a:close/>
                  <a:moveTo>
                    <a:pt x="12363" y="1"/>
                  </a:moveTo>
                  <a:cubicBezTo>
                    <a:pt x="12217" y="1"/>
                    <a:pt x="12081" y="92"/>
                    <a:pt x="12029" y="235"/>
                  </a:cubicBezTo>
                  <a:lnTo>
                    <a:pt x="88" y="32898"/>
                  </a:lnTo>
                  <a:cubicBezTo>
                    <a:pt x="1" y="33136"/>
                    <a:pt x="182" y="33376"/>
                    <a:pt x="420" y="33376"/>
                  </a:cubicBezTo>
                  <a:cubicBezTo>
                    <a:pt x="445" y="33376"/>
                    <a:pt x="470" y="33374"/>
                    <a:pt x="496" y="33368"/>
                  </a:cubicBezTo>
                  <a:lnTo>
                    <a:pt x="82094" y="16158"/>
                  </a:lnTo>
                  <a:cubicBezTo>
                    <a:pt x="82470" y="16080"/>
                    <a:pt x="82473" y="15545"/>
                    <a:pt x="82099" y="15462"/>
                  </a:cubicBezTo>
                  <a:lnTo>
                    <a:pt x="12440" y="9"/>
                  </a:lnTo>
                  <a:cubicBezTo>
                    <a:pt x="12414" y="3"/>
                    <a:pt x="12388" y="1"/>
                    <a:pt x="12363" y="1"/>
                  </a:cubicBezTo>
                  <a:close/>
                </a:path>
              </a:pathLst>
            </a:custGeom>
            <a:solidFill>
              <a:srgbClr val="AED9C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5" name="Google Shape;2495;p72"/>
          <p:cNvGrpSpPr/>
          <p:nvPr/>
        </p:nvGrpSpPr>
        <p:grpSpPr>
          <a:xfrm>
            <a:off x="8116777" y="3473294"/>
            <a:ext cx="847477" cy="1564288"/>
            <a:chOff x="1300318" y="1194619"/>
            <a:chExt cx="644469" cy="1189573"/>
          </a:xfrm>
        </p:grpSpPr>
        <p:sp>
          <p:nvSpPr>
            <p:cNvPr id="2496" name="Google Shape;2496;p72"/>
            <p:cNvSpPr/>
            <p:nvPr/>
          </p:nvSpPr>
          <p:spPr>
            <a:xfrm>
              <a:off x="1300318" y="2076776"/>
              <a:ext cx="644118" cy="307415"/>
            </a:xfrm>
            <a:custGeom>
              <a:avLst/>
              <a:gdLst/>
              <a:ahLst/>
              <a:cxnLst/>
              <a:rect l="l" t="t" r="r" b="b"/>
              <a:pathLst>
                <a:path w="34836" h="16626" extrusionOk="0">
                  <a:moveTo>
                    <a:pt x="17418" y="0"/>
                  </a:moveTo>
                  <a:cubicBezTo>
                    <a:pt x="12798" y="0"/>
                    <a:pt x="8368" y="876"/>
                    <a:pt x="5102" y="2435"/>
                  </a:cubicBezTo>
                  <a:cubicBezTo>
                    <a:pt x="1835" y="3994"/>
                    <a:pt x="0" y="6108"/>
                    <a:pt x="0" y="8313"/>
                  </a:cubicBezTo>
                  <a:cubicBezTo>
                    <a:pt x="0" y="10518"/>
                    <a:pt x="1835" y="12632"/>
                    <a:pt x="5102" y="14191"/>
                  </a:cubicBezTo>
                  <a:cubicBezTo>
                    <a:pt x="8368" y="15750"/>
                    <a:pt x="12798" y="16626"/>
                    <a:pt x="17418" y="16626"/>
                  </a:cubicBezTo>
                  <a:cubicBezTo>
                    <a:pt x="22037" y="16626"/>
                    <a:pt x="26467" y="15750"/>
                    <a:pt x="29734" y="14191"/>
                  </a:cubicBezTo>
                  <a:cubicBezTo>
                    <a:pt x="33000" y="12632"/>
                    <a:pt x="34835" y="10518"/>
                    <a:pt x="34835" y="8313"/>
                  </a:cubicBezTo>
                  <a:cubicBezTo>
                    <a:pt x="34835" y="6108"/>
                    <a:pt x="33000" y="3994"/>
                    <a:pt x="29734" y="2435"/>
                  </a:cubicBezTo>
                  <a:cubicBezTo>
                    <a:pt x="26467" y="876"/>
                    <a:pt x="22037" y="0"/>
                    <a:pt x="17418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72"/>
            <p:cNvSpPr/>
            <p:nvPr/>
          </p:nvSpPr>
          <p:spPr>
            <a:xfrm>
              <a:off x="1337834" y="1591321"/>
              <a:ext cx="560728" cy="736937"/>
            </a:xfrm>
            <a:custGeom>
              <a:avLst/>
              <a:gdLst/>
              <a:ahLst/>
              <a:cxnLst/>
              <a:rect l="l" t="t" r="r" b="b"/>
              <a:pathLst>
                <a:path w="30326" h="39856" extrusionOk="0">
                  <a:moveTo>
                    <a:pt x="15163" y="0"/>
                  </a:moveTo>
                  <a:cubicBezTo>
                    <a:pt x="6789" y="0"/>
                    <a:pt x="1" y="3239"/>
                    <a:pt x="1" y="7236"/>
                  </a:cubicBezTo>
                  <a:lnTo>
                    <a:pt x="1" y="32619"/>
                  </a:lnTo>
                  <a:cubicBezTo>
                    <a:pt x="1" y="36616"/>
                    <a:pt x="6789" y="39855"/>
                    <a:pt x="15163" y="39855"/>
                  </a:cubicBezTo>
                  <a:cubicBezTo>
                    <a:pt x="23537" y="39855"/>
                    <a:pt x="30325" y="36616"/>
                    <a:pt x="30325" y="32619"/>
                  </a:cubicBezTo>
                  <a:lnTo>
                    <a:pt x="30325" y="7236"/>
                  </a:lnTo>
                  <a:cubicBezTo>
                    <a:pt x="30325" y="3239"/>
                    <a:pt x="23537" y="0"/>
                    <a:pt x="151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72"/>
            <p:cNvSpPr/>
            <p:nvPr/>
          </p:nvSpPr>
          <p:spPr>
            <a:xfrm>
              <a:off x="1406192" y="1623919"/>
              <a:ext cx="424013" cy="202410"/>
            </a:xfrm>
            <a:custGeom>
              <a:avLst/>
              <a:gdLst/>
              <a:ahLst/>
              <a:cxnLst/>
              <a:rect l="l" t="t" r="r" b="b"/>
              <a:pathLst>
                <a:path w="22932" h="10947" extrusionOk="0">
                  <a:moveTo>
                    <a:pt x="11466" y="1"/>
                  </a:moveTo>
                  <a:cubicBezTo>
                    <a:pt x="8425" y="1"/>
                    <a:pt x="5509" y="577"/>
                    <a:pt x="3358" y="1604"/>
                  </a:cubicBezTo>
                  <a:cubicBezTo>
                    <a:pt x="1208" y="2630"/>
                    <a:pt x="0" y="4022"/>
                    <a:pt x="0" y="5473"/>
                  </a:cubicBezTo>
                  <a:cubicBezTo>
                    <a:pt x="0" y="6925"/>
                    <a:pt x="1208" y="8317"/>
                    <a:pt x="3358" y="9343"/>
                  </a:cubicBezTo>
                  <a:cubicBezTo>
                    <a:pt x="5509" y="10369"/>
                    <a:pt x="8425" y="10946"/>
                    <a:pt x="11466" y="10946"/>
                  </a:cubicBezTo>
                  <a:cubicBezTo>
                    <a:pt x="14506" y="10946"/>
                    <a:pt x="17423" y="10369"/>
                    <a:pt x="19574" y="9343"/>
                  </a:cubicBezTo>
                  <a:cubicBezTo>
                    <a:pt x="21723" y="8317"/>
                    <a:pt x="22932" y="6925"/>
                    <a:pt x="22932" y="5473"/>
                  </a:cubicBezTo>
                  <a:cubicBezTo>
                    <a:pt x="22932" y="4022"/>
                    <a:pt x="21723" y="2630"/>
                    <a:pt x="19574" y="1604"/>
                  </a:cubicBezTo>
                  <a:cubicBezTo>
                    <a:pt x="17423" y="577"/>
                    <a:pt x="14506" y="1"/>
                    <a:pt x="11466" y="1"/>
                  </a:cubicBezTo>
                  <a:close/>
                </a:path>
              </a:pathLst>
            </a:custGeom>
            <a:solidFill>
              <a:srgbClr val="517FC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72"/>
            <p:cNvSpPr/>
            <p:nvPr/>
          </p:nvSpPr>
          <p:spPr>
            <a:xfrm>
              <a:off x="1594235" y="1194618"/>
              <a:ext cx="350552" cy="631711"/>
            </a:xfrm>
            <a:custGeom>
              <a:avLst/>
              <a:gdLst/>
              <a:ahLst/>
              <a:cxnLst/>
              <a:rect l="l" t="t" r="r" b="b"/>
              <a:pathLst>
                <a:path w="18959" h="34165" extrusionOk="0">
                  <a:moveTo>
                    <a:pt x="9077" y="0"/>
                  </a:moveTo>
                  <a:lnTo>
                    <a:pt x="2888" y="23273"/>
                  </a:lnTo>
                  <a:lnTo>
                    <a:pt x="1" y="34128"/>
                  </a:lnTo>
                  <a:cubicBezTo>
                    <a:pt x="426" y="34152"/>
                    <a:pt x="857" y="34164"/>
                    <a:pt x="1296" y="34164"/>
                  </a:cubicBezTo>
                  <a:cubicBezTo>
                    <a:pt x="5300" y="34164"/>
                    <a:pt x="8823" y="33183"/>
                    <a:pt x="10873" y="31699"/>
                  </a:cubicBezTo>
                  <a:cubicBezTo>
                    <a:pt x="10933" y="31620"/>
                    <a:pt x="10994" y="31542"/>
                    <a:pt x="11054" y="31459"/>
                  </a:cubicBezTo>
                  <a:lnTo>
                    <a:pt x="12255" y="27080"/>
                  </a:lnTo>
                  <a:lnTo>
                    <a:pt x="18959" y="2670"/>
                  </a:lnTo>
                  <a:lnTo>
                    <a:pt x="9077" y="0"/>
                  </a:lnTo>
                  <a:close/>
                </a:path>
              </a:pathLst>
            </a:custGeom>
            <a:solidFill>
              <a:srgbClr val="3BBD9A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72"/>
            <p:cNvSpPr/>
            <p:nvPr/>
          </p:nvSpPr>
          <p:spPr>
            <a:xfrm>
              <a:off x="1562322" y="1429183"/>
              <a:ext cx="175322" cy="395926"/>
            </a:xfrm>
            <a:custGeom>
              <a:avLst/>
              <a:gdLst/>
              <a:ahLst/>
              <a:cxnLst/>
              <a:rect l="l" t="t" r="r" b="b"/>
              <a:pathLst>
                <a:path w="9482" h="21413" extrusionOk="0">
                  <a:moveTo>
                    <a:pt x="3852" y="0"/>
                  </a:moveTo>
                  <a:lnTo>
                    <a:pt x="0" y="21217"/>
                  </a:lnTo>
                  <a:cubicBezTo>
                    <a:pt x="762" y="21369"/>
                    <a:pt x="1916" y="21413"/>
                    <a:pt x="2986" y="21413"/>
                  </a:cubicBezTo>
                  <a:cubicBezTo>
                    <a:pt x="4412" y="21413"/>
                    <a:pt x="5689" y="21335"/>
                    <a:pt x="5689" y="21335"/>
                  </a:cubicBezTo>
                  <a:lnTo>
                    <a:pt x="9481" y="1305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72"/>
            <p:cNvSpPr/>
            <p:nvPr/>
          </p:nvSpPr>
          <p:spPr>
            <a:xfrm>
              <a:off x="1610414" y="1308850"/>
              <a:ext cx="153375" cy="239094"/>
            </a:xfrm>
            <a:custGeom>
              <a:avLst/>
              <a:gdLst/>
              <a:ahLst/>
              <a:cxnLst/>
              <a:rect l="l" t="t" r="r" b="b"/>
              <a:pathLst>
                <a:path w="8295" h="12931" extrusionOk="0">
                  <a:moveTo>
                    <a:pt x="4443" y="0"/>
                  </a:moveTo>
                  <a:cubicBezTo>
                    <a:pt x="1965" y="0"/>
                    <a:pt x="1812" y="1901"/>
                    <a:pt x="1660" y="2257"/>
                  </a:cubicBezTo>
                  <a:cubicBezTo>
                    <a:pt x="1495" y="2644"/>
                    <a:pt x="1" y="10606"/>
                    <a:pt x="1" y="10606"/>
                  </a:cubicBezTo>
                  <a:cubicBezTo>
                    <a:pt x="1" y="10606"/>
                    <a:pt x="664" y="12540"/>
                    <a:pt x="2986" y="12871"/>
                  </a:cubicBezTo>
                  <a:cubicBezTo>
                    <a:pt x="3277" y="12913"/>
                    <a:pt x="3544" y="12931"/>
                    <a:pt x="3790" y="12931"/>
                  </a:cubicBezTo>
                  <a:cubicBezTo>
                    <a:pt x="5503" y="12931"/>
                    <a:pt x="6138" y="12042"/>
                    <a:pt x="6138" y="12042"/>
                  </a:cubicBezTo>
                  <a:lnTo>
                    <a:pt x="7906" y="3805"/>
                  </a:lnTo>
                  <a:cubicBezTo>
                    <a:pt x="7906" y="3805"/>
                    <a:pt x="8294" y="432"/>
                    <a:pt x="5142" y="46"/>
                  </a:cubicBezTo>
                  <a:cubicBezTo>
                    <a:pt x="4890" y="15"/>
                    <a:pt x="4658" y="0"/>
                    <a:pt x="444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72"/>
            <p:cNvSpPr/>
            <p:nvPr/>
          </p:nvSpPr>
          <p:spPr>
            <a:xfrm>
              <a:off x="1733798" y="1431327"/>
              <a:ext cx="52549" cy="192074"/>
            </a:xfrm>
            <a:custGeom>
              <a:avLst/>
              <a:gdLst/>
              <a:ahLst/>
              <a:cxnLst/>
              <a:rect l="l" t="t" r="r" b="b"/>
              <a:pathLst>
                <a:path w="2842" h="10388" extrusionOk="0">
                  <a:moveTo>
                    <a:pt x="738" y="0"/>
                  </a:moveTo>
                  <a:cubicBezTo>
                    <a:pt x="681" y="0"/>
                    <a:pt x="648" y="3"/>
                    <a:pt x="648" y="3"/>
                  </a:cubicBezTo>
                  <a:lnTo>
                    <a:pt x="115" y="2730"/>
                  </a:lnTo>
                  <a:cubicBezTo>
                    <a:pt x="115" y="2730"/>
                    <a:pt x="1064" y="2730"/>
                    <a:pt x="1241" y="3382"/>
                  </a:cubicBezTo>
                  <a:cubicBezTo>
                    <a:pt x="1420" y="4033"/>
                    <a:pt x="1005" y="5633"/>
                    <a:pt x="471" y="8004"/>
                  </a:cubicBezTo>
                  <a:cubicBezTo>
                    <a:pt x="0" y="10094"/>
                    <a:pt x="589" y="10387"/>
                    <a:pt x="1182" y="10387"/>
                  </a:cubicBezTo>
                  <a:cubicBezTo>
                    <a:pt x="1262" y="10387"/>
                    <a:pt x="1342" y="10382"/>
                    <a:pt x="1420" y="10375"/>
                  </a:cubicBezTo>
                  <a:cubicBezTo>
                    <a:pt x="2071" y="10315"/>
                    <a:pt x="2841" y="4922"/>
                    <a:pt x="2841" y="2374"/>
                  </a:cubicBezTo>
                  <a:cubicBezTo>
                    <a:pt x="2841" y="137"/>
                    <a:pt x="1151" y="0"/>
                    <a:pt x="738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72"/>
            <p:cNvSpPr/>
            <p:nvPr/>
          </p:nvSpPr>
          <p:spPr>
            <a:xfrm>
              <a:off x="1484664" y="1421842"/>
              <a:ext cx="57301" cy="41362"/>
            </a:xfrm>
            <a:custGeom>
              <a:avLst/>
              <a:gdLst/>
              <a:ahLst/>
              <a:cxnLst/>
              <a:rect l="l" t="t" r="r" b="b"/>
              <a:pathLst>
                <a:path w="3099" h="2237" extrusionOk="0">
                  <a:moveTo>
                    <a:pt x="1305" y="0"/>
                  </a:moveTo>
                  <a:lnTo>
                    <a:pt x="1" y="1673"/>
                  </a:lnTo>
                  <a:cubicBezTo>
                    <a:pt x="358" y="1964"/>
                    <a:pt x="860" y="2236"/>
                    <a:pt x="1494" y="2236"/>
                  </a:cubicBezTo>
                  <a:cubicBezTo>
                    <a:pt x="1522" y="2236"/>
                    <a:pt x="1550" y="2236"/>
                    <a:pt x="1578" y="2235"/>
                  </a:cubicBezTo>
                  <a:cubicBezTo>
                    <a:pt x="2218" y="2211"/>
                    <a:pt x="2729" y="1932"/>
                    <a:pt x="3098" y="1630"/>
                  </a:cubicBezTo>
                  <a:lnTo>
                    <a:pt x="1305" y="0"/>
                  </a:ln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72"/>
            <p:cNvSpPr/>
            <p:nvPr/>
          </p:nvSpPr>
          <p:spPr>
            <a:xfrm>
              <a:off x="1460386" y="1451981"/>
              <a:ext cx="103026" cy="52623"/>
            </a:xfrm>
            <a:custGeom>
              <a:avLst/>
              <a:gdLst/>
              <a:ahLst/>
              <a:cxnLst/>
              <a:rect l="l" t="t" r="r" b="b"/>
              <a:pathLst>
                <a:path w="5572" h="2846" extrusionOk="0">
                  <a:moveTo>
                    <a:pt x="4411" y="0"/>
                  </a:moveTo>
                  <a:cubicBezTo>
                    <a:pt x="4042" y="301"/>
                    <a:pt x="3531" y="581"/>
                    <a:pt x="2891" y="605"/>
                  </a:cubicBezTo>
                  <a:cubicBezTo>
                    <a:pt x="2863" y="606"/>
                    <a:pt x="2835" y="606"/>
                    <a:pt x="2807" y="606"/>
                  </a:cubicBezTo>
                  <a:cubicBezTo>
                    <a:pt x="2173" y="606"/>
                    <a:pt x="1671" y="334"/>
                    <a:pt x="1314" y="43"/>
                  </a:cubicBezTo>
                  <a:lnTo>
                    <a:pt x="0" y="1727"/>
                  </a:lnTo>
                  <a:cubicBezTo>
                    <a:pt x="624" y="2471"/>
                    <a:pt x="1578" y="2845"/>
                    <a:pt x="2540" y="2845"/>
                  </a:cubicBezTo>
                  <a:cubicBezTo>
                    <a:pt x="3750" y="2845"/>
                    <a:pt x="4974" y="2253"/>
                    <a:pt x="5572" y="1056"/>
                  </a:cubicBezTo>
                  <a:lnTo>
                    <a:pt x="441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72"/>
            <p:cNvSpPr/>
            <p:nvPr/>
          </p:nvSpPr>
          <p:spPr>
            <a:xfrm>
              <a:off x="1460386" y="1471469"/>
              <a:ext cx="129005" cy="353899"/>
            </a:xfrm>
            <a:custGeom>
              <a:avLst/>
              <a:gdLst/>
              <a:ahLst/>
              <a:cxnLst/>
              <a:rect l="l" t="t" r="r" b="b"/>
              <a:pathLst>
                <a:path w="6977" h="19140" extrusionOk="0">
                  <a:moveTo>
                    <a:pt x="5572" y="1"/>
                  </a:moveTo>
                  <a:cubicBezTo>
                    <a:pt x="4974" y="1197"/>
                    <a:pt x="3750" y="1790"/>
                    <a:pt x="2540" y="1790"/>
                  </a:cubicBezTo>
                  <a:cubicBezTo>
                    <a:pt x="1578" y="1790"/>
                    <a:pt x="624" y="1415"/>
                    <a:pt x="0" y="672"/>
                  </a:cubicBezTo>
                  <a:lnTo>
                    <a:pt x="0" y="672"/>
                  </a:lnTo>
                  <a:lnTo>
                    <a:pt x="647" y="9748"/>
                  </a:lnTo>
                  <a:lnTo>
                    <a:pt x="1232" y="17938"/>
                  </a:lnTo>
                  <a:cubicBezTo>
                    <a:pt x="2838" y="18571"/>
                    <a:pt x="4811" y="18999"/>
                    <a:pt x="6976" y="19139"/>
                  </a:cubicBezTo>
                  <a:lnTo>
                    <a:pt x="6185" y="8362"/>
                  </a:lnTo>
                  <a:lnTo>
                    <a:pt x="5572" y="1"/>
                  </a:lnTo>
                  <a:close/>
                </a:path>
              </a:pathLst>
            </a:custGeom>
            <a:solidFill>
              <a:srgbClr val="F89A9D"/>
            </a:solidFill>
            <a:ln w="12600" cap="rnd" cmpd="sng">
              <a:solidFill>
                <a:srgbClr val="465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6" name="Google Shape;2506;p72"/>
          <p:cNvGrpSpPr/>
          <p:nvPr/>
        </p:nvGrpSpPr>
        <p:grpSpPr>
          <a:xfrm>
            <a:off x="585485" y="2924296"/>
            <a:ext cx="1245058" cy="1734168"/>
            <a:chOff x="978148" y="3667268"/>
            <a:chExt cx="948833" cy="1321573"/>
          </a:xfrm>
        </p:grpSpPr>
        <p:sp>
          <p:nvSpPr>
            <p:cNvPr id="2507" name="Google Shape;2507;p72"/>
            <p:cNvSpPr/>
            <p:nvPr/>
          </p:nvSpPr>
          <p:spPr>
            <a:xfrm>
              <a:off x="1209699" y="4688082"/>
              <a:ext cx="630158" cy="300758"/>
            </a:xfrm>
            <a:custGeom>
              <a:avLst/>
              <a:gdLst/>
              <a:ahLst/>
              <a:cxnLst/>
              <a:rect l="l" t="t" r="r" b="b"/>
              <a:pathLst>
                <a:path w="34081" h="16266" extrusionOk="0">
                  <a:moveTo>
                    <a:pt x="17040" y="0"/>
                  </a:moveTo>
                  <a:cubicBezTo>
                    <a:pt x="12521" y="0"/>
                    <a:pt x="8187" y="857"/>
                    <a:pt x="4991" y="2382"/>
                  </a:cubicBezTo>
                  <a:cubicBezTo>
                    <a:pt x="1795" y="3907"/>
                    <a:pt x="1" y="5976"/>
                    <a:pt x="1" y="8132"/>
                  </a:cubicBezTo>
                  <a:cubicBezTo>
                    <a:pt x="1" y="10290"/>
                    <a:pt x="1795" y="12358"/>
                    <a:pt x="4991" y="13884"/>
                  </a:cubicBezTo>
                  <a:cubicBezTo>
                    <a:pt x="8187" y="15409"/>
                    <a:pt x="12521" y="16265"/>
                    <a:pt x="17040" y="16265"/>
                  </a:cubicBezTo>
                  <a:cubicBezTo>
                    <a:pt x="21559" y="16265"/>
                    <a:pt x="25893" y="15409"/>
                    <a:pt x="29089" y="13884"/>
                  </a:cubicBezTo>
                  <a:cubicBezTo>
                    <a:pt x="32285" y="12358"/>
                    <a:pt x="34080" y="10290"/>
                    <a:pt x="34080" y="8132"/>
                  </a:cubicBezTo>
                  <a:cubicBezTo>
                    <a:pt x="34080" y="5976"/>
                    <a:pt x="32285" y="3907"/>
                    <a:pt x="29089" y="2382"/>
                  </a:cubicBezTo>
                  <a:cubicBezTo>
                    <a:pt x="25893" y="857"/>
                    <a:pt x="21559" y="0"/>
                    <a:pt x="17040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72"/>
            <p:cNvSpPr/>
            <p:nvPr/>
          </p:nvSpPr>
          <p:spPr>
            <a:xfrm>
              <a:off x="1070173" y="4038880"/>
              <a:ext cx="265831" cy="301221"/>
            </a:xfrm>
            <a:custGeom>
              <a:avLst/>
              <a:gdLst/>
              <a:ahLst/>
              <a:cxnLst/>
              <a:rect l="l" t="t" r="r" b="b"/>
              <a:pathLst>
                <a:path w="14377" h="16291" extrusionOk="0">
                  <a:moveTo>
                    <a:pt x="9105" y="1"/>
                  </a:moveTo>
                  <a:cubicBezTo>
                    <a:pt x="8683" y="1"/>
                    <a:pt x="8227" y="42"/>
                    <a:pt x="7737" y="132"/>
                  </a:cubicBezTo>
                  <a:cubicBezTo>
                    <a:pt x="1780" y="1228"/>
                    <a:pt x="1" y="3693"/>
                    <a:pt x="547" y="7252"/>
                  </a:cubicBezTo>
                  <a:cubicBezTo>
                    <a:pt x="1094" y="10813"/>
                    <a:pt x="4518" y="16152"/>
                    <a:pt x="4724" y="16289"/>
                  </a:cubicBezTo>
                  <a:cubicBezTo>
                    <a:pt x="4725" y="16290"/>
                    <a:pt x="4727" y="16291"/>
                    <a:pt x="4729" y="16291"/>
                  </a:cubicBezTo>
                  <a:cubicBezTo>
                    <a:pt x="5042" y="16291"/>
                    <a:pt x="14377" y="5130"/>
                    <a:pt x="14377" y="5130"/>
                  </a:cubicBezTo>
                  <a:cubicBezTo>
                    <a:pt x="14377" y="5130"/>
                    <a:pt x="13800" y="1"/>
                    <a:pt x="9105" y="1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72"/>
            <p:cNvSpPr/>
            <p:nvPr/>
          </p:nvSpPr>
          <p:spPr>
            <a:xfrm>
              <a:off x="1104232" y="4174245"/>
              <a:ext cx="63476" cy="91304"/>
            </a:xfrm>
            <a:custGeom>
              <a:avLst/>
              <a:gdLst/>
              <a:ahLst/>
              <a:cxnLst/>
              <a:rect l="l" t="t" r="r" b="b"/>
              <a:pathLst>
                <a:path w="3433" h="4938" extrusionOk="0">
                  <a:moveTo>
                    <a:pt x="1601" y="1"/>
                  </a:moveTo>
                  <a:cubicBezTo>
                    <a:pt x="1456" y="1"/>
                    <a:pt x="1280" y="59"/>
                    <a:pt x="1060" y="195"/>
                  </a:cubicBezTo>
                  <a:cubicBezTo>
                    <a:pt x="0" y="850"/>
                    <a:pt x="2776" y="4938"/>
                    <a:pt x="2776" y="4938"/>
                  </a:cubicBezTo>
                  <a:lnTo>
                    <a:pt x="3432" y="3879"/>
                  </a:lnTo>
                  <a:cubicBezTo>
                    <a:pt x="3432" y="3879"/>
                    <a:pt x="2977" y="2113"/>
                    <a:pt x="2575" y="1406"/>
                  </a:cubicBezTo>
                  <a:cubicBezTo>
                    <a:pt x="2254" y="846"/>
                    <a:pt x="2156" y="1"/>
                    <a:pt x="1601" y="1"/>
                  </a:cubicBezTo>
                  <a:close/>
                </a:path>
              </a:pathLst>
            </a:custGeom>
            <a:solidFill>
              <a:srgbClr val="EE5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72"/>
            <p:cNvSpPr/>
            <p:nvPr/>
          </p:nvSpPr>
          <p:spPr>
            <a:xfrm>
              <a:off x="978148" y="4094054"/>
              <a:ext cx="948833" cy="809991"/>
            </a:xfrm>
            <a:custGeom>
              <a:avLst/>
              <a:gdLst/>
              <a:ahLst/>
              <a:cxnLst/>
              <a:rect l="l" t="t" r="r" b="b"/>
              <a:pathLst>
                <a:path w="51316" h="43807" extrusionOk="0">
                  <a:moveTo>
                    <a:pt x="28369" y="0"/>
                  </a:moveTo>
                  <a:cubicBezTo>
                    <a:pt x="24937" y="0"/>
                    <a:pt x="21281" y="592"/>
                    <a:pt x="17558" y="2043"/>
                  </a:cubicBezTo>
                  <a:cubicBezTo>
                    <a:pt x="1" y="8885"/>
                    <a:pt x="14202" y="31153"/>
                    <a:pt x="15933" y="35431"/>
                  </a:cubicBezTo>
                  <a:cubicBezTo>
                    <a:pt x="17620" y="39595"/>
                    <a:pt x="21745" y="43670"/>
                    <a:pt x="29094" y="43803"/>
                  </a:cubicBezTo>
                  <a:cubicBezTo>
                    <a:pt x="29233" y="43805"/>
                    <a:pt x="29371" y="43806"/>
                    <a:pt x="29508" y="43806"/>
                  </a:cubicBezTo>
                  <a:cubicBezTo>
                    <a:pt x="36636" y="43806"/>
                    <a:pt x="41617" y="40460"/>
                    <a:pt x="42924" y="36252"/>
                  </a:cubicBezTo>
                  <a:cubicBezTo>
                    <a:pt x="44032" y="32683"/>
                    <a:pt x="51315" y="15404"/>
                    <a:pt x="49185" y="9402"/>
                  </a:cubicBezTo>
                  <a:cubicBezTo>
                    <a:pt x="47992" y="6038"/>
                    <a:pt x="39329" y="0"/>
                    <a:pt x="28369" y="0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72"/>
            <p:cNvSpPr/>
            <p:nvPr/>
          </p:nvSpPr>
          <p:spPr>
            <a:xfrm>
              <a:off x="1209699" y="4160451"/>
              <a:ext cx="630158" cy="300777"/>
            </a:xfrm>
            <a:custGeom>
              <a:avLst/>
              <a:gdLst/>
              <a:ahLst/>
              <a:cxnLst/>
              <a:rect l="l" t="t" r="r" b="b"/>
              <a:pathLst>
                <a:path w="34081" h="16267" extrusionOk="0">
                  <a:moveTo>
                    <a:pt x="17040" y="1"/>
                  </a:moveTo>
                  <a:cubicBezTo>
                    <a:pt x="12521" y="1"/>
                    <a:pt x="8187" y="858"/>
                    <a:pt x="4991" y="2384"/>
                  </a:cubicBezTo>
                  <a:cubicBezTo>
                    <a:pt x="1795" y="3909"/>
                    <a:pt x="1" y="5976"/>
                    <a:pt x="1" y="8134"/>
                  </a:cubicBezTo>
                  <a:cubicBezTo>
                    <a:pt x="1" y="10291"/>
                    <a:pt x="1795" y="12360"/>
                    <a:pt x="4991" y="13885"/>
                  </a:cubicBezTo>
                  <a:cubicBezTo>
                    <a:pt x="8187" y="15409"/>
                    <a:pt x="12521" y="16267"/>
                    <a:pt x="17040" y="16267"/>
                  </a:cubicBezTo>
                  <a:cubicBezTo>
                    <a:pt x="21559" y="16267"/>
                    <a:pt x="25893" y="15409"/>
                    <a:pt x="29089" y="13885"/>
                  </a:cubicBezTo>
                  <a:cubicBezTo>
                    <a:pt x="32285" y="12360"/>
                    <a:pt x="34080" y="10291"/>
                    <a:pt x="34080" y="8134"/>
                  </a:cubicBezTo>
                  <a:cubicBezTo>
                    <a:pt x="34080" y="5976"/>
                    <a:pt x="32285" y="3909"/>
                    <a:pt x="29089" y="2384"/>
                  </a:cubicBezTo>
                  <a:cubicBezTo>
                    <a:pt x="25893" y="858"/>
                    <a:pt x="21559" y="1"/>
                    <a:pt x="17040" y="1"/>
                  </a:cubicBezTo>
                  <a:close/>
                </a:path>
              </a:pathLst>
            </a:custGeom>
            <a:solidFill>
              <a:srgbClr val="EE5E77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72"/>
            <p:cNvSpPr/>
            <p:nvPr/>
          </p:nvSpPr>
          <p:spPr>
            <a:xfrm>
              <a:off x="1224583" y="4251903"/>
              <a:ext cx="600389" cy="209325"/>
            </a:xfrm>
            <a:custGeom>
              <a:avLst/>
              <a:gdLst/>
              <a:ahLst/>
              <a:cxnLst/>
              <a:rect l="l" t="t" r="r" b="b"/>
              <a:pathLst>
                <a:path w="32471" h="11321" extrusionOk="0">
                  <a:moveTo>
                    <a:pt x="16235" y="0"/>
                  </a:moveTo>
                  <a:cubicBezTo>
                    <a:pt x="11929" y="0"/>
                    <a:pt x="7800" y="596"/>
                    <a:pt x="4755" y="1658"/>
                  </a:cubicBezTo>
                  <a:cubicBezTo>
                    <a:pt x="1710" y="2719"/>
                    <a:pt x="0" y="4159"/>
                    <a:pt x="0" y="5660"/>
                  </a:cubicBezTo>
                  <a:cubicBezTo>
                    <a:pt x="0" y="7162"/>
                    <a:pt x="1710" y="8602"/>
                    <a:pt x="4755" y="9663"/>
                  </a:cubicBezTo>
                  <a:cubicBezTo>
                    <a:pt x="7800" y="10725"/>
                    <a:pt x="11929" y="11321"/>
                    <a:pt x="16235" y="11321"/>
                  </a:cubicBezTo>
                  <a:cubicBezTo>
                    <a:pt x="20541" y="11321"/>
                    <a:pt x="24670" y="10725"/>
                    <a:pt x="27715" y="9663"/>
                  </a:cubicBezTo>
                  <a:cubicBezTo>
                    <a:pt x="30760" y="8602"/>
                    <a:pt x="32471" y="7162"/>
                    <a:pt x="32471" y="5660"/>
                  </a:cubicBezTo>
                  <a:cubicBezTo>
                    <a:pt x="32471" y="4159"/>
                    <a:pt x="30760" y="2719"/>
                    <a:pt x="27715" y="1658"/>
                  </a:cubicBezTo>
                  <a:cubicBezTo>
                    <a:pt x="24670" y="596"/>
                    <a:pt x="20541" y="0"/>
                    <a:pt x="16235" y="0"/>
                  </a:cubicBezTo>
                  <a:close/>
                </a:path>
              </a:pathLst>
            </a:custGeom>
            <a:solidFill>
              <a:srgbClr val="724252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72"/>
            <p:cNvSpPr/>
            <p:nvPr/>
          </p:nvSpPr>
          <p:spPr>
            <a:xfrm>
              <a:off x="1356842" y="4500871"/>
              <a:ext cx="331433" cy="129319"/>
            </a:xfrm>
            <a:custGeom>
              <a:avLst/>
              <a:gdLst/>
              <a:ahLst/>
              <a:cxnLst/>
              <a:rect l="l" t="t" r="r" b="b"/>
              <a:pathLst>
                <a:path w="17925" h="6994" extrusionOk="0">
                  <a:moveTo>
                    <a:pt x="1056" y="1"/>
                  </a:moveTo>
                  <a:cubicBezTo>
                    <a:pt x="489" y="1"/>
                    <a:pt x="2" y="464"/>
                    <a:pt x="2" y="1063"/>
                  </a:cubicBezTo>
                  <a:lnTo>
                    <a:pt x="2" y="4938"/>
                  </a:lnTo>
                  <a:cubicBezTo>
                    <a:pt x="1" y="5419"/>
                    <a:pt x="325" y="5842"/>
                    <a:pt x="790" y="5966"/>
                  </a:cubicBezTo>
                  <a:cubicBezTo>
                    <a:pt x="3245" y="6620"/>
                    <a:pt x="6072" y="6994"/>
                    <a:pt x="9082" y="6994"/>
                  </a:cubicBezTo>
                  <a:cubicBezTo>
                    <a:pt x="11992" y="6994"/>
                    <a:pt x="14730" y="6646"/>
                    <a:pt x="17126" y="6033"/>
                  </a:cubicBezTo>
                  <a:cubicBezTo>
                    <a:pt x="17597" y="5912"/>
                    <a:pt x="17925" y="5488"/>
                    <a:pt x="17925" y="5002"/>
                  </a:cubicBezTo>
                  <a:lnTo>
                    <a:pt x="17925" y="1119"/>
                  </a:lnTo>
                  <a:cubicBezTo>
                    <a:pt x="17925" y="522"/>
                    <a:pt x="17438" y="58"/>
                    <a:pt x="16870" y="58"/>
                  </a:cubicBezTo>
                  <a:cubicBezTo>
                    <a:pt x="16790" y="58"/>
                    <a:pt x="16708" y="67"/>
                    <a:pt x="16625" y="87"/>
                  </a:cubicBezTo>
                  <a:cubicBezTo>
                    <a:pt x="14351" y="624"/>
                    <a:pt x="11791" y="927"/>
                    <a:pt x="9082" y="927"/>
                  </a:cubicBezTo>
                  <a:cubicBezTo>
                    <a:pt x="6282" y="927"/>
                    <a:pt x="3639" y="604"/>
                    <a:pt x="1308" y="32"/>
                  </a:cubicBezTo>
                  <a:cubicBezTo>
                    <a:pt x="1223" y="11"/>
                    <a:pt x="1139" y="1"/>
                    <a:pt x="1056" y="1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72"/>
            <p:cNvSpPr/>
            <p:nvPr/>
          </p:nvSpPr>
          <p:spPr>
            <a:xfrm>
              <a:off x="1327240" y="4659312"/>
              <a:ext cx="148012" cy="148031"/>
            </a:xfrm>
            <a:custGeom>
              <a:avLst/>
              <a:gdLst/>
              <a:ahLst/>
              <a:cxnLst/>
              <a:rect l="l" t="t" r="r" b="b"/>
              <a:pathLst>
                <a:path w="8005" h="8006" extrusionOk="0">
                  <a:moveTo>
                    <a:pt x="2486" y="1"/>
                  </a:moveTo>
                  <a:cubicBezTo>
                    <a:pt x="2147" y="1"/>
                    <a:pt x="1873" y="276"/>
                    <a:pt x="1873" y="615"/>
                  </a:cubicBezTo>
                  <a:lnTo>
                    <a:pt x="1873" y="1259"/>
                  </a:lnTo>
                  <a:cubicBezTo>
                    <a:pt x="1873" y="1599"/>
                    <a:pt x="1598" y="1873"/>
                    <a:pt x="1260" y="1873"/>
                  </a:cubicBezTo>
                  <a:lnTo>
                    <a:pt x="614" y="1873"/>
                  </a:lnTo>
                  <a:cubicBezTo>
                    <a:pt x="276" y="1873"/>
                    <a:pt x="0" y="2148"/>
                    <a:pt x="2" y="2486"/>
                  </a:cubicBezTo>
                  <a:lnTo>
                    <a:pt x="2" y="5520"/>
                  </a:lnTo>
                  <a:cubicBezTo>
                    <a:pt x="0" y="5858"/>
                    <a:pt x="276" y="6133"/>
                    <a:pt x="614" y="6133"/>
                  </a:cubicBezTo>
                  <a:lnTo>
                    <a:pt x="1260" y="6133"/>
                  </a:lnTo>
                  <a:cubicBezTo>
                    <a:pt x="1598" y="6133"/>
                    <a:pt x="1873" y="6407"/>
                    <a:pt x="1872" y="6746"/>
                  </a:cubicBezTo>
                  <a:lnTo>
                    <a:pt x="1872" y="7392"/>
                  </a:lnTo>
                  <a:cubicBezTo>
                    <a:pt x="1872" y="7730"/>
                    <a:pt x="2147" y="8005"/>
                    <a:pt x="2486" y="8005"/>
                  </a:cubicBezTo>
                  <a:lnTo>
                    <a:pt x="5519" y="8005"/>
                  </a:lnTo>
                  <a:cubicBezTo>
                    <a:pt x="5859" y="8005"/>
                    <a:pt x="6133" y="7730"/>
                    <a:pt x="6133" y="7392"/>
                  </a:cubicBezTo>
                  <a:lnTo>
                    <a:pt x="6133" y="6746"/>
                  </a:lnTo>
                  <a:cubicBezTo>
                    <a:pt x="6133" y="6407"/>
                    <a:pt x="6407" y="6133"/>
                    <a:pt x="6746" y="6133"/>
                  </a:cubicBezTo>
                  <a:lnTo>
                    <a:pt x="7391" y="6133"/>
                  </a:lnTo>
                  <a:cubicBezTo>
                    <a:pt x="7730" y="6133"/>
                    <a:pt x="8005" y="5858"/>
                    <a:pt x="8005" y="5520"/>
                  </a:cubicBezTo>
                  <a:lnTo>
                    <a:pt x="8005" y="2486"/>
                  </a:lnTo>
                  <a:cubicBezTo>
                    <a:pt x="8005" y="2148"/>
                    <a:pt x="7730" y="1873"/>
                    <a:pt x="7391" y="1873"/>
                  </a:cubicBezTo>
                  <a:lnTo>
                    <a:pt x="6746" y="1873"/>
                  </a:lnTo>
                  <a:cubicBezTo>
                    <a:pt x="6407" y="1873"/>
                    <a:pt x="6133" y="1599"/>
                    <a:pt x="6133" y="1259"/>
                  </a:cubicBezTo>
                  <a:lnTo>
                    <a:pt x="6133" y="615"/>
                  </a:lnTo>
                  <a:cubicBezTo>
                    <a:pt x="6133" y="276"/>
                    <a:pt x="5859" y="1"/>
                    <a:pt x="5519" y="1"/>
                  </a:cubicBezTo>
                  <a:close/>
                </a:path>
              </a:pathLst>
            </a:custGeom>
            <a:solidFill>
              <a:srgbClr val="C5E9B8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72"/>
            <p:cNvSpPr/>
            <p:nvPr/>
          </p:nvSpPr>
          <p:spPr>
            <a:xfrm>
              <a:off x="1530112" y="4681703"/>
              <a:ext cx="216093" cy="151082"/>
            </a:xfrm>
            <a:custGeom>
              <a:avLst/>
              <a:gdLst/>
              <a:ahLst/>
              <a:cxnLst/>
              <a:rect l="l" t="t" r="r" b="b"/>
              <a:pathLst>
                <a:path w="11687" h="8171" extrusionOk="0">
                  <a:moveTo>
                    <a:pt x="7763" y="0"/>
                  </a:moveTo>
                  <a:cubicBezTo>
                    <a:pt x="7434" y="0"/>
                    <a:pt x="7098" y="47"/>
                    <a:pt x="6766" y="145"/>
                  </a:cubicBezTo>
                  <a:lnTo>
                    <a:pt x="2928" y="1279"/>
                  </a:lnTo>
                  <a:cubicBezTo>
                    <a:pt x="1064" y="1829"/>
                    <a:pt x="0" y="3785"/>
                    <a:pt x="551" y="5649"/>
                  </a:cubicBezTo>
                  <a:cubicBezTo>
                    <a:pt x="1003" y="7180"/>
                    <a:pt x="2403" y="8171"/>
                    <a:pt x="3922" y="8171"/>
                  </a:cubicBezTo>
                  <a:cubicBezTo>
                    <a:pt x="4252" y="8171"/>
                    <a:pt x="4588" y="8124"/>
                    <a:pt x="4921" y="8026"/>
                  </a:cubicBezTo>
                  <a:lnTo>
                    <a:pt x="8759" y="6893"/>
                  </a:lnTo>
                  <a:cubicBezTo>
                    <a:pt x="10621" y="6343"/>
                    <a:pt x="11686" y="4386"/>
                    <a:pt x="11136" y="2522"/>
                  </a:cubicBezTo>
                  <a:cubicBezTo>
                    <a:pt x="10684" y="992"/>
                    <a:pt x="9282" y="0"/>
                    <a:pt x="77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72"/>
            <p:cNvSpPr/>
            <p:nvPr/>
          </p:nvSpPr>
          <p:spPr>
            <a:xfrm>
              <a:off x="1222106" y="3667268"/>
              <a:ext cx="431390" cy="631581"/>
            </a:xfrm>
            <a:custGeom>
              <a:avLst/>
              <a:gdLst/>
              <a:ahLst/>
              <a:cxnLst/>
              <a:rect l="l" t="t" r="r" b="b"/>
              <a:pathLst>
                <a:path w="23331" h="34158" extrusionOk="0">
                  <a:moveTo>
                    <a:pt x="21625" y="1"/>
                  </a:moveTo>
                  <a:cubicBezTo>
                    <a:pt x="18181" y="1"/>
                    <a:pt x="10378" y="912"/>
                    <a:pt x="6261" y="8657"/>
                  </a:cubicBezTo>
                  <a:cubicBezTo>
                    <a:pt x="1" y="20436"/>
                    <a:pt x="15469" y="23179"/>
                    <a:pt x="18161" y="28491"/>
                  </a:cubicBezTo>
                  <a:cubicBezTo>
                    <a:pt x="19731" y="31589"/>
                    <a:pt x="16745" y="34157"/>
                    <a:pt x="16745" y="34157"/>
                  </a:cubicBezTo>
                  <a:cubicBezTo>
                    <a:pt x="16745" y="34157"/>
                    <a:pt x="21757" y="31975"/>
                    <a:pt x="21632" y="28420"/>
                  </a:cubicBezTo>
                  <a:cubicBezTo>
                    <a:pt x="21347" y="20345"/>
                    <a:pt x="3781" y="10288"/>
                    <a:pt x="23331" y="87"/>
                  </a:cubicBezTo>
                  <a:cubicBezTo>
                    <a:pt x="23331" y="87"/>
                    <a:pt x="22684" y="1"/>
                    <a:pt x="216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72"/>
            <p:cNvSpPr/>
            <p:nvPr/>
          </p:nvSpPr>
          <p:spPr>
            <a:xfrm>
              <a:off x="1558790" y="4739947"/>
              <a:ext cx="67636" cy="65639"/>
            </a:xfrm>
            <a:custGeom>
              <a:avLst/>
              <a:gdLst/>
              <a:ahLst/>
              <a:cxnLst/>
              <a:rect l="l" t="t" r="r" b="b"/>
              <a:pathLst>
                <a:path w="3658" h="3550" extrusionOk="0">
                  <a:moveTo>
                    <a:pt x="1828" y="1"/>
                  </a:moveTo>
                  <a:cubicBezTo>
                    <a:pt x="819" y="1"/>
                    <a:pt x="0" y="795"/>
                    <a:pt x="0" y="1776"/>
                  </a:cubicBezTo>
                  <a:cubicBezTo>
                    <a:pt x="0" y="2755"/>
                    <a:pt x="819" y="3550"/>
                    <a:pt x="1828" y="3550"/>
                  </a:cubicBezTo>
                  <a:cubicBezTo>
                    <a:pt x="2839" y="3550"/>
                    <a:pt x="3657" y="2755"/>
                    <a:pt x="3657" y="1776"/>
                  </a:cubicBezTo>
                  <a:cubicBezTo>
                    <a:pt x="3657" y="795"/>
                    <a:pt x="2839" y="1"/>
                    <a:pt x="1828" y="1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72"/>
            <p:cNvSpPr/>
            <p:nvPr/>
          </p:nvSpPr>
          <p:spPr>
            <a:xfrm>
              <a:off x="1644713" y="4702837"/>
              <a:ext cx="77584" cy="75291"/>
            </a:xfrm>
            <a:custGeom>
              <a:avLst/>
              <a:gdLst/>
              <a:ahLst/>
              <a:cxnLst/>
              <a:rect l="l" t="t" r="r" b="b"/>
              <a:pathLst>
                <a:path w="4196" h="4072" extrusionOk="0">
                  <a:moveTo>
                    <a:pt x="2098" y="0"/>
                  </a:moveTo>
                  <a:cubicBezTo>
                    <a:pt x="939" y="0"/>
                    <a:pt x="0" y="912"/>
                    <a:pt x="0" y="2036"/>
                  </a:cubicBezTo>
                  <a:cubicBezTo>
                    <a:pt x="0" y="3161"/>
                    <a:pt x="939" y="4072"/>
                    <a:pt x="2098" y="4072"/>
                  </a:cubicBezTo>
                  <a:cubicBezTo>
                    <a:pt x="3256" y="4072"/>
                    <a:pt x="4195" y="3161"/>
                    <a:pt x="4195" y="2036"/>
                  </a:cubicBezTo>
                  <a:cubicBezTo>
                    <a:pt x="4195" y="912"/>
                    <a:pt x="3256" y="0"/>
                    <a:pt x="2098" y="0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9" name="Google Shape;2519;p72"/>
          <p:cNvSpPr/>
          <p:nvPr/>
        </p:nvSpPr>
        <p:spPr>
          <a:xfrm>
            <a:off x="3343172" y="4221505"/>
            <a:ext cx="27753" cy="18619"/>
          </a:xfrm>
          <a:custGeom>
            <a:avLst/>
            <a:gdLst/>
            <a:ahLst/>
            <a:cxnLst/>
            <a:rect l="l" t="t" r="r" b="b"/>
            <a:pathLst>
              <a:path w="1501" h="1007" extrusionOk="0">
                <a:moveTo>
                  <a:pt x="698" y="1"/>
                </a:moveTo>
                <a:cubicBezTo>
                  <a:pt x="689" y="1"/>
                  <a:pt x="679" y="1"/>
                  <a:pt x="670" y="2"/>
                </a:cubicBezTo>
                <a:cubicBezTo>
                  <a:pt x="453" y="28"/>
                  <a:pt x="405" y="320"/>
                  <a:pt x="602" y="415"/>
                </a:cubicBezTo>
                <a:lnTo>
                  <a:pt x="624" y="603"/>
                </a:lnTo>
                <a:cubicBezTo>
                  <a:pt x="407" y="638"/>
                  <a:pt x="198" y="705"/>
                  <a:pt x="1" y="799"/>
                </a:cubicBezTo>
                <a:lnTo>
                  <a:pt x="100" y="1006"/>
                </a:lnTo>
                <a:cubicBezTo>
                  <a:pt x="382" y="870"/>
                  <a:pt x="693" y="801"/>
                  <a:pt x="1006" y="801"/>
                </a:cubicBezTo>
                <a:cubicBezTo>
                  <a:pt x="1156" y="803"/>
                  <a:pt x="1305" y="818"/>
                  <a:pt x="1453" y="850"/>
                </a:cubicBezTo>
                <a:lnTo>
                  <a:pt x="1501" y="625"/>
                </a:lnTo>
                <a:cubicBezTo>
                  <a:pt x="1339" y="591"/>
                  <a:pt x="1173" y="572"/>
                  <a:pt x="1007" y="572"/>
                </a:cubicBezTo>
                <a:cubicBezTo>
                  <a:pt x="955" y="572"/>
                  <a:pt x="903" y="575"/>
                  <a:pt x="852" y="578"/>
                </a:cubicBezTo>
                <a:lnTo>
                  <a:pt x="830" y="388"/>
                </a:lnTo>
                <a:cubicBezTo>
                  <a:pt x="993" y="258"/>
                  <a:pt x="897" y="1"/>
                  <a:pt x="698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40"/>
          <p:cNvSpPr txBox="1">
            <a:spLocks noGrp="1"/>
          </p:cNvSpPr>
          <p:nvPr>
            <p:ph type="title" idx="15"/>
          </p:nvPr>
        </p:nvSpPr>
        <p:spPr>
          <a:xfrm>
            <a:off x="2500851" y="307924"/>
            <a:ext cx="3777225" cy="578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/>
              <a:t>NỘI DUNG</a:t>
            </a:r>
            <a:endParaRPr sz="4400" dirty="0">
              <a:solidFill>
                <a:schemeClr val="accent3"/>
              </a:solidFill>
            </a:endParaRPr>
          </a:p>
        </p:txBody>
      </p:sp>
      <p:sp>
        <p:nvSpPr>
          <p:cNvPr id="1299" name="Google Shape;1299;p40"/>
          <p:cNvSpPr txBox="1">
            <a:spLocks noGrp="1"/>
          </p:cNvSpPr>
          <p:nvPr>
            <p:ph type="title"/>
          </p:nvPr>
        </p:nvSpPr>
        <p:spPr>
          <a:xfrm>
            <a:off x="194203" y="121287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rgbClr val="7030A0"/>
                </a:solidFill>
                <a:latin typeface="+mn-lt"/>
              </a:rPr>
              <a:t>01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1" name="Google Shape;1301;p40"/>
          <p:cNvSpPr txBox="1">
            <a:spLocks noGrp="1"/>
          </p:cNvSpPr>
          <p:nvPr>
            <p:ph type="title" idx="3"/>
          </p:nvPr>
        </p:nvSpPr>
        <p:spPr>
          <a:xfrm>
            <a:off x="136144" y="2352403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rgbClr val="002060"/>
                </a:solidFill>
                <a:latin typeface="+mn-lt"/>
              </a:rPr>
              <a:t>03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02" name="Google Shape;1302;p40"/>
          <p:cNvSpPr txBox="1">
            <a:spLocks noGrp="1"/>
          </p:cNvSpPr>
          <p:nvPr>
            <p:ph type="ctrTitle" idx="4"/>
          </p:nvPr>
        </p:nvSpPr>
        <p:spPr>
          <a:xfrm>
            <a:off x="5724347" y="1174774"/>
            <a:ext cx="3573860" cy="10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rgbClr val="FF0000"/>
                </a:solidFill>
                <a:latin typeface="+mn-lt"/>
              </a:rPr>
              <a:t>ĐƯỜNG THẲNG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4" name="Google Shape;1304;p40"/>
          <p:cNvSpPr txBox="1">
            <a:spLocks noGrp="1"/>
          </p:cNvSpPr>
          <p:nvPr>
            <p:ph type="title" idx="6"/>
          </p:nvPr>
        </p:nvSpPr>
        <p:spPr>
          <a:xfrm>
            <a:off x="4746205" y="122575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rgbClr val="FF0000"/>
                </a:solidFill>
                <a:latin typeface="+mn-lt"/>
              </a:rPr>
              <a:t>02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5" name="Google Shape;1305;p40"/>
          <p:cNvSpPr txBox="1">
            <a:spLocks noGrp="1"/>
          </p:cNvSpPr>
          <p:nvPr>
            <p:ph type="ctrTitle" idx="7"/>
          </p:nvPr>
        </p:nvSpPr>
        <p:spPr>
          <a:xfrm>
            <a:off x="1101941" y="4215026"/>
            <a:ext cx="3675825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rgbClr val="BC6948"/>
                </a:solidFill>
                <a:latin typeface="+mn-lt"/>
              </a:rPr>
              <a:t>ĐƯỜNG THẲNG ĐI QUA HAI ĐIỂM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7" name="Google Shape;1307;p40"/>
          <p:cNvSpPr txBox="1">
            <a:spLocks noGrp="1"/>
          </p:cNvSpPr>
          <p:nvPr>
            <p:ph type="title" idx="9"/>
          </p:nvPr>
        </p:nvSpPr>
        <p:spPr>
          <a:xfrm>
            <a:off x="121314" y="3716426"/>
            <a:ext cx="980627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rgbClr val="BC6948"/>
                </a:solidFill>
                <a:latin typeface="+mn-lt"/>
              </a:rPr>
              <a:t>04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8" name="Google Shape;1308;p40"/>
          <p:cNvSpPr txBox="1">
            <a:spLocks noGrp="1"/>
          </p:cNvSpPr>
          <p:nvPr>
            <p:ph type="ctrTitle" idx="13"/>
          </p:nvPr>
        </p:nvSpPr>
        <p:spPr>
          <a:xfrm>
            <a:off x="1068157" y="154768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rgbClr val="7030A0"/>
                </a:solidFill>
                <a:latin typeface="+mn-lt"/>
              </a:rPr>
              <a:t>ĐIỂM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9" name="Google Shape;1309;p40"/>
          <p:cNvSpPr txBox="1">
            <a:spLocks noGrp="1"/>
          </p:cNvSpPr>
          <p:nvPr>
            <p:ph type="ctrTitle" idx="14"/>
          </p:nvPr>
        </p:nvSpPr>
        <p:spPr>
          <a:xfrm>
            <a:off x="1232548" y="2392801"/>
            <a:ext cx="8151079" cy="9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rgbClr val="002060"/>
                </a:solidFill>
                <a:latin typeface="+mn-lt"/>
              </a:rPr>
              <a:t>ĐIỂM THUỘC ĐƯỜNG THẲNG. </a:t>
            </a:r>
            <a:br>
              <a:rPr lang="en-GB" sz="3200" dirty="0">
                <a:solidFill>
                  <a:srgbClr val="002060"/>
                </a:solidFill>
                <a:latin typeface="+mn-lt"/>
              </a:rPr>
            </a:br>
            <a:r>
              <a:rPr lang="en-GB" sz="3200" dirty="0">
                <a:solidFill>
                  <a:srgbClr val="002060"/>
                </a:solidFill>
                <a:latin typeface="+mn-lt"/>
              </a:rPr>
              <a:t>ĐIỂM KHÔNG THUỘC ĐƯỜNG THẲNG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11" name="Google Shape;1311;p40"/>
          <p:cNvSpPr/>
          <p:nvPr/>
        </p:nvSpPr>
        <p:spPr>
          <a:xfrm>
            <a:off x="201448" y="1331246"/>
            <a:ext cx="986609" cy="837745"/>
          </a:xfrm>
          <a:custGeom>
            <a:avLst/>
            <a:gdLst/>
            <a:ahLst/>
            <a:cxnLst/>
            <a:rect l="l" t="t" r="r" b="b"/>
            <a:pathLst>
              <a:path w="57288" h="55354" extrusionOk="0">
                <a:moveTo>
                  <a:pt x="48227" y="1071"/>
                </a:moveTo>
                <a:cubicBezTo>
                  <a:pt x="33381" y="-2110"/>
                  <a:pt x="12900" y="1950"/>
                  <a:pt x="4793" y="14787"/>
                </a:cubicBezTo>
                <a:cubicBezTo>
                  <a:pt x="1831" y="19477"/>
                  <a:pt x="-635" y="25308"/>
                  <a:pt x="221" y="30789"/>
                </a:cubicBezTo>
                <a:cubicBezTo>
                  <a:pt x="1731" y="40452"/>
                  <a:pt x="8971" y="50596"/>
                  <a:pt x="18128" y="54030"/>
                </a:cubicBezTo>
                <a:cubicBezTo>
                  <a:pt x="31531" y="59056"/>
                  <a:pt x="53279" y="48225"/>
                  <a:pt x="56228" y="34218"/>
                </a:cubicBezTo>
                <a:cubicBezTo>
                  <a:pt x="58306" y="24347"/>
                  <a:pt x="57439" y="11834"/>
                  <a:pt x="50513" y="4500"/>
                </a:cubicBezTo>
                <a:cubicBezTo>
                  <a:pt x="45191" y="-1135"/>
                  <a:pt x="34028" y="1462"/>
                  <a:pt x="27272" y="5262"/>
                </a:cubicBezTo>
              </a:path>
            </a:pathLst>
          </a:custGeom>
          <a:noFill/>
          <a:ln w="28575" cap="flat" cmpd="sng">
            <a:solidFill>
              <a:srgbClr val="7030A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2" name="Google Shape;1312;p40"/>
          <p:cNvSpPr/>
          <p:nvPr/>
        </p:nvSpPr>
        <p:spPr>
          <a:xfrm>
            <a:off x="4757103" y="1257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3" name="Google Shape;1313;p40"/>
          <p:cNvSpPr/>
          <p:nvPr/>
        </p:nvSpPr>
        <p:spPr>
          <a:xfrm>
            <a:off x="201448" y="2421475"/>
            <a:ext cx="950966" cy="844909"/>
          </a:xfrm>
          <a:custGeom>
            <a:avLst/>
            <a:gdLst/>
            <a:ahLst/>
            <a:cxnLst/>
            <a:rect l="l" t="t" r="r" b="b"/>
            <a:pathLst>
              <a:path w="54131" h="62198" extrusionOk="0">
                <a:moveTo>
                  <a:pt x="40710" y="0"/>
                </a:moveTo>
                <a:cubicBezTo>
                  <a:pt x="31962" y="0"/>
                  <a:pt x="21825" y="403"/>
                  <a:pt x="15183" y="6096"/>
                </a:cubicBezTo>
                <a:cubicBezTo>
                  <a:pt x="7708" y="12503"/>
                  <a:pt x="2055" y="21931"/>
                  <a:pt x="324" y="31623"/>
                </a:cubicBezTo>
                <a:cubicBezTo>
                  <a:pt x="-1949" y="44354"/>
                  <a:pt x="11413" y="61423"/>
                  <a:pt x="24327" y="62103"/>
                </a:cubicBezTo>
                <a:cubicBezTo>
                  <a:pt x="38772" y="62863"/>
                  <a:pt x="54733" y="44929"/>
                  <a:pt x="54045" y="30480"/>
                </a:cubicBezTo>
                <a:cubicBezTo>
                  <a:pt x="53540" y="19869"/>
                  <a:pt x="48874" y="6645"/>
                  <a:pt x="39186" y="2286"/>
                </a:cubicBezTo>
                <a:cubicBezTo>
                  <a:pt x="33257" y="-382"/>
                  <a:pt x="26077" y="3836"/>
                  <a:pt x="20136" y="6477"/>
                </a:cubicBezTo>
              </a:path>
            </a:pathLst>
          </a:custGeom>
          <a:noFill/>
          <a:ln w="28575" cap="flat" cmpd="sng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 dirty="0"/>
          </a:p>
        </p:txBody>
      </p:sp>
      <p:sp>
        <p:nvSpPr>
          <p:cNvPr id="1314" name="Google Shape;1314;p40"/>
          <p:cNvSpPr/>
          <p:nvPr/>
        </p:nvSpPr>
        <p:spPr>
          <a:xfrm>
            <a:off x="150974" y="3835400"/>
            <a:ext cx="950967" cy="878226"/>
          </a:xfrm>
          <a:custGeom>
            <a:avLst/>
            <a:gdLst/>
            <a:ahLst/>
            <a:cxnLst/>
            <a:rect l="l" t="t" r="r" b="b"/>
            <a:pathLst>
              <a:path w="54970" h="51130" extrusionOk="0">
                <a:moveTo>
                  <a:pt x="43703" y="2636"/>
                </a:moveTo>
                <a:cubicBezTo>
                  <a:pt x="33066" y="-910"/>
                  <a:pt x="18484" y="423"/>
                  <a:pt x="10556" y="8351"/>
                </a:cubicBezTo>
                <a:cubicBezTo>
                  <a:pt x="3682" y="15225"/>
                  <a:pt x="-1855" y="26389"/>
                  <a:pt x="650" y="35783"/>
                </a:cubicBezTo>
                <a:cubicBezTo>
                  <a:pt x="1993" y="40819"/>
                  <a:pt x="6849" y="44532"/>
                  <a:pt x="11318" y="47213"/>
                </a:cubicBezTo>
                <a:cubicBezTo>
                  <a:pt x="18644" y="51608"/>
                  <a:pt x="28691" y="52047"/>
                  <a:pt x="36845" y="49499"/>
                </a:cubicBezTo>
                <a:cubicBezTo>
                  <a:pt x="45707" y="46730"/>
                  <a:pt x="53439" y="37355"/>
                  <a:pt x="54752" y="28163"/>
                </a:cubicBezTo>
                <a:cubicBezTo>
                  <a:pt x="56054" y="19048"/>
                  <a:pt x="50429" y="8870"/>
                  <a:pt x="43322" y="3017"/>
                </a:cubicBezTo>
                <a:cubicBezTo>
                  <a:pt x="37726" y="-1591"/>
                  <a:pt x="28619" y="44"/>
                  <a:pt x="21605" y="1874"/>
                </a:cubicBezTo>
              </a:path>
            </a:pathLst>
          </a:custGeom>
          <a:noFill/>
          <a:ln w="28575" cap="flat" cmpd="sng">
            <a:solidFill>
              <a:srgbClr val="BC6948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6" name="Google Shape;1304;p40"/>
          <p:cNvSpPr txBox="1"/>
          <p:nvPr/>
        </p:nvSpPr>
        <p:spPr>
          <a:xfrm>
            <a:off x="5246976" y="3973754"/>
            <a:ext cx="1031100" cy="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 panose="020000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 i="0" u="none" strike="noStrike" cap="none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 i="0" u="none" strike="noStrike" cap="none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 i="0" u="none" strike="noStrike" cap="none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 i="0" u="none" strike="noStrike" cap="none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 i="0" u="none" strike="noStrike" cap="none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 i="0" u="none" strike="noStrike" cap="none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 i="0" u="none" strike="noStrike" cap="none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5100" b="1" i="0" u="none" strike="noStrike" cap="none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rPr lang="en-GB" sz="3200" dirty="0">
                <a:solidFill>
                  <a:srgbClr val="00B0F0"/>
                </a:solidFill>
                <a:latin typeface="+mn-lt"/>
              </a:rPr>
              <a:t>05</a:t>
            </a:r>
          </a:p>
        </p:txBody>
      </p:sp>
      <p:sp>
        <p:nvSpPr>
          <p:cNvPr id="27" name="Google Shape;1312;p40"/>
          <p:cNvSpPr/>
          <p:nvPr/>
        </p:nvSpPr>
        <p:spPr>
          <a:xfrm>
            <a:off x="5257874" y="4005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00B0F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8" name="Google Shape;1305;p40"/>
          <p:cNvSpPr txBox="1"/>
          <p:nvPr/>
        </p:nvSpPr>
        <p:spPr>
          <a:xfrm>
            <a:off x="6029934" y="4221172"/>
            <a:ext cx="3114066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 panose="02000000000000000000"/>
              <a:buNone/>
              <a:defRPr sz="2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 panose="020000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 panose="02000000000000000000"/>
              <a:buNone/>
              <a:defRPr sz="1700" b="1" i="0" u="none" strike="noStrike" cap="none">
                <a:solidFill>
                  <a:schemeClr val="dk1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 panose="02000000000000000000"/>
              <a:buNone/>
              <a:defRPr sz="1700" b="1" i="0" u="none" strike="noStrike" cap="none">
                <a:solidFill>
                  <a:schemeClr val="dk1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 panose="02000000000000000000"/>
              <a:buNone/>
              <a:defRPr sz="1700" b="1" i="0" u="none" strike="noStrike" cap="none">
                <a:solidFill>
                  <a:schemeClr val="dk1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 panose="02000000000000000000"/>
              <a:buNone/>
              <a:defRPr sz="1700" b="1" i="0" u="none" strike="noStrike" cap="none">
                <a:solidFill>
                  <a:schemeClr val="dk1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 panose="02000000000000000000"/>
              <a:buNone/>
              <a:defRPr sz="1700" b="1" i="0" u="none" strike="noStrike" cap="none">
                <a:solidFill>
                  <a:schemeClr val="dk1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 panose="02000000000000000000"/>
              <a:buNone/>
              <a:defRPr sz="1700" b="1" i="0" u="none" strike="noStrike" cap="none">
                <a:solidFill>
                  <a:schemeClr val="dk1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 panose="02000000000000000000"/>
              <a:buNone/>
              <a:defRPr sz="1700" b="1" i="0" u="none" strike="noStrike" cap="none">
                <a:solidFill>
                  <a:schemeClr val="dk1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 panose="02000000000000000000"/>
              <a:buNone/>
              <a:defRPr sz="1700" b="1" i="0" u="none" strike="noStrike" cap="none">
                <a:solidFill>
                  <a:schemeClr val="dk1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pPr algn="ctr"/>
            <a:r>
              <a:rPr lang="en-US" sz="3200" dirty="0">
                <a:solidFill>
                  <a:srgbClr val="00B0F0"/>
                </a:solidFill>
                <a:latin typeface="+mn-lt"/>
              </a:rPr>
              <a:t>BA ĐIỂM THẲNG HÀNG</a:t>
            </a:r>
            <a:endParaRPr lang="vi-VN" sz="3200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9" grpId="0"/>
      <p:bldP spid="1301" grpId="0"/>
      <p:bldP spid="1302" grpId="0"/>
      <p:bldP spid="1304" grpId="0"/>
      <p:bldP spid="1305" grpId="0"/>
      <p:bldP spid="1307" grpId="0"/>
      <p:bldP spid="1308" grpId="0"/>
      <p:bldP spid="1309" grpId="0"/>
      <p:bldP spid="1313" grpId="0" animBg="1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2676" y1="50000" x2="12676" y2="50000"/>
                        <a14:foregroundMark x1="14085" y1="37500" x2="14085" y2="37500"/>
                        <a14:foregroundMark x1="14085" y1="37500" x2="14085" y2="37500"/>
                        <a14:foregroundMark x1="14085" y1="59375" x2="14085" y2="59375"/>
                        <a14:foregroundMark x1="14085" y1="59375" x2="14085" y2="59375"/>
                        <a14:foregroundMark x1="12676" y1="46875" x2="12676" y2="46875"/>
                        <a14:foregroundMark x1="21127" y1="40625" x2="21127" y2="40625"/>
                        <a14:foregroundMark x1="23944" y1="40625" x2="23944" y2="40625"/>
                        <a14:foregroundMark x1="30986" y1="28125" x2="30986" y2="28125"/>
                        <a14:foregroundMark x1="40845" y1="31250" x2="40845" y2="31250"/>
                        <a14:foregroundMark x1="23944" y1="18750" x2="23944" y2="18750"/>
                        <a14:foregroundMark x1="56338" y1="68750" x2="56338" y2="68750"/>
                        <a14:foregroundMark x1="69014" y1="68750" x2="69014" y2="68750"/>
                        <a14:foregroundMark x1="85915" y1="68750" x2="85915" y2="68750"/>
                        <a14:foregroundMark x1="83099" y1="65625" x2="83099" y2="65625"/>
                        <a14:foregroundMark x1="84507" y1="62500" x2="84507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00" y="1350630"/>
            <a:ext cx="925995" cy="417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9700" y="2048295"/>
            <a:ext cx="3213100" cy="205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</a:rPr>
              <a:t>Quan </a:t>
            </a:r>
            <a:r>
              <a:rPr lang="en-US" sz="2000" dirty="0" err="1">
                <a:latin typeface="+mn-lt"/>
              </a:rPr>
              <a:t>sát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Hình</a:t>
            </a:r>
            <a:r>
              <a:rPr lang="en-US" sz="2000" dirty="0">
                <a:latin typeface="+mn-lt"/>
              </a:rPr>
              <a:t> 1,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chấm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bản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1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cùng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danh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tương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ứng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endParaRPr lang="vi-VN" sz="20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2109" y="1004359"/>
            <a:ext cx="5041891" cy="4139141"/>
          </a:xfrm>
          <a:prstGeom prst="round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6375" y="73690"/>
            <a:ext cx="165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1. ĐIỂM</a:t>
            </a:r>
            <a:endParaRPr lang="vi-VN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187" y="195167"/>
            <a:ext cx="725526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chấm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nhỏ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. Ta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 in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A, B, C, ….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đặt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194054" y="1718785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VD: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biệt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M; N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5217938" y="186419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4572000" y="1807132"/>
            <a:ext cx="58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M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5898318" y="195563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6" name="TextBox 185"/>
          <p:cNvSpPr txBox="1"/>
          <p:nvPr/>
        </p:nvSpPr>
        <p:spPr>
          <a:xfrm>
            <a:off x="6204775" y="1848421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N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827829" y="2508838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trùng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nhau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P; Q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5268230" y="2676770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9" name="TextBox 188"/>
          <p:cNvSpPr txBox="1"/>
          <p:nvPr/>
        </p:nvSpPr>
        <p:spPr>
          <a:xfrm>
            <a:off x="4970710" y="2796243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P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5368814" y="2735328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Q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181238" y="3506270"/>
            <a:ext cx="6916275" cy="8778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Quy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ước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Times New Roman" panose="02020603050405020304" charset="0"/>
              </a:rPr>
              <a:t>.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thêm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,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biệt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80" grpId="0" build="p"/>
      <p:bldP spid="181" grpId="0" animBg="1"/>
      <p:bldP spid="7" grpId="0"/>
      <p:bldP spid="183" grpId="0" animBg="1"/>
      <p:bldP spid="186" grpId="0"/>
      <p:bldP spid="187" grpId="0" build="p"/>
      <p:bldP spid="188" grpId="0" animBg="1"/>
      <p:bldP spid="189" grpId="0"/>
      <p:bldP spid="190" grpId="0"/>
      <p:bldP spid="1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1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4500" y="328737"/>
            <a:ext cx="3657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A, B, C.</a:t>
            </a:r>
            <a:endParaRPr lang="vi-VN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56050" y="1117600"/>
            <a:ext cx="1231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chemeClr val="tx1"/>
                </a:solidFill>
              </a:rPr>
              <a:t>Giải</a:t>
            </a:r>
            <a:r>
              <a:rPr lang="en-US" sz="2800" b="1" u="sng" dirty="0">
                <a:solidFill>
                  <a:schemeClr val="tx1"/>
                </a:solidFill>
              </a:rPr>
              <a:t>:</a:t>
            </a:r>
            <a:endParaRPr lang="vi-VN" sz="2800" b="1" u="sng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34566" y="288936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831975" y="2904772"/>
            <a:ext cx="5205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937000" y="2109478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/>
          <p:cNvSpPr txBox="1"/>
          <p:nvPr/>
        </p:nvSpPr>
        <p:spPr>
          <a:xfrm>
            <a:off x="4375349" y="1878949"/>
            <a:ext cx="977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B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68851" y="3153011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6807200" y="2922482"/>
            <a:ext cx="977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C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324" y="3793816"/>
            <a:ext cx="7835775" cy="108775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* </a:t>
            </a:r>
            <a:r>
              <a:rPr lang="en-GB" sz="2400" b="1" u="sng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Chú</a:t>
            </a: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ý: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Mỗi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hợp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chỉ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gồm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76375" y="73690"/>
            <a:ext cx="354952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 ĐƯỜNG THẲNG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đường thẳng Hình ảnh - hình ảnh &amp;amp; hình ảnh đẹp - Px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5" y="800100"/>
            <a:ext cx="2657475" cy="17716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ung Đạo - Trong cuộc sống chúng ta như sợi dây đàn, căng quá thì đứt,  lỏng quá thì đàn không hay. Đừng vì cuộc sống mà đánh mất bản thân m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25" y="814387"/>
            <a:ext cx="2628900" cy="17430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ùa thả diề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20" y="1162360"/>
            <a:ext cx="2976034" cy="19840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/>
          <p:cNvSpPr/>
          <p:nvPr/>
        </p:nvSpPr>
        <p:spPr>
          <a:xfrm>
            <a:off x="1045621" y="3937000"/>
            <a:ext cx="850261" cy="470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2197100" y="3810137"/>
            <a:ext cx="4023254" cy="5835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Đường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thẳng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gì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  <a:endParaRPr lang="vi-VN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944" y1="76316" x2="23944" y2="76316"/>
                        <a14:foregroundMark x1="67606" y1="78947" x2="67606" y2="78947"/>
                        <a14:foregroundMark x1="54930" y1="65789" x2="54930" y2="65789"/>
                        <a14:foregroundMark x1="69014" y1="55263" x2="69014" y2="55263"/>
                        <a14:foregroundMark x1="9859" y1="23684" x2="9859" y2="23684"/>
                        <a14:foregroundMark x1="9859" y1="52632" x2="9859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204" y="315151"/>
            <a:ext cx="853591" cy="456852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184010" y="110662"/>
            <a:ext cx="761208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latin typeface="+mn-lt"/>
              </a:rPr>
              <a:t>trên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trang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giấy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như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5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nét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vẽ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được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tạo</a:t>
            </a:r>
            <a:r>
              <a:rPr lang="en-US" sz="2400" dirty="0">
                <a:latin typeface="+mn-lt"/>
              </a:rPr>
              <a:t> ra </a:t>
            </a:r>
            <a:r>
              <a:rPr lang="en-US" sz="2400" dirty="0" err="1">
                <a:latin typeface="+mn-lt"/>
              </a:rPr>
              <a:t>gợi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gì</a:t>
            </a:r>
            <a:r>
              <a:rPr lang="en-US" sz="2400" dirty="0">
                <a:latin typeface="+mn-lt"/>
              </a:rPr>
              <a:t>? </a:t>
            </a:r>
          </a:p>
        </p:txBody>
      </p:sp>
      <p:pic>
        <p:nvPicPr>
          <p:cNvPr id="51" name="Picture 16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1867819" y="726880"/>
            <a:ext cx="1087365" cy="1929008"/>
          </a:xfrm>
          <a:prstGeom prst="rect">
            <a:avLst/>
          </a:prstGeom>
          <a:noFill/>
        </p:spPr>
      </p:pic>
      <p:pic>
        <p:nvPicPr>
          <p:cNvPr id="52" name="Picture 16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1795" y="2334156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3" name="Straight Connector 22"/>
          <p:cNvCxnSpPr/>
          <p:nvPr/>
        </p:nvCxnSpPr>
        <p:spPr>
          <a:xfrm>
            <a:off x="1532291" y="2334156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96000" y="197557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45668" y="3503076"/>
            <a:ext cx="8252663" cy="15334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a, b, c,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...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đặt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5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093 L 0.54288 0.000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4" grpId="0"/>
      <p:bldP spid="57" grpId="0" animBg="1"/>
    </p:bldLst>
  </p:timing>
</p:sld>
</file>

<file path=ppt/theme/theme1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1458</Words>
  <Application>Microsoft Office PowerPoint</Application>
  <PresentationFormat>On-screen Show (16:9)</PresentationFormat>
  <Paragraphs>176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Symbol</vt:lpstr>
      <vt:lpstr>Bad Script</vt:lpstr>
      <vt:lpstr>Raleway Medium</vt:lpstr>
      <vt:lpstr>Cambria Math</vt:lpstr>
      <vt:lpstr>Times New Roman</vt:lpstr>
      <vt:lpstr>Calibri</vt:lpstr>
      <vt:lpstr>Raleway Black</vt:lpstr>
      <vt:lpstr>Raleway</vt:lpstr>
      <vt:lpstr>Raleway SemiBold</vt:lpstr>
      <vt:lpstr>Roboto</vt:lpstr>
      <vt:lpstr>Mathematics Subject for High School by Slidesgo</vt:lpstr>
      <vt:lpstr>PowerPoint Presentation</vt:lpstr>
      <vt:lpstr>KHỞI ĐỘNG</vt:lpstr>
      <vt:lpstr>BÀI 1.  ĐIỂM. ĐƯỜNG THẲNG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VẬN DỤNG</vt:lpstr>
      <vt:lpstr>PowerPoint Presentation</vt:lpstr>
      <vt:lpstr>PowerPoint Presentation</vt:lpstr>
      <vt:lpstr>PowerPoint Presentation</vt:lpstr>
      <vt:lpstr>HƯỚNG DẪN VỀ NHÀ</vt:lpstr>
      <vt:lpstr>CẢM ƠN CÁC EM ĐÃ CHÚ Ý BÀI GIẢNG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</cp:lastModifiedBy>
  <cp:revision>19</cp:revision>
  <dcterms:created xsi:type="dcterms:W3CDTF">2024-01-19T01:30:00Z</dcterms:created>
  <dcterms:modified xsi:type="dcterms:W3CDTF">2025-05-11T07:51:17Z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6B7CAA021BA04DEB87ABF2BEE4BF50E4_12</vt:lpwstr>
  </property>
  <property fmtid="{D5CDD505-2E9C-101B-9397-08002B2CF9AE}" pid="3" name="KSOProductBuildVer">
    <vt:lpwstr>1033-12.2.0.13431</vt:lpwstr>
  </property>
</Properties>
</file>