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7" r:id="rId3"/>
    <p:sldId id="266" r:id="rId4"/>
    <p:sldId id="256" r:id="rId5"/>
    <p:sldId id="257" r:id="rId6"/>
    <p:sldId id="267" r:id="rId7"/>
    <p:sldId id="274" r:id="rId8"/>
    <p:sldId id="275" r:id="rId9"/>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VNI-Avo" pitchFamily="2"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71" d="100"/>
          <a:sy n="71" d="100"/>
        </p:scale>
        <p:origin x="61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16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147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32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663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579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399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860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9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45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14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18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5/25/2024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5/25/2024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5/25/2024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5/25/2024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5FB9F-EEC3-46E1-A65A-EECEE4362ECD}"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16247-E0E4-4B27-B22E-14FEEA59E1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887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hpowerpoint.jpg"/>
          <p:cNvPicPr>
            <a:picLocks noChangeAspect="1"/>
          </p:cNvPicPr>
          <p:nvPr/>
        </p:nvPicPr>
        <p:blipFill>
          <a:blip r:embed="rId2"/>
          <a:stretch>
            <a:fillRect/>
          </a:stretch>
        </p:blipFill>
        <p:spPr>
          <a:xfrm>
            <a:off x="152400" y="0"/>
            <a:ext cx="11734800" cy="6858000"/>
          </a:xfrm>
          <a:prstGeom prst="rect">
            <a:avLst/>
          </a:prstGeom>
        </p:spPr>
      </p:pic>
      <p:sp>
        <p:nvSpPr>
          <p:cNvPr id="4" name="Rectangle 3"/>
          <p:cNvSpPr/>
          <p:nvPr/>
        </p:nvSpPr>
        <p:spPr>
          <a:xfrm>
            <a:off x="1804113" y="1143000"/>
            <a:ext cx="6730287"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MÔN</a:t>
            </a:r>
            <a:r>
              <a:rPr lang="en-US" sz="54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a:t>
            </a:r>
            <a:r>
              <a:rPr lang="en-US" sz="5400" b="1" spc="5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TIẾNG VIỆT</a:t>
            </a: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a:p>
            <a:pPr algn="ctr"/>
            <a:r>
              <a:rPr lang="en-US" sz="5400" b="1" spc="5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LỚP</a:t>
            </a:r>
            <a:r>
              <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1</a:t>
            </a:r>
          </a:p>
        </p:txBody>
      </p:sp>
      <p:sp>
        <p:nvSpPr>
          <p:cNvPr id="6" name="TextBox 5"/>
          <p:cNvSpPr txBox="1"/>
          <p:nvPr/>
        </p:nvSpPr>
        <p:spPr>
          <a:xfrm>
            <a:off x="990600" y="4490739"/>
            <a:ext cx="9906000" cy="1015663"/>
          </a:xfrm>
          <a:prstGeom prst="rect">
            <a:avLst/>
          </a:prstGeom>
          <a:noFill/>
        </p:spPr>
        <p:txBody>
          <a:bodyPr wrap="square" rtlCol="0">
            <a:spAutoFit/>
          </a:bodyPr>
          <a:lstStyle/>
          <a:p>
            <a:r>
              <a:rPr lang="en-US" sz="6000" b="1" dirty="0" err="1">
                <a:solidFill>
                  <a:srgbClr val="FF0000"/>
                </a:solidFill>
                <a:latin typeface="Times New Roman" pitchFamily="18" charset="0"/>
                <a:cs typeface="Times New Roman" pitchFamily="18" charset="0"/>
              </a:rPr>
              <a:t>Giáo</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viên</a:t>
            </a:r>
            <a:r>
              <a:rPr lang="en-US" sz="6000" b="1">
                <a:solidFill>
                  <a:srgbClr val="FF0000"/>
                </a:solidFill>
                <a:latin typeface="Times New Roman" pitchFamily="18" charset="0"/>
                <a:cs typeface="Times New Roman" pitchFamily="18" charset="0"/>
              </a:rPr>
              <a:t>: Nguyễn Thị Dung</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56201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28" y="454241"/>
            <a:ext cx="11599680" cy="1569660"/>
          </a:xfrm>
          <a:prstGeom prst="rect">
            <a:avLst/>
          </a:prstGeom>
        </p:spPr>
        <p:txBody>
          <a:bodyPr wrap="square">
            <a:spAutoFit/>
          </a:bodyPr>
          <a:lstStyle/>
          <a:p>
            <a:r>
              <a:rPr lang="en-US" sz="4800" b="1" dirty="0" smtClean="0">
                <a:solidFill>
                  <a:srgbClr val="000099"/>
                </a:solidFill>
                <a:latin typeface="Times New Roman" pitchFamily="18" charset="0"/>
                <a:cs typeface="Times New Roman" pitchFamily="18" charset="0"/>
              </a:rPr>
              <a:t>         </a:t>
            </a:r>
            <a:r>
              <a:rPr lang="vi-VN" sz="4800" b="1" dirty="0" smtClean="0">
                <a:solidFill>
                  <a:srgbClr val="000099"/>
                </a:solidFill>
                <a:latin typeface="VNI-Avo"/>
                <a:cs typeface="Times New Roman" pitchFamily="18" charset="0"/>
              </a:rPr>
              <a:t>keát</a:t>
            </a:r>
            <a:r>
              <a:rPr lang="en-US" sz="4800" b="1" dirty="0" smtClean="0">
                <a:solidFill>
                  <a:srgbClr val="000099"/>
                </a:solidFill>
                <a:latin typeface="VNI-Avo"/>
                <a:cs typeface="Times New Roman" pitchFamily="18" charset="0"/>
              </a:rPr>
              <a:t>         </a:t>
            </a:r>
            <a:r>
              <a:rPr lang="vi-VN" sz="4800" b="1" dirty="0" smtClean="0">
                <a:solidFill>
                  <a:srgbClr val="000099"/>
                </a:solidFill>
                <a:latin typeface="VNI-Avo"/>
                <a:cs typeface="Times New Roman" pitchFamily="18" charset="0"/>
              </a:rPr>
              <a:t>   </a:t>
            </a:r>
            <a:r>
              <a:rPr lang="en-US" sz="4800" b="1" dirty="0" smtClean="0">
                <a:solidFill>
                  <a:srgbClr val="000099"/>
                </a:solidFill>
                <a:latin typeface="VNI-Avo"/>
                <a:cs typeface="Times New Roman" pitchFamily="18" charset="0"/>
              </a:rPr>
              <a:t> d</a:t>
            </a:r>
            <a:r>
              <a:rPr lang="vi-VN" sz="4800" b="1" dirty="0" smtClean="0">
                <a:solidFill>
                  <a:srgbClr val="000099"/>
                </a:solidFill>
                <a:latin typeface="VNI-Avo"/>
                <a:cs typeface="Times New Roman" pitchFamily="18" charset="0"/>
              </a:rPr>
              <a:t>eät</a:t>
            </a:r>
            <a:r>
              <a:rPr lang="en-US" sz="4800" b="1" dirty="0" smtClean="0">
                <a:solidFill>
                  <a:srgbClr val="000099"/>
                </a:solidFill>
                <a:latin typeface="VNI-Avo"/>
                <a:cs typeface="Times New Roman" pitchFamily="18" charset="0"/>
              </a:rPr>
              <a:t>          </a:t>
            </a:r>
            <a:r>
              <a:rPr lang="vi-VN" sz="4800" b="1" dirty="0" smtClean="0">
                <a:solidFill>
                  <a:srgbClr val="000099"/>
                </a:solidFill>
                <a:latin typeface="VNI-Avo"/>
                <a:cs typeface="Times New Roman" pitchFamily="18" charset="0"/>
              </a:rPr>
              <a:t>  teát</a:t>
            </a:r>
            <a:r>
              <a:rPr lang="en-US" sz="4800" b="1" dirty="0" smtClean="0">
                <a:solidFill>
                  <a:srgbClr val="000099"/>
                </a:solidFill>
                <a:latin typeface="VNI-Avo"/>
                <a:cs typeface="Times New Roman" pitchFamily="18" charset="0"/>
              </a:rPr>
              <a:t>          </a:t>
            </a:r>
            <a:r>
              <a:rPr lang="vi-VN" sz="4800" b="1" dirty="0" smtClean="0">
                <a:solidFill>
                  <a:srgbClr val="000099"/>
                </a:solidFill>
                <a:latin typeface="VNI-Avo"/>
                <a:cs typeface="Times New Roman" pitchFamily="18" charset="0"/>
              </a:rPr>
              <a:t>vòt</a:t>
            </a:r>
            <a:endParaRPr lang="en-US" sz="4800" b="1" dirty="0" smtClean="0">
              <a:solidFill>
                <a:srgbClr val="000099"/>
              </a:solidFill>
              <a:latin typeface="VNI-Avo"/>
              <a:cs typeface="Times New Roman" pitchFamily="18" charset="0"/>
            </a:endParaRPr>
          </a:p>
          <a:p>
            <a:r>
              <a:rPr lang="en-US" sz="4800" b="1" dirty="0" smtClean="0">
                <a:solidFill>
                  <a:srgbClr val="000099"/>
                </a:solidFill>
                <a:latin typeface="Times New Roman" pitchFamily="18" charset="0"/>
                <a:cs typeface="Times New Roman" pitchFamily="18" charset="0"/>
              </a:rPr>
              <a:t>     </a:t>
            </a:r>
            <a:r>
              <a:rPr lang="en-US" sz="4800" b="1" dirty="0" smtClean="0">
                <a:solidFill>
                  <a:srgbClr val="000099"/>
                </a:solidFill>
                <a:latin typeface="VNI-Avo"/>
                <a:cs typeface="Times New Roman" pitchFamily="18" charset="0"/>
              </a:rPr>
              <a:t>con v</a:t>
            </a:r>
            <a:r>
              <a:rPr lang="vi-VN" sz="4800" b="1" dirty="0" smtClean="0">
                <a:solidFill>
                  <a:srgbClr val="000099"/>
                </a:solidFill>
                <a:latin typeface="VNI-Avo"/>
                <a:cs typeface="Times New Roman" pitchFamily="18" charset="0"/>
              </a:rPr>
              <a:t>eï</a:t>
            </a:r>
            <a:r>
              <a:rPr lang="en-US" sz="4800" b="1" dirty="0" smtClean="0">
                <a:solidFill>
                  <a:srgbClr val="000099"/>
                </a:solidFill>
                <a:latin typeface="VNI-Avo"/>
                <a:cs typeface="Times New Roman" pitchFamily="18" charset="0"/>
              </a:rPr>
              <a:t>t</a:t>
            </a:r>
            <a:r>
              <a:rPr lang="en-US" sz="4800" b="1" dirty="0" smtClean="0">
                <a:solidFill>
                  <a:srgbClr val="000099"/>
                </a:solidFill>
                <a:latin typeface="Times New Roman" pitchFamily="18" charset="0"/>
                <a:cs typeface="Times New Roman" pitchFamily="18" charset="0"/>
              </a:rPr>
              <a:t>      </a:t>
            </a:r>
            <a:r>
              <a:rPr lang="vi-VN" sz="4800" b="1" dirty="0" smtClean="0">
                <a:solidFill>
                  <a:srgbClr val="000099"/>
                </a:solidFill>
                <a:latin typeface="Times New Roman" pitchFamily="18" charset="0"/>
                <a:cs typeface="Times New Roman" pitchFamily="18" charset="0"/>
              </a:rPr>
              <a:t>  </a:t>
            </a:r>
            <a:r>
              <a:rPr lang="en-US" sz="4800" b="1" dirty="0" smtClean="0">
                <a:solidFill>
                  <a:srgbClr val="000099"/>
                </a:solidFill>
                <a:latin typeface="Times New Roman" pitchFamily="18" charset="0"/>
                <a:cs typeface="Times New Roman" pitchFamily="18" charset="0"/>
              </a:rPr>
              <a:t> </a:t>
            </a:r>
            <a:r>
              <a:rPr lang="vi-VN" sz="4800" b="1" dirty="0" smtClean="0">
                <a:solidFill>
                  <a:srgbClr val="000099"/>
                </a:solidFill>
                <a:latin typeface="VNI-Avo"/>
                <a:cs typeface="Times New Roman" pitchFamily="18" charset="0"/>
              </a:rPr>
              <a:t>boà keát</a:t>
            </a:r>
            <a:r>
              <a:rPr lang="en-US" sz="4800" b="1" dirty="0" smtClean="0">
                <a:solidFill>
                  <a:srgbClr val="000099"/>
                </a:solidFill>
                <a:latin typeface="Times New Roman" pitchFamily="18" charset="0"/>
                <a:cs typeface="Times New Roman" pitchFamily="18" charset="0"/>
              </a:rPr>
              <a:t>   </a:t>
            </a:r>
            <a:r>
              <a:rPr lang="vi-VN" sz="4800" b="1" dirty="0" smtClean="0">
                <a:solidFill>
                  <a:srgbClr val="000099"/>
                </a:solidFill>
                <a:latin typeface="Times New Roman" pitchFamily="18" charset="0"/>
                <a:cs typeface="Times New Roman" pitchFamily="18" charset="0"/>
              </a:rPr>
              <a:t>        </a:t>
            </a:r>
            <a:r>
              <a:rPr lang="vi-VN" sz="4800" b="1" dirty="0" smtClean="0">
                <a:solidFill>
                  <a:srgbClr val="000099"/>
                </a:solidFill>
                <a:latin typeface="VNI-Avo"/>
                <a:cs typeface="Times New Roman" pitchFamily="18" charset="0"/>
              </a:rPr>
              <a:t>quaû mít</a:t>
            </a:r>
            <a:endParaRPr lang="en-US" sz="4800" b="1" dirty="0">
              <a:solidFill>
                <a:srgbClr val="000099"/>
              </a:solidFill>
              <a:latin typeface="Times New Roman" pitchFamily="18" charset="0"/>
              <a:cs typeface="Times New Roman" pitchFamily="18" charset="0"/>
            </a:endParaRPr>
          </a:p>
        </p:txBody>
      </p:sp>
      <p:cxnSp>
        <p:nvCxnSpPr>
          <p:cNvPr id="6" name="Straight Connector 5"/>
          <p:cNvCxnSpPr/>
          <p:nvPr/>
        </p:nvCxnSpPr>
        <p:spPr>
          <a:xfrm>
            <a:off x="7597613" y="3756604"/>
            <a:ext cx="433038" cy="0"/>
          </a:xfrm>
          <a:prstGeom prst="line">
            <a:avLst/>
          </a:prstGeom>
          <a:ln w="57150">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7178248" y="3088388"/>
            <a:ext cx="403917" cy="0"/>
          </a:xfrm>
          <a:prstGeom prst="line">
            <a:avLst/>
          </a:prstGeom>
          <a:ln w="57150">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a:off x="10334423" y="5074808"/>
            <a:ext cx="368747" cy="0"/>
          </a:xfrm>
          <a:prstGeom prst="line">
            <a:avLst/>
          </a:prstGeom>
          <a:ln w="57150">
            <a:solidFill>
              <a:srgbClr val="C00000"/>
            </a:solidFill>
          </a:ln>
        </p:spPr>
        <p:style>
          <a:lnRef idx="3">
            <a:schemeClr val="accent5"/>
          </a:lnRef>
          <a:fillRef idx="0">
            <a:schemeClr val="accent5"/>
          </a:fillRef>
          <a:effectRef idx="2">
            <a:schemeClr val="accent5"/>
          </a:effectRef>
          <a:fontRef idx="minor">
            <a:schemeClr val="tx1"/>
          </a:fontRef>
        </p:style>
      </p:cxnSp>
      <p:cxnSp>
        <p:nvCxnSpPr>
          <p:cNvPr id="7" name="Straight Connector 6"/>
          <p:cNvCxnSpPr/>
          <p:nvPr/>
        </p:nvCxnSpPr>
        <p:spPr>
          <a:xfrm>
            <a:off x="873898" y="3088388"/>
            <a:ext cx="433038" cy="0"/>
          </a:xfrm>
          <a:prstGeom prst="line">
            <a:avLst/>
          </a:prstGeom>
          <a:ln w="57150">
            <a:solidFill>
              <a:srgbClr val="C00000"/>
            </a:solidFill>
          </a:ln>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504092" y="2395083"/>
            <a:ext cx="10245970" cy="4154984"/>
          </a:xfrm>
          <a:prstGeom prst="rect">
            <a:avLst/>
          </a:prstGeom>
        </p:spPr>
        <p:txBody>
          <a:bodyPr wrap="square">
            <a:spAutoFit/>
          </a:bodyPr>
          <a:lstStyle/>
          <a:p>
            <a:pPr algn="just"/>
            <a:r>
              <a:rPr lang="vi-VN" sz="4400" b="1" dirty="0">
                <a:solidFill>
                  <a:srgbClr val="000099"/>
                </a:solidFill>
                <a:latin typeface="VNI-Avo"/>
                <a:cs typeface="Times New Roman" pitchFamily="18" charset="0"/>
              </a:rPr>
              <a:t>Teát ñeán thaät gaàn. Caùi reùt vaãn ñaäm. Maáy caây ñaøo ñaõ chi chít loäc non. Vaøi nuï troøn ñoû thaém vöøa heù nôû. Roài trôøi aám daàn, ñaøn eùn nhoû laïi ríu rít bay veà, naùo nöùc ñoùn chaøo naêm môùi.</a:t>
            </a:r>
            <a:endParaRPr lang="en-US" sz="4400" b="1" dirty="0">
              <a:solidFill>
                <a:srgbClr val="000099"/>
              </a:solidFill>
              <a:latin typeface="VNI-Avo"/>
              <a:cs typeface="Times New Roman" pitchFamily="18" charset="0"/>
            </a:endParaRPr>
          </a:p>
        </p:txBody>
      </p:sp>
    </p:spTree>
    <p:extLst>
      <p:ext uri="{BB962C8B-B14F-4D97-AF65-F5344CB8AC3E}">
        <p14:creationId xmlns:p14="http://schemas.microsoft.com/office/powerpoint/2010/main" val="41306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1206" y="5403178"/>
            <a:ext cx="10932027" cy="1323439"/>
          </a:xfrm>
          <a:prstGeom prst="rect">
            <a:avLst/>
          </a:prstGeom>
          <a:noFill/>
        </p:spPr>
        <p:txBody>
          <a:bodyPr wrap="square" rtlCol="0">
            <a:spAutoFit/>
          </a:bodyPr>
          <a:lstStyle/>
          <a:p>
            <a:r>
              <a:rPr lang="en-US" sz="4000" b="1" dirty="0" smtClean="0">
                <a:latin typeface="VNI-Avo" pitchFamily="2" charset="0"/>
              </a:rPr>
              <a:t>    </a:t>
            </a:r>
            <a:r>
              <a:rPr lang="en-US" sz="4000" b="1" dirty="0" err="1" smtClean="0">
                <a:latin typeface="VNI-Avo" pitchFamily="2" charset="0"/>
              </a:rPr>
              <a:t>Caàu</a:t>
            </a:r>
            <a:r>
              <a:rPr lang="en-US" sz="4000" b="1" dirty="0" smtClean="0">
                <a:latin typeface="VNI-Avo" pitchFamily="2" charset="0"/>
              </a:rPr>
              <a:t> </a:t>
            </a:r>
            <a:r>
              <a:rPr lang="en-US" sz="4000" b="1" dirty="0" err="1" smtClean="0">
                <a:latin typeface="VNI-Avo" pitchFamily="2" charset="0"/>
              </a:rPr>
              <a:t>thuû</a:t>
            </a:r>
            <a:r>
              <a:rPr lang="en-US" sz="4000" b="1" dirty="0" smtClean="0">
                <a:latin typeface="VNI-Avo" pitchFamily="2" charset="0"/>
              </a:rPr>
              <a:t> </a:t>
            </a:r>
            <a:r>
              <a:rPr lang="en-US" sz="4000" b="1" dirty="0" err="1" smtClean="0">
                <a:latin typeface="VNI-Avo" pitchFamily="2" charset="0"/>
              </a:rPr>
              <a:t>soá</a:t>
            </a:r>
            <a:r>
              <a:rPr lang="en-US" sz="4000" b="1" dirty="0" smtClean="0">
                <a:latin typeface="VNI-Avo" pitchFamily="2" charset="0"/>
              </a:rPr>
              <a:t> 7 </a:t>
            </a:r>
            <a:r>
              <a:rPr lang="en-US" sz="4000" b="1" dirty="0" err="1" smtClean="0">
                <a:latin typeface="VNI-Avo" pitchFamily="2" charset="0"/>
              </a:rPr>
              <a:t>thu</a:t>
            </a:r>
            <a:r>
              <a:rPr lang="en-US" sz="4000" b="1" dirty="0" smtClean="0">
                <a:latin typeface="VNI-Avo" pitchFamily="2" charset="0"/>
              </a:rPr>
              <a:t> </a:t>
            </a:r>
            <a:r>
              <a:rPr lang="en-US" sz="4000" b="1" dirty="0" err="1" smtClean="0">
                <a:latin typeface="VNI-Avo" pitchFamily="2" charset="0"/>
              </a:rPr>
              <a:t>huùt</a:t>
            </a:r>
            <a:r>
              <a:rPr lang="en-US" sz="4000" b="1" dirty="0" smtClean="0">
                <a:latin typeface="VNI-Avo" pitchFamily="2" charset="0"/>
              </a:rPr>
              <a:t> </a:t>
            </a:r>
            <a:r>
              <a:rPr lang="en-US" sz="4000" b="1" dirty="0" err="1" smtClean="0">
                <a:latin typeface="VNI-Avo" pitchFamily="2" charset="0"/>
              </a:rPr>
              <a:t>khaùn</a:t>
            </a:r>
            <a:r>
              <a:rPr lang="en-US" sz="4000" b="1" dirty="0" smtClean="0">
                <a:latin typeface="VNI-Avo" pitchFamily="2" charset="0"/>
              </a:rPr>
              <a:t> </a:t>
            </a:r>
            <a:r>
              <a:rPr lang="en-US" sz="4000" b="1" dirty="0" err="1" smtClean="0">
                <a:latin typeface="VNI-Avo" pitchFamily="2" charset="0"/>
              </a:rPr>
              <a:t>giaû</a:t>
            </a:r>
            <a:r>
              <a:rPr lang="en-US" sz="4000" b="1" dirty="0" smtClean="0">
                <a:latin typeface="VNI-Avo" pitchFamily="2" charset="0"/>
              </a:rPr>
              <a:t> </a:t>
            </a:r>
            <a:r>
              <a:rPr lang="en-US" sz="4000" b="1" dirty="0" err="1" smtClean="0">
                <a:latin typeface="VNI-Avo" pitchFamily="2" charset="0"/>
              </a:rPr>
              <a:t>baèng</a:t>
            </a:r>
            <a:r>
              <a:rPr lang="en-US" sz="4000" b="1" dirty="0" smtClean="0">
                <a:latin typeface="VNI-Avo" pitchFamily="2" charset="0"/>
              </a:rPr>
              <a:t> </a:t>
            </a:r>
            <a:r>
              <a:rPr lang="en-US" sz="4000" b="1" dirty="0" err="1" smtClean="0">
                <a:latin typeface="VNI-Avo" pitchFamily="2" charset="0"/>
              </a:rPr>
              <a:t>moät</a:t>
            </a:r>
            <a:r>
              <a:rPr lang="en-US" sz="4000" b="1" dirty="0" smtClean="0">
                <a:latin typeface="VNI-Avo" pitchFamily="2" charset="0"/>
              </a:rPr>
              <a:t> </a:t>
            </a:r>
            <a:r>
              <a:rPr lang="en-US" sz="4000" b="1" dirty="0" err="1" smtClean="0">
                <a:latin typeface="VNI-Avo" pitchFamily="2" charset="0"/>
              </a:rPr>
              <a:t>cuù</a:t>
            </a:r>
            <a:r>
              <a:rPr lang="en-US" sz="4000" b="1" dirty="0" smtClean="0">
                <a:latin typeface="VNI-Avo" pitchFamily="2" charset="0"/>
              </a:rPr>
              <a:t> </a:t>
            </a:r>
            <a:r>
              <a:rPr lang="en-US" sz="4000" b="1" dirty="0" err="1" smtClean="0">
                <a:latin typeface="VNI-Avo" pitchFamily="2" charset="0"/>
              </a:rPr>
              <a:t>suùt</a:t>
            </a:r>
            <a:r>
              <a:rPr lang="en-US" sz="4000" b="1" dirty="0" smtClean="0">
                <a:latin typeface="VNI-Avo" pitchFamily="2" charset="0"/>
              </a:rPr>
              <a:t> </a:t>
            </a:r>
            <a:r>
              <a:rPr lang="en-US" sz="4000" b="1" dirty="0" err="1" smtClean="0">
                <a:latin typeface="VNI-Avo" pitchFamily="2" charset="0"/>
              </a:rPr>
              <a:t>döùt</a:t>
            </a:r>
            <a:r>
              <a:rPr lang="en-US" sz="4000" b="1" dirty="0" smtClean="0">
                <a:latin typeface="VNI-Avo" pitchFamily="2" charset="0"/>
              </a:rPr>
              <a:t> </a:t>
            </a:r>
            <a:r>
              <a:rPr lang="en-US" sz="4000" b="1" dirty="0" err="1" smtClean="0">
                <a:latin typeface="VNI-Avo" pitchFamily="2" charset="0"/>
              </a:rPr>
              <a:t>ñieåm</a:t>
            </a:r>
            <a:r>
              <a:rPr lang="en-US" sz="4000" b="1" dirty="0" smtClean="0">
                <a:latin typeface="VNI-Avo" pitchFamily="2" charset="0"/>
              </a:rPr>
              <a:t>.</a:t>
            </a:r>
          </a:p>
        </p:txBody>
      </p:sp>
      <p:sp>
        <p:nvSpPr>
          <p:cNvPr id="6" name="Rectangle 5"/>
          <p:cNvSpPr/>
          <p:nvPr/>
        </p:nvSpPr>
        <p:spPr>
          <a:xfrm>
            <a:off x="5634123" y="5424198"/>
            <a:ext cx="671979" cy="707886"/>
          </a:xfrm>
          <a:prstGeom prst="rect">
            <a:avLst/>
          </a:prstGeom>
        </p:spPr>
        <p:txBody>
          <a:bodyPr wrap="none">
            <a:spAutoFit/>
          </a:bodyPr>
          <a:lstStyle/>
          <a:p>
            <a:r>
              <a:rPr lang="en-US" sz="4000" b="1" dirty="0" err="1" smtClean="0">
                <a:solidFill>
                  <a:srgbClr val="FF0000"/>
                </a:solidFill>
                <a:latin typeface="VNI-Avo" pitchFamily="2" charset="0"/>
              </a:rPr>
              <a:t>ut</a:t>
            </a:r>
            <a:endParaRPr lang="en-US" sz="4000" dirty="0">
              <a:solidFill>
                <a:srgbClr val="FF0000"/>
              </a:solidFill>
            </a:endParaRPr>
          </a:p>
        </p:txBody>
      </p:sp>
      <p:sp>
        <p:nvSpPr>
          <p:cNvPr id="7" name="Rectangle 6"/>
          <p:cNvSpPr/>
          <p:nvPr/>
        </p:nvSpPr>
        <p:spPr>
          <a:xfrm>
            <a:off x="2512899" y="6033794"/>
            <a:ext cx="670376" cy="707886"/>
          </a:xfrm>
          <a:prstGeom prst="rect">
            <a:avLst/>
          </a:prstGeom>
        </p:spPr>
        <p:txBody>
          <a:bodyPr wrap="none">
            <a:spAutoFit/>
          </a:bodyPr>
          <a:lstStyle/>
          <a:p>
            <a:r>
              <a:rPr lang="en-US" sz="4000" b="1" dirty="0" err="1" smtClean="0">
                <a:solidFill>
                  <a:srgbClr val="FF0000"/>
                </a:solidFill>
                <a:latin typeface="VNI-Avo" pitchFamily="2" charset="0"/>
              </a:rPr>
              <a:t>öt</a:t>
            </a:r>
            <a:endParaRPr lang="en-US" sz="4000" dirty="0">
              <a:solidFill>
                <a:srgbClr val="FF0000"/>
              </a:solidFill>
            </a:endParaRPr>
          </a:p>
        </p:txBody>
      </p:sp>
      <p:sp>
        <p:nvSpPr>
          <p:cNvPr id="8" name="Rectangle 7"/>
          <p:cNvSpPr/>
          <p:nvPr/>
        </p:nvSpPr>
        <p:spPr>
          <a:xfrm>
            <a:off x="1544966" y="6029241"/>
            <a:ext cx="671979" cy="707886"/>
          </a:xfrm>
          <a:prstGeom prst="rect">
            <a:avLst/>
          </a:prstGeom>
        </p:spPr>
        <p:txBody>
          <a:bodyPr wrap="none">
            <a:spAutoFit/>
          </a:bodyPr>
          <a:lstStyle/>
          <a:p>
            <a:r>
              <a:rPr lang="en-US" sz="4000" b="1" dirty="0" err="1" smtClean="0">
                <a:solidFill>
                  <a:srgbClr val="FF0000"/>
                </a:solidFill>
                <a:latin typeface="VNI-Avo" pitchFamily="2" charset="0"/>
              </a:rPr>
              <a:t>ut</a:t>
            </a:r>
            <a:endParaRPr lang="en-US" sz="4000" dirty="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3" name="Picture 2"/>
          <p:cNvPicPr>
            <a:picLocks noChangeAspect="1"/>
          </p:cNvPicPr>
          <p:nvPr/>
        </p:nvPicPr>
        <p:blipFill rotWithShape="1">
          <a:blip r:embed="rId3"/>
          <a:srcRect b="21607"/>
          <a:stretch/>
        </p:blipFill>
        <p:spPr>
          <a:xfrm>
            <a:off x="582160" y="366172"/>
            <a:ext cx="10979220" cy="5015985"/>
          </a:xfrm>
          <a:prstGeom prst="rect">
            <a:avLst/>
          </a:prstGeom>
        </p:spPr>
      </p:pic>
      <p:cxnSp>
        <p:nvCxnSpPr>
          <p:cNvPr id="12" name="Straight Connector 11"/>
          <p:cNvCxnSpPr/>
          <p:nvPr/>
        </p:nvCxnSpPr>
        <p:spPr>
          <a:xfrm>
            <a:off x="1401437" y="6628758"/>
            <a:ext cx="280638" cy="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3" name="Straight Connector 12"/>
          <p:cNvCxnSpPr/>
          <p:nvPr/>
        </p:nvCxnSpPr>
        <p:spPr>
          <a:xfrm flipH="1">
            <a:off x="4291023" y="5435921"/>
            <a:ext cx="194458" cy="721582"/>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flipH="1">
            <a:off x="8511331" y="5435921"/>
            <a:ext cx="194458" cy="721582"/>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4328745" y="143006"/>
            <a:ext cx="1429407" cy="1015663"/>
          </a:xfrm>
          <a:prstGeom prst="rect">
            <a:avLst/>
          </a:prstGeom>
          <a:noFill/>
        </p:spPr>
        <p:txBody>
          <a:bodyPr wrap="square" rtlCol="0">
            <a:spAutoFit/>
          </a:bodyPr>
          <a:lstStyle/>
          <a:p>
            <a:r>
              <a:rPr lang="en-US" sz="6000" b="1" dirty="0" err="1" smtClean="0">
                <a:solidFill>
                  <a:srgbClr val="FF0000"/>
                </a:solidFill>
                <a:latin typeface="VNI-Avo" pitchFamily="2" charset="0"/>
              </a:rPr>
              <a:t>ut</a:t>
            </a:r>
            <a:endParaRPr lang="en-US" sz="6000" b="1" dirty="0">
              <a:solidFill>
                <a:srgbClr val="FF0000"/>
              </a:solidFill>
              <a:latin typeface="VNI-Avo" pitchFamily="2" charset="0"/>
            </a:endParaRPr>
          </a:p>
        </p:txBody>
      </p:sp>
      <p:sp>
        <p:nvSpPr>
          <p:cNvPr id="7" name="TextBox 6"/>
          <p:cNvSpPr txBox="1"/>
          <p:nvPr/>
        </p:nvSpPr>
        <p:spPr>
          <a:xfrm>
            <a:off x="6537562" y="155838"/>
            <a:ext cx="1598202" cy="1015663"/>
          </a:xfrm>
          <a:prstGeom prst="rect">
            <a:avLst/>
          </a:prstGeom>
          <a:noFill/>
        </p:spPr>
        <p:txBody>
          <a:bodyPr wrap="square" rtlCol="0">
            <a:spAutoFit/>
          </a:bodyPr>
          <a:lstStyle/>
          <a:p>
            <a:r>
              <a:rPr lang="en-US" sz="6000" b="1" dirty="0" err="1" smtClean="0">
                <a:solidFill>
                  <a:srgbClr val="FF0000"/>
                </a:solidFill>
                <a:latin typeface="VNI-Avo" pitchFamily="2" charset="0"/>
              </a:rPr>
              <a:t>öt</a:t>
            </a:r>
            <a:endParaRPr lang="en-US" sz="6000" b="1" dirty="0">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10690416"/>
              </p:ext>
            </p:extLst>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xmlns="" val="228737469"/>
                    </a:ext>
                  </a:extLst>
                </a:gridCol>
                <a:gridCol w="1422400">
                  <a:extLst>
                    <a:ext uri="{9D8B030D-6E8A-4147-A177-3AD203B41FA5}">
                      <a16:colId xmlns:a16="http://schemas.microsoft.com/office/drawing/2014/main" xmlns="" val="3225892531"/>
                    </a:ext>
                  </a:extLst>
                </a:gridCol>
              </a:tblGrid>
              <a:tr h="433699">
                <a:tc>
                  <a:txBody>
                    <a:bodyPr/>
                    <a:lstStyle/>
                    <a:p>
                      <a:pPr algn="ctr"/>
                      <a:r>
                        <a:rPr lang="en-US" sz="4400" dirty="0" smtClean="0">
                          <a:solidFill>
                            <a:schemeClr val="tx1"/>
                          </a:solidFill>
                          <a:latin typeface="VNI-Avo" pitchFamily="2" charset="0"/>
                        </a:rPr>
                        <a:t>s</a:t>
                      </a:r>
                      <a:endParaRPr lang="en-US" sz="4400" dirty="0">
                        <a:solidFill>
                          <a:schemeClr val="tx1"/>
                        </a:solidFill>
                        <a:latin typeface="VNI-Avo" pitchFamily="2" charset="0"/>
                      </a:endParaRPr>
                    </a:p>
                  </a:txBody>
                  <a:tcPr/>
                </a:tc>
                <a:tc>
                  <a:txBody>
                    <a:bodyPr/>
                    <a:lstStyle/>
                    <a:p>
                      <a:pPr algn="ctr"/>
                      <a:r>
                        <a:rPr lang="en-US" sz="4400" dirty="0" err="1" smtClean="0">
                          <a:solidFill>
                            <a:srgbClr val="C00000"/>
                          </a:solidFill>
                          <a:latin typeface="VNI-Avo" pitchFamily="2" charset="0"/>
                        </a:rPr>
                        <a:t>ut</a:t>
                      </a:r>
                      <a:endParaRPr lang="en-US" sz="4400" dirty="0">
                        <a:solidFill>
                          <a:srgbClr val="C00000"/>
                        </a:solidFill>
                        <a:latin typeface="VNI-Avo" pitchFamily="2" charset="0"/>
                      </a:endParaRPr>
                    </a:p>
                  </a:txBody>
                  <a:tcPr/>
                </a:tc>
                <a:extLst>
                  <a:ext uri="{0D108BD9-81ED-4DB2-BD59-A6C34878D82A}">
                    <a16:rowId xmlns:a16="http://schemas.microsoft.com/office/drawing/2014/main" xmlns="" val="289549917"/>
                  </a:ext>
                </a:extLst>
              </a:tr>
              <a:tr h="43369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err="1" smtClean="0">
                          <a:solidFill>
                            <a:schemeClr val="tx1"/>
                          </a:solidFill>
                          <a:latin typeface="VNI-Avo" pitchFamily="2" charset="0"/>
                        </a:rPr>
                        <a:t>s</a:t>
                      </a:r>
                      <a:r>
                        <a:rPr lang="en-US" sz="4400" b="1" i="0" dirty="0" err="1" smtClean="0">
                          <a:solidFill>
                            <a:srgbClr val="FF0000"/>
                          </a:solidFill>
                          <a:latin typeface="VNI-Avo" pitchFamily="2" charset="0"/>
                        </a:rPr>
                        <a:t>uùt</a:t>
                      </a:r>
                      <a:endParaRPr lang="en-US" sz="4400" b="1" i="0" dirty="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xmlns="" val="2864091340"/>
                  </a:ext>
                </a:extLst>
              </a:tr>
            </a:tbl>
          </a:graphicData>
        </a:graphic>
      </p:graphicFrame>
      <p:sp>
        <p:nvSpPr>
          <p:cNvPr id="10" name="TextBox 9"/>
          <p:cNvSpPr txBox="1"/>
          <p:nvPr/>
        </p:nvSpPr>
        <p:spPr>
          <a:xfrm>
            <a:off x="306922" y="3089016"/>
            <a:ext cx="5695294" cy="923330"/>
          </a:xfrm>
          <a:prstGeom prst="rect">
            <a:avLst/>
          </a:prstGeom>
          <a:noFill/>
        </p:spPr>
        <p:txBody>
          <a:bodyPr wrap="square" rtlCol="0">
            <a:spAutoFit/>
          </a:bodyPr>
          <a:lstStyle/>
          <a:p>
            <a:r>
              <a:rPr lang="vi-VN" sz="5400" b="1" dirty="0" smtClean="0">
                <a:solidFill>
                  <a:srgbClr val="0000FF"/>
                </a:solidFill>
                <a:latin typeface="VNI-Avo"/>
                <a:cs typeface="Times New Roman" pitchFamily="18" charset="0"/>
              </a:rPr>
              <a:t>buït</a:t>
            </a:r>
            <a:r>
              <a:rPr lang="en-US" sz="5400" b="1" dirty="0" smtClean="0">
                <a:solidFill>
                  <a:srgbClr val="0000FF"/>
                </a:solidFill>
                <a:latin typeface="VNI-Avo"/>
                <a:cs typeface="Times New Roman" pitchFamily="18" charset="0"/>
              </a:rPr>
              <a:t>  </a:t>
            </a:r>
            <a:r>
              <a:rPr lang="vi-VN" sz="5400" b="1" dirty="0" smtClean="0">
                <a:solidFill>
                  <a:srgbClr val="0000FF"/>
                </a:solidFill>
                <a:latin typeface="VNI-Avo"/>
                <a:cs typeface="Times New Roman" pitchFamily="18" charset="0"/>
              </a:rPr>
              <a:t>huït</a:t>
            </a:r>
            <a:r>
              <a:rPr lang="en-US" sz="5400" b="1" dirty="0" smtClean="0">
                <a:solidFill>
                  <a:srgbClr val="0000FF"/>
                </a:solidFill>
                <a:latin typeface="VNI-Avo"/>
                <a:cs typeface="Times New Roman" pitchFamily="18" charset="0"/>
              </a:rPr>
              <a:t>  </a:t>
            </a:r>
            <a:r>
              <a:rPr lang="vi-VN" sz="5400" b="1" dirty="0" smtClean="0">
                <a:solidFill>
                  <a:srgbClr val="0000FF"/>
                </a:solidFill>
                <a:latin typeface="VNI-Avo"/>
                <a:cs typeface="Times New Roman" pitchFamily="18" charset="0"/>
              </a:rPr>
              <a:t>luït</a:t>
            </a:r>
            <a:r>
              <a:rPr lang="en-US" sz="5400" b="1" dirty="0" smtClean="0">
                <a:solidFill>
                  <a:srgbClr val="0000FF"/>
                </a:solidFill>
                <a:latin typeface="VNI-Avo"/>
                <a:cs typeface="Times New Roman" pitchFamily="18" charset="0"/>
              </a:rPr>
              <a:t>  </a:t>
            </a:r>
            <a:r>
              <a:rPr lang="vi-VN" sz="5400" b="1" dirty="0" smtClean="0">
                <a:solidFill>
                  <a:srgbClr val="0000FF"/>
                </a:solidFill>
                <a:latin typeface="VNI-Avo"/>
                <a:cs typeface="Times New Roman" pitchFamily="18" charset="0"/>
              </a:rPr>
              <a:t>suït</a:t>
            </a:r>
            <a:r>
              <a:rPr lang="en-US" sz="5400" dirty="0" smtClean="0">
                <a:solidFill>
                  <a:srgbClr val="0000FF"/>
                </a:solidFill>
                <a:latin typeface="VNI-Avo"/>
                <a:cs typeface="Times New Roman" pitchFamily="18" charset="0"/>
              </a:rPr>
              <a:t>     </a:t>
            </a:r>
            <a:endParaRPr lang="en-US" sz="5400" dirty="0">
              <a:solidFill>
                <a:srgbClr val="0000FF"/>
              </a:solidFill>
              <a:latin typeface="VNI-Avo"/>
              <a:cs typeface="Times New Roman" pitchFamily="18" charset="0"/>
            </a:endParaRPr>
          </a:p>
        </p:txBody>
      </p:sp>
      <p:sp>
        <p:nvSpPr>
          <p:cNvPr id="21" name="TextBox 20"/>
          <p:cNvSpPr txBox="1"/>
          <p:nvPr/>
        </p:nvSpPr>
        <p:spPr>
          <a:xfrm>
            <a:off x="5758152" y="3106586"/>
            <a:ext cx="6105601" cy="923330"/>
          </a:xfrm>
          <a:prstGeom prst="rect">
            <a:avLst/>
          </a:prstGeom>
          <a:noFill/>
        </p:spPr>
        <p:txBody>
          <a:bodyPr wrap="square" rtlCol="0">
            <a:spAutoFit/>
          </a:bodyPr>
          <a:lstStyle/>
          <a:p>
            <a:r>
              <a:rPr lang="vi-VN" sz="5400" dirty="0">
                <a:solidFill>
                  <a:srgbClr val="0000FF"/>
                </a:solidFill>
                <a:latin typeface="Times New Roman" pitchFamily="18" charset="0"/>
                <a:cs typeface="Times New Roman" pitchFamily="18" charset="0"/>
              </a:rPr>
              <a:t> </a:t>
            </a:r>
            <a:r>
              <a:rPr lang="vi-VN" sz="5400" b="1" dirty="0" smtClean="0">
                <a:solidFill>
                  <a:srgbClr val="0000FF"/>
                </a:solidFill>
                <a:latin typeface="VNI-Avo"/>
                <a:cs typeface="Times New Roman" pitchFamily="18" charset="0"/>
              </a:rPr>
              <a:t>döùt</a:t>
            </a:r>
            <a:r>
              <a:rPr lang="en-US" sz="5400" b="1" dirty="0" smtClean="0">
                <a:solidFill>
                  <a:srgbClr val="0000FF"/>
                </a:solidFill>
                <a:latin typeface="Times New Roman" pitchFamily="18" charset="0"/>
                <a:cs typeface="Times New Roman" pitchFamily="18" charset="0"/>
              </a:rPr>
              <a:t>  </a:t>
            </a:r>
            <a:r>
              <a:rPr lang="vi-VN" sz="5400" b="1" dirty="0" smtClean="0">
                <a:solidFill>
                  <a:srgbClr val="0000FF"/>
                </a:solidFill>
                <a:latin typeface="VNI-Avo"/>
                <a:cs typeface="Times New Roman" pitchFamily="18" charset="0"/>
              </a:rPr>
              <a:t>möùt  nöùt </a:t>
            </a:r>
            <a:r>
              <a:rPr lang="en-US" sz="5400" b="1" dirty="0" smtClean="0">
                <a:solidFill>
                  <a:srgbClr val="0000FF"/>
                </a:solidFill>
                <a:latin typeface="VNI-Avo"/>
                <a:cs typeface="Times New Roman" pitchFamily="18" charset="0"/>
              </a:rPr>
              <a:t> </a:t>
            </a:r>
            <a:r>
              <a:rPr lang="vi-VN" sz="5400" b="1" dirty="0" smtClean="0">
                <a:solidFill>
                  <a:srgbClr val="0000FF"/>
                </a:solidFill>
                <a:latin typeface="VNI-Avo"/>
                <a:cs typeface="Times New Roman" pitchFamily="18" charset="0"/>
              </a:rPr>
              <a:t>söùt</a:t>
            </a:r>
            <a:r>
              <a:rPr lang="en-US" sz="5400" b="1" dirty="0" smtClean="0">
                <a:solidFill>
                  <a:srgbClr val="0000FF"/>
                </a:solidFill>
                <a:latin typeface="Times New Roman" pitchFamily="18" charset="0"/>
                <a:cs typeface="Times New Roman" pitchFamily="18" charset="0"/>
              </a:rPr>
              <a:t>     </a:t>
            </a:r>
            <a:endParaRPr lang="en-US" sz="5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050" y="3649433"/>
            <a:ext cx="2984447" cy="1015663"/>
          </a:xfrm>
          <a:prstGeom prst="rect">
            <a:avLst/>
          </a:prstGeom>
          <a:noFill/>
        </p:spPr>
        <p:txBody>
          <a:bodyPr wrap="square" rtlCol="0">
            <a:spAutoFit/>
          </a:bodyPr>
          <a:lstStyle/>
          <a:p>
            <a:r>
              <a:rPr lang="en-US" sz="6000" b="1" dirty="0" err="1">
                <a:solidFill>
                  <a:srgbClr val="0000FF"/>
                </a:solidFill>
                <a:latin typeface="VNI-Avo"/>
                <a:cs typeface="Times New Roman" pitchFamily="18" charset="0"/>
              </a:rPr>
              <a:t>b</a:t>
            </a:r>
            <a:r>
              <a:rPr lang="en-US" sz="6000" b="1" dirty="0" err="1" smtClean="0">
                <a:solidFill>
                  <a:srgbClr val="0000FF"/>
                </a:solidFill>
                <a:latin typeface="VNI-Avo"/>
                <a:cs typeface="Times New Roman" pitchFamily="18" charset="0"/>
              </a:rPr>
              <a:t>uùt</a:t>
            </a:r>
            <a:r>
              <a:rPr lang="en-US" sz="6000" b="1" dirty="0" smtClean="0">
                <a:solidFill>
                  <a:srgbClr val="0000FF"/>
                </a:solidFill>
                <a:latin typeface="VNI-Avo"/>
                <a:cs typeface="Times New Roman" pitchFamily="18" charset="0"/>
              </a:rPr>
              <a:t> </a:t>
            </a:r>
            <a:r>
              <a:rPr lang="en-US" sz="6000" b="1" dirty="0" err="1" smtClean="0">
                <a:solidFill>
                  <a:srgbClr val="0000FF"/>
                </a:solidFill>
                <a:latin typeface="VNI-Avo"/>
                <a:cs typeface="Times New Roman" pitchFamily="18" charset="0"/>
              </a:rPr>
              <a:t>chì</a:t>
            </a:r>
            <a:endParaRPr lang="en-US" sz="6000" b="1" dirty="0">
              <a:solidFill>
                <a:srgbClr val="0000FF"/>
              </a:solidFill>
              <a:latin typeface="VNI-Avo"/>
              <a:cs typeface="Times New Roman" pitchFamily="18" charset="0"/>
            </a:endParaRPr>
          </a:p>
        </p:txBody>
      </p:sp>
      <p:sp>
        <p:nvSpPr>
          <p:cNvPr id="3" name="TextBox 2"/>
          <p:cNvSpPr txBox="1"/>
          <p:nvPr/>
        </p:nvSpPr>
        <p:spPr>
          <a:xfrm>
            <a:off x="4291071" y="3655111"/>
            <a:ext cx="3381730" cy="1015663"/>
          </a:xfrm>
          <a:prstGeom prst="rect">
            <a:avLst/>
          </a:prstGeom>
          <a:noFill/>
        </p:spPr>
        <p:txBody>
          <a:bodyPr wrap="square" rtlCol="0">
            <a:spAutoFit/>
          </a:bodyPr>
          <a:lstStyle/>
          <a:p>
            <a:r>
              <a:rPr lang="en-US" sz="6000" b="1" dirty="0" err="1">
                <a:solidFill>
                  <a:srgbClr val="0000FF"/>
                </a:solidFill>
                <a:latin typeface="VNI-Avo"/>
                <a:cs typeface="Times New Roman" pitchFamily="18" charset="0"/>
              </a:rPr>
              <a:t>m</a:t>
            </a:r>
            <a:r>
              <a:rPr lang="en-US" sz="6000" b="1" dirty="0" err="1" smtClean="0">
                <a:solidFill>
                  <a:srgbClr val="0000FF"/>
                </a:solidFill>
                <a:latin typeface="VNI-Avo"/>
                <a:cs typeface="Times New Roman" pitchFamily="18" charset="0"/>
              </a:rPr>
              <a:t>öùt</a:t>
            </a:r>
            <a:r>
              <a:rPr lang="en-US" sz="6000" b="1" dirty="0" smtClean="0">
                <a:solidFill>
                  <a:srgbClr val="0000FF"/>
                </a:solidFill>
                <a:latin typeface="VNI-Avo"/>
                <a:cs typeface="Times New Roman" pitchFamily="18" charset="0"/>
              </a:rPr>
              <a:t> </a:t>
            </a:r>
            <a:r>
              <a:rPr lang="en-US" sz="6000" b="1" dirty="0" err="1" smtClean="0">
                <a:solidFill>
                  <a:srgbClr val="0000FF"/>
                </a:solidFill>
                <a:latin typeface="VNI-Avo"/>
                <a:cs typeface="Times New Roman" pitchFamily="18" charset="0"/>
              </a:rPr>
              <a:t>döøa</a:t>
            </a:r>
            <a:endParaRPr lang="en-US" sz="6000" b="1" dirty="0">
              <a:solidFill>
                <a:srgbClr val="0000FF"/>
              </a:solidFill>
              <a:latin typeface="VNI-Avo"/>
              <a:cs typeface="Times New Roman" pitchFamily="18" charset="0"/>
            </a:endParaRPr>
          </a:p>
        </p:txBody>
      </p:sp>
      <p:sp>
        <p:nvSpPr>
          <p:cNvPr id="4" name="TextBox 3"/>
          <p:cNvSpPr txBox="1"/>
          <p:nvPr/>
        </p:nvSpPr>
        <p:spPr>
          <a:xfrm>
            <a:off x="8410081" y="3671804"/>
            <a:ext cx="3124066"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  </a:t>
            </a:r>
            <a:r>
              <a:rPr lang="en-US" sz="6000" b="1" dirty="0" err="1" smtClean="0">
                <a:solidFill>
                  <a:srgbClr val="0000FF"/>
                </a:solidFill>
                <a:latin typeface="VNI-Avo"/>
                <a:cs typeface="Times New Roman" pitchFamily="18" charset="0"/>
              </a:rPr>
              <a:t>nöùt</a:t>
            </a:r>
            <a:r>
              <a:rPr lang="en-US" sz="6000" b="1" dirty="0" smtClean="0">
                <a:solidFill>
                  <a:srgbClr val="0000FF"/>
                </a:solidFill>
                <a:latin typeface="VNI-Avo"/>
                <a:cs typeface="Times New Roman" pitchFamily="18" charset="0"/>
              </a:rPr>
              <a:t> </a:t>
            </a:r>
            <a:r>
              <a:rPr lang="en-US" sz="6000" b="1" dirty="0" err="1" smtClean="0">
                <a:solidFill>
                  <a:srgbClr val="0000FF"/>
                </a:solidFill>
                <a:latin typeface="VNI-Avo"/>
                <a:cs typeface="Times New Roman" pitchFamily="18" charset="0"/>
              </a:rPr>
              <a:t>neû</a:t>
            </a:r>
            <a:endParaRPr lang="en-US" sz="6000" b="1" dirty="0">
              <a:solidFill>
                <a:srgbClr val="0000FF"/>
              </a:solidFill>
              <a:latin typeface="VNI-Avo"/>
              <a:cs typeface="Times New Roman" pitchFamily="18" charset="0"/>
            </a:endParaRPr>
          </a:p>
        </p:txBody>
      </p:sp>
      <p:pic>
        <p:nvPicPr>
          <p:cNvPr id="5" name="Picture 4"/>
          <p:cNvPicPr>
            <a:picLocks noChangeAspect="1"/>
          </p:cNvPicPr>
          <p:nvPr/>
        </p:nvPicPr>
        <p:blipFill>
          <a:blip r:embed="rId2"/>
          <a:stretch>
            <a:fillRect/>
          </a:stretch>
        </p:blipFill>
        <p:spPr>
          <a:xfrm>
            <a:off x="1011896" y="1418492"/>
            <a:ext cx="2075357" cy="2032051"/>
          </a:xfrm>
          <a:prstGeom prst="rect">
            <a:avLst/>
          </a:prstGeom>
        </p:spPr>
      </p:pic>
      <p:pic>
        <p:nvPicPr>
          <p:cNvPr id="6" name="Picture 5"/>
          <p:cNvPicPr>
            <a:picLocks noChangeAspect="1"/>
          </p:cNvPicPr>
          <p:nvPr/>
        </p:nvPicPr>
        <p:blipFill>
          <a:blip r:embed="rId3"/>
          <a:stretch>
            <a:fillRect/>
          </a:stretch>
        </p:blipFill>
        <p:spPr>
          <a:xfrm>
            <a:off x="4443471" y="1582615"/>
            <a:ext cx="2860006" cy="1867927"/>
          </a:xfrm>
          <a:prstGeom prst="rect">
            <a:avLst/>
          </a:prstGeom>
        </p:spPr>
      </p:pic>
      <p:pic>
        <p:nvPicPr>
          <p:cNvPr id="7" name="Picture 6"/>
          <p:cNvPicPr>
            <a:picLocks noChangeAspect="1"/>
          </p:cNvPicPr>
          <p:nvPr/>
        </p:nvPicPr>
        <p:blipFill>
          <a:blip r:embed="rId4"/>
          <a:stretch>
            <a:fillRect/>
          </a:stretch>
        </p:blipFill>
        <p:spPr>
          <a:xfrm>
            <a:off x="8733692" y="1418493"/>
            <a:ext cx="2800455" cy="2236618"/>
          </a:xfrm>
          <a:prstGeom prst="rect">
            <a:avLst/>
          </a:prstGeom>
        </p:spPr>
      </p:pic>
    </p:spTree>
    <p:extLst>
      <p:ext uri="{BB962C8B-B14F-4D97-AF65-F5344CB8AC3E}">
        <p14:creationId xmlns:p14="http://schemas.microsoft.com/office/powerpoint/2010/main" val="16977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3887136" y="123488"/>
            <a:ext cx="1429407" cy="1015663"/>
          </a:xfrm>
          <a:prstGeom prst="rect">
            <a:avLst/>
          </a:prstGeom>
          <a:noFill/>
        </p:spPr>
        <p:txBody>
          <a:bodyPr wrap="square" rtlCol="0">
            <a:spAutoFit/>
          </a:bodyPr>
          <a:lstStyle/>
          <a:p>
            <a:r>
              <a:rPr lang="en-US" sz="6000" b="1" dirty="0" err="1" smtClean="0">
                <a:solidFill>
                  <a:srgbClr val="FF0000"/>
                </a:solidFill>
                <a:latin typeface="VNI-Avo" pitchFamily="2" charset="0"/>
              </a:rPr>
              <a:t>ut</a:t>
            </a:r>
            <a:endParaRPr lang="en-US" sz="6000" b="1" dirty="0">
              <a:solidFill>
                <a:srgbClr val="FF0000"/>
              </a:solidFill>
              <a:latin typeface="VNI-Avo" pitchFamily="2" charset="0"/>
            </a:endParaRPr>
          </a:p>
        </p:txBody>
      </p:sp>
      <p:sp>
        <p:nvSpPr>
          <p:cNvPr id="7" name="TextBox 6"/>
          <p:cNvSpPr txBox="1"/>
          <p:nvPr/>
        </p:nvSpPr>
        <p:spPr>
          <a:xfrm>
            <a:off x="6678239" y="155838"/>
            <a:ext cx="1598202" cy="1015663"/>
          </a:xfrm>
          <a:prstGeom prst="rect">
            <a:avLst/>
          </a:prstGeom>
          <a:noFill/>
        </p:spPr>
        <p:txBody>
          <a:bodyPr wrap="square" rtlCol="0">
            <a:spAutoFit/>
          </a:bodyPr>
          <a:lstStyle/>
          <a:p>
            <a:r>
              <a:rPr lang="en-US" sz="6000" b="1" dirty="0" err="1" smtClean="0">
                <a:solidFill>
                  <a:srgbClr val="FF0000"/>
                </a:solidFill>
                <a:latin typeface="VNI-Avo" pitchFamily="2" charset="0"/>
              </a:rPr>
              <a:t>öt</a:t>
            </a:r>
            <a:endParaRPr lang="en-US" sz="6000" b="1" dirty="0">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628783102"/>
              </p:ext>
            </p:extLst>
          </p:nvPr>
        </p:nvGraphicFramePr>
        <p:xfrm>
          <a:off x="4305109" y="1164136"/>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xmlns="" val="228737469"/>
                    </a:ext>
                  </a:extLst>
                </a:gridCol>
                <a:gridCol w="1422400">
                  <a:extLst>
                    <a:ext uri="{9D8B030D-6E8A-4147-A177-3AD203B41FA5}">
                      <a16:colId xmlns:a16="http://schemas.microsoft.com/office/drawing/2014/main" xmlns="" val="3225892531"/>
                    </a:ext>
                  </a:extLst>
                </a:gridCol>
              </a:tblGrid>
              <a:tr h="433699">
                <a:tc>
                  <a:txBody>
                    <a:bodyPr/>
                    <a:lstStyle/>
                    <a:p>
                      <a:pPr algn="ctr"/>
                      <a:r>
                        <a:rPr lang="en-US" sz="4400" dirty="0" smtClean="0">
                          <a:solidFill>
                            <a:schemeClr val="tx1"/>
                          </a:solidFill>
                          <a:latin typeface="VNI-Avo" pitchFamily="2" charset="0"/>
                        </a:rPr>
                        <a:t>s</a:t>
                      </a:r>
                      <a:endParaRPr lang="en-US" sz="4400" dirty="0">
                        <a:solidFill>
                          <a:schemeClr val="tx1"/>
                        </a:solidFill>
                        <a:latin typeface="VNI-Avo" pitchFamily="2" charset="0"/>
                      </a:endParaRPr>
                    </a:p>
                  </a:txBody>
                  <a:tcPr/>
                </a:tc>
                <a:tc>
                  <a:txBody>
                    <a:bodyPr/>
                    <a:lstStyle/>
                    <a:p>
                      <a:pPr algn="ctr"/>
                      <a:r>
                        <a:rPr lang="en-US" sz="4400" dirty="0" err="1" smtClean="0">
                          <a:solidFill>
                            <a:srgbClr val="C00000"/>
                          </a:solidFill>
                          <a:latin typeface="VNI-Avo" pitchFamily="2" charset="0"/>
                        </a:rPr>
                        <a:t>ut</a:t>
                      </a:r>
                      <a:endParaRPr lang="en-US" sz="4400" dirty="0">
                        <a:solidFill>
                          <a:srgbClr val="C00000"/>
                        </a:solidFill>
                        <a:latin typeface="VNI-Avo" pitchFamily="2" charset="0"/>
                      </a:endParaRPr>
                    </a:p>
                  </a:txBody>
                  <a:tcPr/>
                </a:tc>
                <a:extLst>
                  <a:ext uri="{0D108BD9-81ED-4DB2-BD59-A6C34878D82A}">
                    <a16:rowId xmlns:a16="http://schemas.microsoft.com/office/drawing/2014/main" xmlns="" val="289549917"/>
                  </a:ext>
                </a:extLst>
              </a:tr>
              <a:tr h="43369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b="1" dirty="0" err="1" smtClean="0">
                          <a:solidFill>
                            <a:schemeClr val="tx1"/>
                          </a:solidFill>
                          <a:latin typeface="VNI-Avo" pitchFamily="2" charset="0"/>
                        </a:rPr>
                        <a:t>s</a:t>
                      </a:r>
                      <a:r>
                        <a:rPr lang="en-US" sz="4400" b="1" i="0" dirty="0" err="1" smtClean="0">
                          <a:solidFill>
                            <a:srgbClr val="FF0000"/>
                          </a:solidFill>
                          <a:latin typeface="VNI-Avo" pitchFamily="2" charset="0"/>
                        </a:rPr>
                        <a:t>uùt</a:t>
                      </a:r>
                      <a:endParaRPr lang="en-US" sz="4400" b="1" i="0" dirty="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xmlns="" val="2864091340"/>
                  </a:ext>
                </a:extLst>
              </a:tr>
            </a:tbl>
          </a:graphicData>
        </a:graphic>
      </p:graphicFrame>
      <p:sp>
        <p:nvSpPr>
          <p:cNvPr id="10" name="TextBox 9"/>
          <p:cNvSpPr txBox="1"/>
          <p:nvPr/>
        </p:nvSpPr>
        <p:spPr>
          <a:xfrm>
            <a:off x="306922" y="3089016"/>
            <a:ext cx="5695294" cy="923330"/>
          </a:xfrm>
          <a:prstGeom prst="rect">
            <a:avLst/>
          </a:prstGeom>
          <a:noFill/>
        </p:spPr>
        <p:txBody>
          <a:bodyPr wrap="square" rtlCol="0">
            <a:spAutoFit/>
          </a:bodyPr>
          <a:lstStyle/>
          <a:p>
            <a:r>
              <a:rPr lang="vi-VN" sz="5400" b="1" dirty="0" smtClean="0">
                <a:solidFill>
                  <a:srgbClr val="0000FF"/>
                </a:solidFill>
                <a:latin typeface="VNI-Avo"/>
                <a:cs typeface="Times New Roman" pitchFamily="18" charset="0"/>
              </a:rPr>
              <a:t>buït</a:t>
            </a:r>
            <a:r>
              <a:rPr lang="en-US" sz="5400" b="1" dirty="0" smtClean="0">
                <a:solidFill>
                  <a:srgbClr val="0000FF"/>
                </a:solidFill>
                <a:latin typeface="VNI-Avo"/>
                <a:cs typeface="Times New Roman" pitchFamily="18" charset="0"/>
              </a:rPr>
              <a:t>  </a:t>
            </a:r>
            <a:r>
              <a:rPr lang="vi-VN" sz="5400" b="1" dirty="0" smtClean="0">
                <a:solidFill>
                  <a:srgbClr val="0000FF"/>
                </a:solidFill>
                <a:latin typeface="VNI-Avo"/>
                <a:cs typeface="Times New Roman" pitchFamily="18" charset="0"/>
              </a:rPr>
              <a:t>huït</a:t>
            </a:r>
            <a:r>
              <a:rPr lang="en-US" sz="5400" b="1" dirty="0" smtClean="0">
                <a:solidFill>
                  <a:srgbClr val="0000FF"/>
                </a:solidFill>
                <a:latin typeface="VNI-Avo"/>
                <a:cs typeface="Times New Roman" pitchFamily="18" charset="0"/>
              </a:rPr>
              <a:t>  </a:t>
            </a:r>
            <a:r>
              <a:rPr lang="vi-VN" sz="5400" b="1" dirty="0" smtClean="0">
                <a:solidFill>
                  <a:srgbClr val="0000FF"/>
                </a:solidFill>
                <a:latin typeface="VNI-Avo"/>
                <a:cs typeface="Times New Roman" pitchFamily="18" charset="0"/>
              </a:rPr>
              <a:t>luït</a:t>
            </a:r>
            <a:r>
              <a:rPr lang="en-US" sz="5400" b="1" dirty="0" smtClean="0">
                <a:solidFill>
                  <a:srgbClr val="0000FF"/>
                </a:solidFill>
                <a:latin typeface="VNI-Avo"/>
                <a:cs typeface="Times New Roman" pitchFamily="18" charset="0"/>
              </a:rPr>
              <a:t>  </a:t>
            </a:r>
            <a:r>
              <a:rPr lang="vi-VN" sz="5400" b="1" dirty="0" smtClean="0">
                <a:solidFill>
                  <a:srgbClr val="0000FF"/>
                </a:solidFill>
                <a:latin typeface="VNI-Avo"/>
                <a:cs typeface="Times New Roman" pitchFamily="18" charset="0"/>
              </a:rPr>
              <a:t>suït</a:t>
            </a:r>
            <a:r>
              <a:rPr lang="en-US" sz="5400" dirty="0" smtClean="0">
                <a:solidFill>
                  <a:srgbClr val="0000FF"/>
                </a:solidFill>
                <a:latin typeface="VNI-Avo"/>
                <a:cs typeface="Times New Roman" pitchFamily="18" charset="0"/>
              </a:rPr>
              <a:t>     </a:t>
            </a:r>
            <a:endParaRPr lang="en-US" sz="5400" dirty="0">
              <a:solidFill>
                <a:srgbClr val="0000FF"/>
              </a:solidFill>
              <a:latin typeface="VNI-Avo"/>
              <a:cs typeface="Times New Roman" pitchFamily="18" charset="0"/>
            </a:endParaRPr>
          </a:p>
        </p:txBody>
      </p:sp>
      <p:sp>
        <p:nvSpPr>
          <p:cNvPr id="21" name="TextBox 20"/>
          <p:cNvSpPr txBox="1"/>
          <p:nvPr/>
        </p:nvSpPr>
        <p:spPr>
          <a:xfrm>
            <a:off x="5758152" y="3106586"/>
            <a:ext cx="6105601" cy="923330"/>
          </a:xfrm>
          <a:prstGeom prst="rect">
            <a:avLst/>
          </a:prstGeom>
          <a:noFill/>
        </p:spPr>
        <p:txBody>
          <a:bodyPr wrap="square" rtlCol="0">
            <a:spAutoFit/>
          </a:bodyPr>
          <a:lstStyle/>
          <a:p>
            <a:r>
              <a:rPr lang="vi-VN" sz="5400" dirty="0">
                <a:solidFill>
                  <a:srgbClr val="0000FF"/>
                </a:solidFill>
                <a:latin typeface="Times New Roman" pitchFamily="18" charset="0"/>
                <a:cs typeface="Times New Roman" pitchFamily="18" charset="0"/>
              </a:rPr>
              <a:t> </a:t>
            </a:r>
            <a:r>
              <a:rPr lang="vi-VN" sz="5400" b="1" dirty="0" smtClean="0">
                <a:solidFill>
                  <a:srgbClr val="0000FF"/>
                </a:solidFill>
                <a:latin typeface="VNI-Avo"/>
                <a:cs typeface="Times New Roman" pitchFamily="18" charset="0"/>
              </a:rPr>
              <a:t>döùt</a:t>
            </a:r>
            <a:r>
              <a:rPr lang="en-US" sz="5400" b="1" dirty="0" smtClean="0">
                <a:solidFill>
                  <a:srgbClr val="0000FF"/>
                </a:solidFill>
                <a:latin typeface="Times New Roman" pitchFamily="18" charset="0"/>
                <a:cs typeface="Times New Roman" pitchFamily="18" charset="0"/>
              </a:rPr>
              <a:t>  </a:t>
            </a:r>
            <a:r>
              <a:rPr lang="vi-VN" sz="5400" b="1" dirty="0" smtClean="0">
                <a:solidFill>
                  <a:srgbClr val="0000FF"/>
                </a:solidFill>
                <a:latin typeface="VNI-Avo"/>
                <a:cs typeface="Times New Roman" pitchFamily="18" charset="0"/>
              </a:rPr>
              <a:t>möùt  nöùt </a:t>
            </a:r>
            <a:r>
              <a:rPr lang="en-US" sz="5400" b="1" dirty="0" smtClean="0">
                <a:solidFill>
                  <a:srgbClr val="0000FF"/>
                </a:solidFill>
                <a:latin typeface="VNI-Avo"/>
                <a:cs typeface="Times New Roman" pitchFamily="18" charset="0"/>
              </a:rPr>
              <a:t> </a:t>
            </a:r>
            <a:r>
              <a:rPr lang="vi-VN" sz="5400" b="1" dirty="0" smtClean="0">
                <a:solidFill>
                  <a:srgbClr val="0000FF"/>
                </a:solidFill>
                <a:latin typeface="VNI-Avo"/>
                <a:cs typeface="Times New Roman" pitchFamily="18" charset="0"/>
              </a:rPr>
              <a:t>söùt</a:t>
            </a:r>
            <a:r>
              <a:rPr lang="en-US" sz="5400" b="1" dirty="0" smtClean="0">
                <a:solidFill>
                  <a:srgbClr val="0000FF"/>
                </a:solidFill>
                <a:latin typeface="Times New Roman" pitchFamily="18" charset="0"/>
                <a:cs typeface="Times New Roman" pitchFamily="18" charset="0"/>
              </a:rPr>
              <a:t>     </a:t>
            </a:r>
            <a:endParaRPr lang="en-US" sz="5400" b="1" dirty="0">
              <a:solidFill>
                <a:srgbClr val="0000FF"/>
              </a:solidFill>
              <a:latin typeface="Times New Roman" pitchFamily="18" charset="0"/>
              <a:cs typeface="Times New Roman" pitchFamily="18" charset="0"/>
            </a:endParaRPr>
          </a:p>
        </p:txBody>
      </p:sp>
      <p:sp>
        <p:nvSpPr>
          <p:cNvPr id="11" name="TextBox 10"/>
          <p:cNvSpPr txBox="1"/>
          <p:nvPr/>
        </p:nvSpPr>
        <p:spPr>
          <a:xfrm>
            <a:off x="201816" y="5788493"/>
            <a:ext cx="2984447" cy="1015663"/>
          </a:xfrm>
          <a:prstGeom prst="rect">
            <a:avLst/>
          </a:prstGeom>
          <a:noFill/>
        </p:spPr>
        <p:txBody>
          <a:bodyPr wrap="square" rtlCol="0">
            <a:spAutoFit/>
          </a:bodyPr>
          <a:lstStyle/>
          <a:p>
            <a:r>
              <a:rPr lang="en-US" sz="6000" b="1" dirty="0" err="1">
                <a:solidFill>
                  <a:srgbClr val="0000FF"/>
                </a:solidFill>
                <a:latin typeface="VNI-Avo"/>
                <a:cs typeface="Times New Roman" pitchFamily="18" charset="0"/>
              </a:rPr>
              <a:t>b</a:t>
            </a:r>
            <a:r>
              <a:rPr lang="en-US" sz="6000" b="1" dirty="0" err="1" smtClean="0">
                <a:solidFill>
                  <a:srgbClr val="0000FF"/>
                </a:solidFill>
                <a:latin typeface="VNI-Avo"/>
                <a:cs typeface="Times New Roman" pitchFamily="18" charset="0"/>
              </a:rPr>
              <a:t>uùt</a:t>
            </a:r>
            <a:r>
              <a:rPr lang="en-US" sz="6000" b="1" dirty="0" smtClean="0">
                <a:solidFill>
                  <a:srgbClr val="0000FF"/>
                </a:solidFill>
                <a:latin typeface="VNI-Avo"/>
                <a:cs typeface="Times New Roman" pitchFamily="18" charset="0"/>
              </a:rPr>
              <a:t> </a:t>
            </a:r>
            <a:r>
              <a:rPr lang="en-US" sz="6000" b="1" dirty="0" err="1" smtClean="0">
                <a:solidFill>
                  <a:srgbClr val="0000FF"/>
                </a:solidFill>
                <a:latin typeface="VNI-Avo"/>
                <a:cs typeface="Times New Roman" pitchFamily="18" charset="0"/>
              </a:rPr>
              <a:t>chì</a:t>
            </a:r>
            <a:endParaRPr lang="en-US" sz="6000" b="1" dirty="0">
              <a:solidFill>
                <a:srgbClr val="0000FF"/>
              </a:solidFill>
              <a:latin typeface="VNI-Avo"/>
              <a:cs typeface="Times New Roman" pitchFamily="18" charset="0"/>
            </a:endParaRPr>
          </a:p>
        </p:txBody>
      </p:sp>
      <p:sp>
        <p:nvSpPr>
          <p:cNvPr id="12" name="TextBox 11"/>
          <p:cNvSpPr txBox="1"/>
          <p:nvPr/>
        </p:nvSpPr>
        <p:spPr>
          <a:xfrm>
            <a:off x="4118132" y="5740526"/>
            <a:ext cx="3381730" cy="1015663"/>
          </a:xfrm>
          <a:prstGeom prst="rect">
            <a:avLst/>
          </a:prstGeom>
          <a:noFill/>
        </p:spPr>
        <p:txBody>
          <a:bodyPr wrap="square" rtlCol="0">
            <a:spAutoFit/>
          </a:bodyPr>
          <a:lstStyle/>
          <a:p>
            <a:r>
              <a:rPr lang="en-US" sz="6000" b="1" dirty="0" err="1">
                <a:solidFill>
                  <a:srgbClr val="0000FF"/>
                </a:solidFill>
                <a:latin typeface="VNI-Avo"/>
                <a:cs typeface="Times New Roman" pitchFamily="18" charset="0"/>
              </a:rPr>
              <a:t>m</a:t>
            </a:r>
            <a:r>
              <a:rPr lang="en-US" sz="6000" b="1" dirty="0" err="1" smtClean="0">
                <a:solidFill>
                  <a:srgbClr val="0000FF"/>
                </a:solidFill>
                <a:latin typeface="VNI-Avo"/>
                <a:cs typeface="Times New Roman" pitchFamily="18" charset="0"/>
              </a:rPr>
              <a:t>öùt</a:t>
            </a:r>
            <a:r>
              <a:rPr lang="en-US" sz="6000" b="1" dirty="0" smtClean="0">
                <a:solidFill>
                  <a:srgbClr val="0000FF"/>
                </a:solidFill>
                <a:latin typeface="VNI-Avo"/>
                <a:cs typeface="Times New Roman" pitchFamily="18" charset="0"/>
              </a:rPr>
              <a:t> </a:t>
            </a:r>
            <a:r>
              <a:rPr lang="en-US" sz="6000" b="1" dirty="0" err="1" smtClean="0">
                <a:solidFill>
                  <a:srgbClr val="0000FF"/>
                </a:solidFill>
                <a:latin typeface="VNI-Avo"/>
                <a:cs typeface="Times New Roman" pitchFamily="18" charset="0"/>
              </a:rPr>
              <a:t>döøa</a:t>
            </a:r>
            <a:endParaRPr lang="en-US" sz="6000" b="1" dirty="0">
              <a:solidFill>
                <a:srgbClr val="0000FF"/>
              </a:solidFill>
              <a:latin typeface="VNI-Avo"/>
              <a:cs typeface="Times New Roman" pitchFamily="18" charset="0"/>
            </a:endParaRPr>
          </a:p>
        </p:txBody>
      </p:sp>
      <p:sp>
        <p:nvSpPr>
          <p:cNvPr id="13" name="TextBox 12"/>
          <p:cNvSpPr txBox="1"/>
          <p:nvPr/>
        </p:nvSpPr>
        <p:spPr>
          <a:xfrm>
            <a:off x="8410081" y="5800216"/>
            <a:ext cx="3124066" cy="1015663"/>
          </a:xfrm>
          <a:prstGeom prst="rect">
            <a:avLst/>
          </a:prstGeom>
          <a:noFill/>
        </p:spPr>
        <p:txBody>
          <a:bodyPr wrap="square" rtlCol="0">
            <a:spAutoFit/>
          </a:bodyPr>
          <a:lstStyle/>
          <a:p>
            <a:r>
              <a:rPr lang="en-US" sz="6000" dirty="0" smtClean="0">
                <a:latin typeface="Times New Roman" pitchFamily="18" charset="0"/>
                <a:cs typeface="Times New Roman" pitchFamily="18" charset="0"/>
              </a:rPr>
              <a:t>  </a:t>
            </a:r>
            <a:r>
              <a:rPr lang="en-US" sz="6000" b="1" dirty="0" err="1" smtClean="0">
                <a:solidFill>
                  <a:srgbClr val="0000FF"/>
                </a:solidFill>
                <a:latin typeface="VNI-Avo"/>
                <a:cs typeface="Times New Roman" pitchFamily="18" charset="0"/>
              </a:rPr>
              <a:t>nöùt</a:t>
            </a:r>
            <a:r>
              <a:rPr lang="en-US" sz="6000" b="1" dirty="0" smtClean="0">
                <a:solidFill>
                  <a:srgbClr val="0000FF"/>
                </a:solidFill>
                <a:latin typeface="VNI-Avo"/>
                <a:cs typeface="Times New Roman" pitchFamily="18" charset="0"/>
              </a:rPr>
              <a:t> </a:t>
            </a:r>
            <a:r>
              <a:rPr lang="en-US" sz="6000" b="1" dirty="0" err="1" smtClean="0">
                <a:solidFill>
                  <a:srgbClr val="0000FF"/>
                </a:solidFill>
                <a:latin typeface="VNI-Avo"/>
                <a:cs typeface="Times New Roman" pitchFamily="18" charset="0"/>
              </a:rPr>
              <a:t>neû</a:t>
            </a:r>
            <a:endParaRPr lang="en-US" sz="6000" b="1" dirty="0">
              <a:solidFill>
                <a:srgbClr val="0000FF"/>
              </a:solidFill>
              <a:latin typeface="VNI-Avo"/>
              <a:cs typeface="Times New Roman" pitchFamily="18" charset="0"/>
            </a:endParaRPr>
          </a:p>
        </p:txBody>
      </p:sp>
      <p:pic>
        <p:nvPicPr>
          <p:cNvPr id="14" name="Picture 13"/>
          <p:cNvPicPr>
            <a:picLocks noChangeAspect="1"/>
          </p:cNvPicPr>
          <p:nvPr/>
        </p:nvPicPr>
        <p:blipFill>
          <a:blip r:embed="rId4"/>
          <a:stretch>
            <a:fillRect/>
          </a:stretch>
        </p:blipFill>
        <p:spPr>
          <a:xfrm>
            <a:off x="1011896" y="4020999"/>
            <a:ext cx="2142673" cy="1699864"/>
          </a:xfrm>
          <a:prstGeom prst="rect">
            <a:avLst/>
          </a:prstGeom>
        </p:spPr>
      </p:pic>
      <p:pic>
        <p:nvPicPr>
          <p:cNvPr id="15" name="Picture 14"/>
          <p:cNvPicPr>
            <a:picLocks noChangeAspect="1"/>
          </p:cNvPicPr>
          <p:nvPr/>
        </p:nvPicPr>
        <p:blipFill>
          <a:blip r:embed="rId5"/>
          <a:stretch>
            <a:fillRect/>
          </a:stretch>
        </p:blipFill>
        <p:spPr>
          <a:xfrm>
            <a:off x="4443471" y="4185121"/>
            <a:ext cx="2731052" cy="1735033"/>
          </a:xfrm>
          <a:prstGeom prst="rect">
            <a:avLst/>
          </a:prstGeom>
        </p:spPr>
      </p:pic>
      <p:pic>
        <p:nvPicPr>
          <p:cNvPr id="16" name="Picture 15"/>
          <p:cNvPicPr>
            <a:picLocks noChangeAspect="1"/>
          </p:cNvPicPr>
          <p:nvPr/>
        </p:nvPicPr>
        <p:blipFill>
          <a:blip r:embed="rId6"/>
          <a:stretch>
            <a:fillRect/>
          </a:stretch>
        </p:blipFill>
        <p:spPr>
          <a:xfrm>
            <a:off x="8733692" y="4020999"/>
            <a:ext cx="2575443" cy="1899155"/>
          </a:xfrm>
          <a:prstGeom prst="rect">
            <a:avLst/>
          </a:prstGeom>
        </p:spPr>
      </p:pic>
    </p:spTree>
    <p:extLst>
      <p:ext uri="{BB962C8B-B14F-4D97-AF65-F5344CB8AC3E}">
        <p14:creationId xmlns:p14="http://schemas.microsoft.com/office/powerpoint/2010/main" val="950444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77" y="269630"/>
            <a:ext cx="1455754" cy="73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0492" y="269630"/>
            <a:ext cx="7561385" cy="630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602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600</TotalTime>
  <Words>148</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Calibri</vt:lpstr>
      <vt:lpstr>VNI-Avo</vt:lpstr>
      <vt:lpstr>Times New Roman</vt:lpstr>
      <vt:lpstr>Arial</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STD_DELL</cp:lastModifiedBy>
  <cp:revision>186</cp:revision>
  <dcterms:created xsi:type="dcterms:W3CDTF">2020-10-19T12:51:54Z</dcterms:created>
  <dcterms:modified xsi:type="dcterms:W3CDTF">2024-05-25T13:19:01Z</dcterms:modified>
  <cp:category>Kết nối tri thức với cuộc sống</cp:category>
</cp:coreProperties>
</file>