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</p:sldMasterIdLst>
  <p:notesMasterIdLst>
    <p:notesMasterId r:id="rId16"/>
  </p:notesMasterIdLst>
  <p:sldIdLst>
    <p:sldId id="380" r:id="rId3"/>
    <p:sldId id="379" r:id="rId4"/>
    <p:sldId id="378" r:id="rId5"/>
    <p:sldId id="368" r:id="rId6"/>
    <p:sldId id="335" r:id="rId7"/>
    <p:sldId id="360" r:id="rId8"/>
    <p:sldId id="375" r:id="rId9"/>
    <p:sldId id="361" r:id="rId10"/>
    <p:sldId id="386" r:id="rId11"/>
    <p:sldId id="387" r:id="rId12"/>
    <p:sldId id="362" r:id="rId13"/>
    <p:sldId id="365" r:id="rId14"/>
    <p:sldId id="37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  <a:srgbClr val="FFCCFF"/>
    <a:srgbClr val="FF99CC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4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5E131-F781-4AF9-AD54-2FC80614A81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4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9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5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8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4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1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5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30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76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9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5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14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74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43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1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5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5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6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9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CB1E4CCA-7E50-4B59-8505-6C031B6FB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F6439624-E41C-45DC-8CA5-6611328BD5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28428" y="814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 defTabSz="914400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quý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809999" y="3537776"/>
            <a:ext cx="3810001" cy="133902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smtClean="0">
                <a:solidFill>
                  <a:srgbClr val="FF0000"/>
                </a:solidFill>
                <a:ea typeface="SimSun" pitchFamily="2" charset="-122"/>
              </a:rPr>
              <a:t>  </a:t>
            </a:r>
            <a:r>
              <a:rPr lang="en-US" altLang="zh-CN" sz="4800" b="1" smtClean="0">
                <a:solidFill>
                  <a:srgbClr val="002060"/>
                </a:solidFill>
                <a:ea typeface="SimSun" pitchFamily="2" charset="-122"/>
              </a:rPr>
              <a:t>TOÁN</a:t>
            </a:r>
            <a:endParaRPr lang="vi-VN" altLang="zh-CN" sz="4800" b="1" smtClean="0">
              <a:solidFill>
                <a:srgbClr val="002060"/>
              </a:solidFill>
              <a:ea typeface="SimSun" pitchFamily="2" charset="-122"/>
            </a:endParaRPr>
          </a:p>
          <a:p>
            <a:pPr algn="ctr" defTabSz="1215904">
              <a:defRPr/>
            </a:pPr>
            <a:r>
              <a:rPr lang="en-US" altLang="zh-CN" sz="4200" b="1" smtClean="0">
                <a:solidFill>
                  <a:srgbClr val="002060"/>
                </a:solidFill>
                <a:latin typeface="Calibri (Body)"/>
                <a:ea typeface="SimSun" pitchFamily="2" charset="-122"/>
              </a:rPr>
              <a:t>   LỚP 1</a:t>
            </a:r>
            <a:endParaRPr lang="zh-CN" altLang="en-US" sz="4200" b="1">
              <a:solidFill>
                <a:srgbClr val="002060"/>
              </a:solidFill>
              <a:latin typeface="Calibri (Body)"/>
              <a:ea typeface="SimSun" pitchFamily="2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062736" y="5623519"/>
            <a:ext cx="5274952" cy="110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32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Giáo viên</a:t>
            </a:r>
            <a:r>
              <a:rPr lang="vi-VN" altLang="zh-CN" sz="32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Nguyễn Thị Dung</a:t>
            </a:r>
          </a:p>
          <a:p>
            <a:pPr algn="ctr"/>
            <a:r>
              <a:rPr lang="en-US" altLang="zh-CN" sz="32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Năm học: 2024 - 2025</a:t>
            </a:r>
            <a:endParaRPr lang="zh-CN" altLang="en-US" sz="3200" b="1" i="1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2736" y="1862157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Arial" panose="020B0604020202020204" pitchFamily="34" charset="0"/>
              </a:rPr>
              <a:t>Về dự giờ thăm </a:t>
            </a:r>
            <a:r>
              <a:rPr lang="vi-VN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Arial" panose="020B0604020202020204" pitchFamily="34" charset="0"/>
              </a:rPr>
              <a:t>lớp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1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7" y="1786544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83" y="3241066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44" y="4595064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864065" y="1746202"/>
            <a:ext cx="2751888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925983" y="4498654"/>
            <a:ext cx="2689970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864065" y="3121578"/>
            <a:ext cx="2751888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6565" y="139993"/>
            <a:ext cx="391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9" y="77821"/>
            <a:ext cx="1017431" cy="59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88" y="184437"/>
            <a:ext cx="3181350" cy="173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38" y="184437"/>
            <a:ext cx="985838" cy="173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56" y="331548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33" y="272111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17918"/>
              </p:ext>
            </p:extLst>
          </p:nvPr>
        </p:nvGraphicFramePr>
        <p:xfrm>
          <a:off x="8118922" y="433941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83783"/>
              </p:ext>
            </p:extLst>
          </p:nvPr>
        </p:nvGraphicFramePr>
        <p:xfrm>
          <a:off x="9180156" y="433942"/>
          <a:ext cx="625475" cy="6951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/>
              </a:tblGrid>
              <a:tr h="6951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01" y="2203182"/>
            <a:ext cx="4216758" cy="180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18" y="4263283"/>
            <a:ext cx="4216758" cy="1928227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05" y="2127620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11" y="426328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93" y="2444326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3508"/>
              </p:ext>
            </p:extLst>
          </p:nvPr>
        </p:nvGraphicFramePr>
        <p:xfrm>
          <a:off x="9199206" y="246936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315274"/>
              </p:ext>
            </p:extLst>
          </p:nvPr>
        </p:nvGraphicFramePr>
        <p:xfrm>
          <a:off x="8213362" y="2523229"/>
          <a:ext cx="578542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8542"/>
              </a:tblGrid>
              <a:tr h="6172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56" y="438621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91021"/>
              </p:ext>
            </p:extLst>
          </p:nvPr>
        </p:nvGraphicFramePr>
        <p:xfrm>
          <a:off x="7443431" y="45386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76365"/>
              </p:ext>
            </p:extLst>
          </p:nvPr>
        </p:nvGraphicFramePr>
        <p:xfrm>
          <a:off x="9199206" y="4498375"/>
          <a:ext cx="682625" cy="70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8201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9" y="2031251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9" y="3374279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2031251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3374279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864949"/>
              </p:ext>
            </p:extLst>
          </p:nvPr>
        </p:nvGraphicFramePr>
        <p:xfrm>
          <a:off x="7506315" y="2146155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/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31939"/>
              </p:ext>
            </p:extLst>
          </p:nvPr>
        </p:nvGraphicFramePr>
        <p:xfrm>
          <a:off x="7535215" y="3450291"/>
          <a:ext cx="734642" cy="7434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4642"/>
              </a:tblGrid>
              <a:tr h="74340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4343"/>
              </p:ext>
            </p:extLst>
          </p:nvPr>
        </p:nvGraphicFramePr>
        <p:xfrm>
          <a:off x="3597723" y="3494429"/>
          <a:ext cx="686479" cy="7413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6479"/>
              </a:tblGrid>
              <a:tr h="74136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9556"/>
              </p:ext>
            </p:extLst>
          </p:nvPr>
        </p:nvGraphicFramePr>
        <p:xfrm>
          <a:off x="3570093" y="2123751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943" y="2386495"/>
            <a:ext cx="4586114" cy="2085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6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ÀO RỪNG HOA - SGK KẾT NỐI TRI THỨC VỚI CUỘC SỐNG - ÂM NHẠC LỚP 1 - NHẠC MỚI SÔI ĐỘNG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877" y="-379379"/>
            <a:ext cx="12898877" cy="612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8593" y="1873648"/>
            <a:ext cx="32780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=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6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6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6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6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2739239" y="266309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019240" y="266311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327228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571349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3865343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5511692" y="26631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79412" y="3091454"/>
            <a:ext cx="3377821" cy="83099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800" b="1" dirty="0">
                <a:solidFill>
                  <a:srgbClr val="0070C0"/>
                </a:solidFill>
                <a:latin typeface=".VnBodoni" panose="020B7200000000000000" pitchFamily="34" charset="0"/>
                <a:cs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= 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56191"/>
              </p:ext>
            </p:extLst>
          </p:nvPr>
        </p:nvGraphicFramePr>
        <p:xfrm>
          <a:off x="9265278" y="3098117"/>
          <a:ext cx="414068" cy="7937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4068"/>
              </a:tblGrid>
              <a:tr h="79375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2566643" y="2659633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473715" y="2659630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210532" y="2659632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736898" y="2659632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4967850" y="2659631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1don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69" flipH="1">
            <a:off x="5231033" y="2659632"/>
            <a:ext cx="136088" cy="16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9412" y="897684"/>
            <a:ext cx="3377822" cy="830997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+ 1  = 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65276" y="984221"/>
            <a:ext cx="339776" cy="6314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05045" y="800121"/>
            <a:ext cx="35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BodoniH" panose="020B7200000000000000" pitchFamily="34" charset="0"/>
                <a:cs typeface="Times New Roman" panose="02020603050405020304" pitchFamily="18" charset="0"/>
              </a:rPr>
              <a:t>+</a:t>
            </a:r>
            <a:endParaRPr lang="en-US" sz="5400" dirty="0">
              <a:solidFill>
                <a:srgbClr val="FF0000"/>
              </a:solidFill>
              <a:latin typeface=".VnBodoniH" panose="020B72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723746"/>
              </p:ext>
            </p:extLst>
          </p:nvPr>
        </p:nvGraphicFramePr>
        <p:xfrm>
          <a:off x="9175252" y="896797"/>
          <a:ext cx="429856" cy="822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856"/>
              </a:tblGrid>
              <a:tr h="79267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8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6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261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3911"/>
            <a:ext cx="8899526" cy="13144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32021"/>
              </p:ext>
            </p:extLst>
          </p:nvPr>
        </p:nvGraphicFramePr>
        <p:xfrm>
          <a:off x="9460605" y="1298236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927011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857941"/>
              </p:ext>
            </p:extLst>
          </p:nvPr>
        </p:nvGraphicFramePr>
        <p:xfrm>
          <a:off x="9551274" y="334775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164498" y="1134925"/>
            <a:ext cx="2192785" cy="1003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30742" y="3036226"/>
            <a:ext cx="2192785" cy="1003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51198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312842"/>
              </p:ext>
            </p:extLst>
          </p:nvPr>
        </p:nvGraphicFramePr>
        <p:xfrm>
          <a:off x="9588804" y="271313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112567" y="2453510"/>
            <a:ext cx="2405849" cy="120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1"/>
          <a:stretch/>
        </p:blipFill>
        <p:spPr>
          <a:xfrm>
            <a:off x="0" y="69011"/>
            <a:ext cx="12192000" cy="67199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7208" y="2088673"/>
            <a:ext cx="8540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Pheùp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phaïm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vi 10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00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28" y="1590115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22" y="2669364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91" y="3667954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6" y="15860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28" y="2707546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84" y="3740787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1" y="1633659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32" y="2732043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784555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747224" y="1603466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420758" y="1619591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713921" y="2722516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766518" y="3659799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8439148" y="3788562"/>
            <a:ext cx="215264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139928" y="2669363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114925" y="1586774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157583" y="3760519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496304" y="2735546"/>
            <a:ext cx="217169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6565" y="139993"/>
            <a:ext cx="391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: Tính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13" y="15860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15" y="2707546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71" y="3740787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091062" y="2669363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+ 3 = 4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4066059" y="1586774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108717" y="3760519"/>
            <a:ext cx="220503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6565" y="139993"/>
            <a:ext cx="3915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3&quot;/&gt;&lt;property id=&quot;20307&quot; value=&quot;356&quot;/&gt;&lt;/object&gt;&lt;object type=&quot;3&quot; unique_id=&quot;10007&quot;&gt;&lt;property id=&quot;20148&quot; value=&quot;5&quot;/&gt;&lt;property id=&quot;20300&quot; value=&quot;Slide 4&quot;/&gt;&lt;property id=&quot;20307&quot; value=&quot;335&quot;/&gt;&lt;/object&gt;&lt;object type=&quot;3&quot; unique_id=&quot;10008&quot;&gt;&lt;property id=&quot;20148&quot; value=&quot;5&quot;/&gt;&lt;property id=&quot;20300&quot; value=&quot;Slide 5&quot;/&gt;&lt;property id=&quot;20307&quot; value=&quot;360&quot;/&gt;&lt;/object&gt;&lt;object type=&quot;3&quot; unique_id=&quot;10009&quot;&gt;&lt;property id=&quot;20148&quot; value=&quot;5&quot;/&gt;&lt;property id=&quot;20300&quot; value=&quot;Slide 6&quot;/&gt;&lt;property id=&quot;20307&quot; value=&quot;361&quot;/&gt;&lt;/object&gt;&lt;object type=&quot;3&quot; unique_id=&quot;10010&quot;&gt;&lt;property id=&quot;20148&quot; value=&quot;5&quot;/&gt;&lt;property id=&quot;20300&quot; value=&quot;Slide 7&quot;/&gt;&lt;property id=&quot;20307&quot; value=&quot;362&quot;/&gt;&lt;/object&gt;&lt;object type=&quot;3&quot; unique_id=&quot;10011&quot;&gt;&lt;property id=&quot;20148&quot; value=&quot;5&quot;/&gt;&lt;property id=&quot;20300&quot; value=&quot;Slide 8&quot;/&gt;&lt;property id=&quot;20307&quot; value=&quot;363&quot;/&gt;&lt;/object&gt;&lt;object type=&quot;3&quot; unique_id=&quot;10012&quot;&gt;&lt;property id=&quot;20148&quot; value=&quot;5&quot;/&gt;&lt;property id=&quot;20300&quot; value=&quot;Slide 9&quot;/&gt;&lt;property id=&quot;20307&quot; value=&quot;364&quot;/&gt;&lt;/object&gt;&lt;object type=&quot;3&quot; unique_id=&quot;10013&quot;&gt;&lt;property id=&quot;20148&quot; value=&quot;5&quot;/&gt;&lt;property id=&quot;20300&quot; value=&quot;Slide 10&quot;/&gt;&lt;property id=&quot;20307&quot; value=&quot;365&quot;/&gt;&lt;/object&gt;&lt;object type=&quot;3&quot; unique_id=&quot;10014&quot;&gt;&lt;property id=&quot;20148&quot; value=&quot;5&quot;/&gt;&lt;property id=&quot;20300&quot; value=&quot;Slide 11&quot;/&gt;&lt;property id=&quot;20307&quot; value=&quot;359&quot;/&gt;&lt;/object&gt;&lt;object type=&quot;3&quot; unique_id=&quot;10237&quot;&gt;&lt;property id=&quot;20148&quot; value=&quot;5&quot;/&gt;&lt;property id=&quot;20300&quot; value=&quot;Slide 1&quot;/&gt;&lt;property id=&quot;20307&quot; value=&quot;366&quot;/&gt;&lt;/object&gt;&lt;object type=&quot;3&quot; unique_id=&quot;10238&quot;&gt;&lt;property id=&quot;20148&quot; value=&quot;5&quot;/&gt;&lt;property id=&quot;20300&quot; value=&quot;Slide 2&quot;/&gt;&lt;property id=&quot;20307&quot; value=&quot;367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Tre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146</Words>
  <Application>Microsoft Office PowerPoint</Application>
  <PresentationFormat>Widescreen</PresentationFormat>
  <Paragraphs>49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SimSun</vt:lpstr>
      <vt:lpstr>.VnAristote</vt:lpstr>
      <vt:lpstr>.VnBodoni</vt:lpstr>
      <vt:lpstr>.VnBodoniH</vt:lpstr>
      <vt:lpstr>Arial</vt:lpstr>
      <vt:lpstr>Calibri</vt:lpstr>
      <vt:lpstr>Calibri (Body)</vt:lpstr>
      <vt:lpstr>Calibri Light</vt:lpstr>
      <vt:lpstr>Times New Roman</vt:lpstr>
      <vt:lpstr>VNI-Avo</vt:lpstr>
      <vt:lpstr>等线</vt:lpstr>
      <vt:lpstr>Trek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STD_DELL</cp:lastModifiedBy>
  <cp:revision>296</cp:revision>
  <dcterms:created xsi:type="dcterms:W3CDTF">2020-08-07T01:41:00Z</dcterms:created>
  <dcterms:modified xsi:type="dcterms:W3CDTF">2024-12-02T13:10:06Z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