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  <p:sldMasterId id="2147483709" r:id="rId2"/>
    <p:sldMasterId id="2147483721" r:id="rId3"/>
    <p:sldMasterId id="2147483733" r:id="rId4"/>
  </p:sldMasterIdLst>
  <p:notesMasterIdLst>
    <p:notesMasterId r:id="rId17"/>
  </p:notesMasterIdLst>
  <p:sldIdLst>
    <p:sldId id="306" r:id="rId5"/>
    <p:sldId id="307" r:id="rId6"/>
    <p:sldId id="294" r:id="rId7"/>
    <p:sldId id="310" r:id="rId8"/>
    <p:sldId id="295" r:id="rId9"/>
    <p:sldId id="304" r:id="rId10"/>
    <p:sldId id="296" r:id="rId11"/>
    <p:sldId id="303" r:id="rId12"/>
    <p:sldId id="297" r:id="rId13"/>
    <p:sldId id="318" r:id="rId14"/>
    <p:sldId id="319" r:id="rId15"/>
    <p:sldId id="302" r:id="rId1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80836"/>
    <a:srgbClr val="FF0000"/>
    <a:srgbClr val="FF0066"/>
    <a:srgbClr val="003366"/>
    <a:srgbClr val="00FFCC"/>
    <a:srgbClr val="00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92A945-B810-4256-9FB1-CCBFDCCC49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560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5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1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68BE3-B3DD-4B07-A2C5-6AC118A2609C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87E4C-22E5-4E2E-BA58-CA61B1148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0CBEB-91CE-4474-BE9B-FEA877F4A50C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6B488-00ED-4289-B479-FD7987FE4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B0B6D-4466-402C-B64E-7BC5A0B82C1D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40CE8-1F30-4CEE-AC53-6A3894CA3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466D9-FC41-41AD-B097-A9DF4C6198E2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44BC8-1F25-4C10-848D-427E2BE44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2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FC7FC-6DAF-4229-A4CC-03C4DD423569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603CE-3E28-4FB8-A68C-343C324B4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39C8-2714-432C-88BA-C13FD07287EC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D278D-5CC4-47CB-9CDA-946576F1A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72B21-8A1D-48A3-98F5-24E37BB79DAA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2D2E4-7246-4F22-A36D-CB18DAE8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E7E19-E7C2-4C0C-BCAA-06A35F6C741A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D02F4-E056-4CF7-A6A4-0F23E15D53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4769D-E9B7-4AF2-A9F5-476D84A77EFF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7ED76-C106-4885-A08C-53745890B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2132-111A-4249-BB23-1E882957F7FD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05F98-8014-41FE-AE75-D6C825704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04CAA-3135-439A-80C2-103F8DEFEA54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63253-4EB6-4339-8E92-D5DEAB54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6EA0B-F59E-4EE9-84AA-4E5704C6DEDC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1EBD7-C5A1-406C-BC61-2D88BFF18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3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7D391-35A9-43D2-B9BD-7B2136C6B553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055C3-C5D4-4271-AF0B-5EB5F3A743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AC1C7-A28A-4AA2-862D-E8A34F21EEC5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FFFB0-9A56-476A-9628-834EDF346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3F3AD-CB0A-4EC7-AEF9-6737E24E9E7E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E158B-67DD-4D2D-8BE6-ED0693B39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1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7F442-F645-4EDC-A2A4-C6DF65F7B48C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55BDC-D463-4E46-90E9-3EBB182A8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922732"/>
      </p:ext>
    </p:extLst>
  </p:cSld>
  <p:clrMapOvr>
    <a:masterClrMapping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236319"/>
      </p:ext>
    </p:extLst>
  </p:cSld>
  <p:clrMapOvr>
    <a:masterClrMapping/>
  </p:clrMapOvr>
  <p:transition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74138"/>
      </p:ext>
    </p:extLst>
  </p:cSld>
  <p:clrMapOvr>
    <a:masterClrMapping/>
  </p:clrMapOvr>
  <p:transition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696814"/>
      </p:ext>
    </p:extLst>
  </p:cSld>
  <p:clrMapOvr>
    <a:masterClrMapping/>
  </p:clrMapOvr>
  <p:transition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15639"/>
      </p:ext>
    </p:extLst>
  </p:cSld>
  <p:clrMapOvr>
    <a:masterClrMapping/>
  </p:clrMapOvr>
  <p:transition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68888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0CAA0-0FDE-4AA6-B751-780F5734B7A1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278D9-28E9-49C8-8C35-CE91AD62C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34049"/>
      </p:ext>
    </p:extLst>
  </p:cSld>
  <p:clrMapOvr>
    <a:masterClrMapping/>
  </p:clrMapOvr>
  <p:transition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33134"/>
      </p:ext>
    </p:extLst>
  </p:cSld>
  <p:clrMapOvr>
    <a:masterClrMapping/>
  </p:clrMapOvr>
  <p:transition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11856"/>
      </p:ext>
    </p:extLst>
  </p:cSld>
  <p:clrMapOvr>
    <a:masterClrMapping/>
  </p:clrMapOvr>
  <p:transition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9965"/>
      </p:ext>
    </p:extLst>
  </p:cSld>
  <p:clrMapOvr>
    <a:masterClrMapping/>
  </p:clrMapOvr>
  <p:transition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16257"/>
      </p:ext>
    </p:extLst>
  </p:cSld>
  <p:clrMapOvr>
    <a:masterClrMapping/>
  </p:clrMapOvr>
  <p:transition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595A4-6439-4E49-9E6C-562861342C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41948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28DED-ADAE-48C1-9D94-AFA7CD3DD2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428001"/>
      </p:ext>
    </p:extLst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D5016-D87E-447E-BF52-0EDD058302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63156"/>
      </p:ext>
    </p:extLst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9A335-1F94-4F25-B6C7-F04A734757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92692"/>
      </p:ext>
    </p:extLst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832B6-C351-4126-AFD4-BFE494CDF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61336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E150F-5ECC-49BC-90A8-270B9B2280AB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7361-2697-41CA-8B2B-B2EA64AB8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8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EA74E-3908-476E-8976-B3B43ACE4F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099610"/>
      </p:ext>
    </p:extLst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16420-908C-452E-9F8F-32833E97AB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84956"/>
      </p:ext>
    </p:extLst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2B0A7-9F73-4203-A05A-3FA29DE7F7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603378"/>
      </p:ext>
    </p:extLst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C18EB-49E3-4DB2-8ED1-E8BDB641C0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28574"/>
      </p:ext>
    </p:extLst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569F-D270-41C5-AA3B-849E0D5C82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287003"/>
      </p:ext>
    </p:extLst>
  </p:cSld>
  <p:clrMapOvr>
    <a:masterClrMapping/>
  </p:clrMapOvr>
  <p:transition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44829-8115-4AA8-BC87-48468BFD8E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34803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F3492-023B-4151-BCC2-19C0008492BA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E5605-CD4B-410A-ABE7-7AEADAF27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8DCC1-47D6-4827-9135-1F4D4C1105EE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05A1C-D1E6-4225-9CC4-DAA1FFEBC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82874-D956-4293-BE15-85164D8219A9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C34A-CF53-4C3D-A3EC-F90431722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F3A3C-3ADF-40D9-B13D-39947848B1A1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F45F2-9AF5-4C36-A377-D6BF4AFC28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491B0-836F-4114-A7F5-7A59FE6843D3}" type="datetimeFigureOut">
              <a:rPr lang="en-US" smtClean="0"/>
              <a:pPr>
                <a:defRPr/>
              </a:pPr>
              <a:t>14/01/2025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C84EB-D88B-4AEB-9481-AF119C487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2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1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10798-F7B6-435B-AD6D-AC0180FE81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9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AD244A-02E7-4188-BD76-0F0BED3B84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D:\Nh&#7841;c%20kh&#7903;i%20&#273;&#7897;ng\V&#192;O%20R&#7914;NG%20HOA%20-%20SGK%20K&#7870;T%20N&#7888;I%20TRI%20TH&#7912;C%20V&#7898;I%20CU&#7896;C%20S&#7888;NG%20-%20&#194;M%20NH&#7840;C%20L&#7898;P%201%20-%20NH&#7840;C%20M&#7898;I%20S&#212;I%20&#272;&#7896;NG%20-.mp4" TargetMode="External"/><Relationship Id="rId1" Type="http://schemas.microsoft.com/office/2007/relationships/media" Target="file:///D:\Nh&#7841;c%20kh&#7903;i%20&#273;&#7897;ng\V&#192;O%20R&#7914;NG%20HOA%20-%20SGK%20K&#7870;T%20N&#7888;I%20TRI%20TH&#7912;C%20V&#7898;I%20CU&#7896;C%20S&#7888;NG%20-%20&#194;M%20NH&#7840;C%20L&#7898;P%201%20-%20NH&#7840;C%20M&#7898;I%20S&#212;I%20&#272;&#7896;NG%20-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9"/>
          <p:cNvSpPr>
            <a:spLocks noTextEdit="1"/>
          </p:cNvSpPr>
          <p:nvPr/>
        </p:nvSpPr>
        <p:spPr>
          <a:xfrm>
            <a:off x="1770064" y="381001"/>
            <a:ext cx="8504237" cy="51085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676163"/>
                <a:gd name="adj2" fmla="val 77241"/>
              </a:avLst>
            </a:prstTxWarp>
            <a:normAutofit/>
          </a:bodyPr>
          <a:lstStyle/>
          <a:p>
            <a:pPr algn="ctr"/>
            <a:r>
              <a:rPr lang="en-US" sz="27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.VnAristote" charset="0"/>
                <a:ea typeface=".VnAristote" charset="0"/>
              </a:rPr>
              <a:t>NhiÖt liÖt chµo mõng quý thÇy c« gi¸o</a:t>
            </a:r>
          </a:p>
        </p:txBody>
      </p:sp>
      <p:sp>
        <p:nvSpPr>
          <p:cNvPr id="7" name="圆角矩形 1"/>
          <p:cNvSpPr/>
          <p:nvPr/>
        </p:nvSpPr>
        <p:spPr>
          <a:xfrm>
            <a:off x="4381500" y="3509963"/>
            <a:ext cx="2857500" cy="10048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3" rIns="91267" bIns="456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911225" eaLnBrk="1" hangingPunct="1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TOÁN</a:t>
            </a:r>
            <a:endParaRPr lang="vi-VN" altLang="zh-CN" sz="3600" b="1" dirty="0">
              <a:solidFill>
                <a:srgbClr val="002060"/>
              </a:solidFill>
              <a:ea typeface="SimSun" panose="02010600030101010101" pitchFamily="2" charset="-122"/>
            </a:endParaRPr>
          </a:p>
          <a:p>
            <a:pPr algn="ctr" defTabSz="911225" eaLnBrk="1" hangingPunct="1"/>
            <a:r>
              <a:rPr lang="en-US" altLang="zh-CN" sz="3100" b="1" dirty="0">
                <a:solidFill>
                  <a:srgbClr val="002060"/>
                </a:solidFill>
                <a:latin typeface="Calibri (Body)"/>
                <a:ea typeface="SimSun" panose="02010600030101010101" pitchFamily="2" charset="-122"/>
              </a:rPr>
              <a:t>   LỚP 1</a:t>
            </a:r>
            <a:endParaRPr lang="zh-CN" altLang="en-US" sz="3100" b="1" dirty="0">
              <a:solidFill>
                <a:srgbClr val="002060"/>
              </a:solidFill>
              <a:latin typeface="Calibri (Body)"/>
              <a:ea typeface="SimSun" panose="02010600030101010101" pitchFamily="2" charset="-122"/>
            </a:endParaRPr>
          </a:p>
        </p:txBody>
      </p:sp>
      <p:sp>
        <p:nvSpPr>
          <p:cNvPr id="40964" name="文本框 4"/>
          <p:cNvSpPr txBox="1"/>
          <p:nvPr/>
        </p:nvSpPr>
        <p:spPr>
          <a:xfrm>
            <a:off x="3851276" y="5075238"/>
            <a:ext cx="3895725" cy="830262"/>
          </a:xfrm>
          <a:prstGeom prst="rect">
            <a:avLst/>
          </a:prstGeom>
          <a:noFill/>
          <a:ln w="9525">
            <a:noFill/>
          </a:ln>
        </p:spPr>
        <p:txBody>
          <a:bodyPr wrap="none" lIns="91267" tIns="45633" rIns="91267" bIns="45633">
            <a:spAutoFit/>
          </a:bodyPr>
          <a:lstStyle/>
          <a:p>
            <a:pPr algn="ctr" defTabSz="1216025" eaLnBrk="1" hangingPunct="1"/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Giáo viên</a:t>
            </a:r>
            <a:r>
              <a:rPr lang="vi-VN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: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Nguyễn Thị Dung</a:t>
            </a:r>
          </a:p>
          <a:p>
            <a:pPr algn="ctr" defTabSz="1216025" eaLnBrk="1" hangingPunct="1"/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Năm học: 2024 - 2025</a:t>
            </a:r>
            <a:endParaRPr lang="zh-CN" altLang="en-US" sz="2400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40965" name="WordArt 9"/>
          <p:cNvSpPr>
            <a:spLocks noTextEdit="1"/>
          </p:cNvSpPr>
          <p:nvPr/>
        </p:nvSpPr>
        <p:spPr>
          <a:xfrm>
            <a:off x="3352800" y="2266950"/>
            <a:ext cx="5334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Về dự giờ chuyên đề Tổ 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ot (5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-152400"/>
            <a:ext cx="11711940" cy="665861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video>
              <p:cMediaNode vol="100000"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e characters project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533400"/>
            <a:ext cx="9144000" cy="5143500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4198620" y="-247650"/>
            <a:ext cx="6493510" cy="56476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Củng cố: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>
                <a:solidFill>
                  <a:srgbClr val="000099"/>
                </a:solidFill>
                <a:cs typeface="Times New Roman" panose="02020603050405020304" pitchFamily="18" charset="0"/>
              </a:rPr>
              <a:t>Các phép tính cộng, trừ trong phạm vi 10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>
                <a:solidFill>
                  <a:srgbClr val="000099"/>
                </a:solidFill>
                <a:cs typeface="Times New Roman" panose="02020603050405020304" pitchFamily="18" charset="0"/>
              </a:rPr>
              <a:t>So sánh số trong phạm vi 10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>
                <a:solidFill>
                  <a:srgbClr val="000099"/>
                </a:solidFill>
                <a:cs typeface="Times New Roman" panose="02020603050405020304" pitchFamily="18" charset="0"/>
              </a:rPr>
              <a:t>Đặt đề toán dựa vào tranh</a:t>
            </a:r>
          </a:p>
        </p:txBody>
      </p:sp>
      <p:pic>
        <p:nvPicPr>
          <p:cNvPr id="39939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35" y="3886201"/>
            <a:ext cx="9144000" cy="30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video>
              <p:cMediaNode vol="100000"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3532188" y="5672138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Bắt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đầu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43300" y="566102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43300" y="56578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543300" y="56578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Oval 45"/>
          <p:cNvSpPr/>
          <p:nvPr/>
        </p:nvSpPr>
        <p:spPr>
          <a:xfrm>
            <a:off x="3532188" y="56578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Oval 46"/>
          <p:cNvSpPr/>
          <p:nvPr/>
        </p:nvSpPr>
        <p:spPr>
          <a:xfrm>
            <a:off x="3532188" y="566102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43300" y="56451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3532188" y="5672138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3517900" y="56451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3517900" y="56578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3514725" y="56451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3538538" y="566102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thúc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2238" name="Picture 3" descr="an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334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9" name="Text Box 26"/>
          <p:cNvSpPr txBox="1"/>
          <p:nvPr/>
        </p:nvSpPr>
        <p:spPr>
          <a:xfrm>
            <a:off x="4084638" y="533401"/>
            <a:ext cx="632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Nhanh v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543300" y="1266825"/>
            <a:ext cx="3962400" cy="1081088"/>
            <a:chOff x="2019300" y="1266825"/>
            <a:chExt cx="3962400" cy="1081088"/>
          </a:xfrm>
        </p:grpSpPr>
        <p:pic>
          <p:nvPicPr>
            <p:cNvPr id="52260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9300" y="1266825"/>
              <a:ext cx="3962400" cy="10810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2387600" y="1582738"/>
              <a:ext cx="368300" cy="396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27439" y="2632076"/>
            <a:ext cx="3794125" cy="969963"/>
            <a:chOff x="2103438" y="2632075"/>
            <a:chExt cx="3794125" cy="969963"/>
          </a:xfrm>
        </p:grpSpPr>
        <p:pic>
          <p:nvPicPr>
            <p:cNvPr id="52257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3438" y="2632075"/>
              <a:ext cx="3794125" cy="9699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2103438" y="2919413"/>
              <a:ext cx="792162" cy="396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05413" y="2889250"/>
              <a:ext cx="366712" cy="395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81614" y="1577976"/>
            <a:ext cx="42862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75264" y="2887664"/>
            <a:ext cx="42862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723064" y="1609725"/>
            <a:ext cx="366713" cy="395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Oval 29"/>
          <p:cNvSpPr/>
          <p:nvPr/>
        </p:nvSpPr>
        <p:spPr>
          <a:xfrm>
            <a:off x="8478838" y="556260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</a:rPr>
              <a:t>Bắt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đầu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78838" y="557847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8478838" y="556260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8478838" y="556260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8478838" y="557847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8493125" y="555625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8478838" y="5554663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8478838" y="557847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8493125" y="557847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8493125" y="5562600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8493125" y="5554663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Oval 57"/>
          <p:cNvSpPr/>
          <p:nvPr/>
        </p:nvSpPr>
        <p:spPr>
          <a:xfrm>
            <a:off x="8474075" y="5578475"/>
            <a:ext cx="1143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</a:rPr>
              <a:t>Kết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thúc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1" grpId="0" animBg="1"/>
      <p:bldP spid="6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1" grpId="0" animBg="1"/>
      <p:bldP spid="53" grpId="0" animBg="1"/>
      <p:bldP spid="55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ÀO RỪNG HOA - SGK KẾT NỐI TRI THỨC VỚI CUỘC SỐNG - ÂM NHẠC LỚP 1 - NHẠC MỚI SÔI ĐỘNG -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2426" y="98426"/>
            <a:ext cx="8893175" cy="660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09601"/>
            <a:ext cx="76200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Kiểm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cũ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US" sz="4800" dirty="0">
              <a:solidFill>
                <a:srgbClr val="000099"/>
              </a:solidFill>
            </a:endParaRP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000099"/>
                </a:solidFill>
              </a:rPr>
              <a:t>3      +      2      =   </a:t>
            </a:r>
          </a:p>
          <a:p>
            <a:pPr algn="ctr" eaLnBrk="1" hangingPunct="1">
              <a:defRPr/>
            </a:pPr>
            <a:r>
              <a:rPr lang="en-US" sz="4800" b="1">
                <a:solidFill>
                  <a:srgbClr val="000099"/>
                </a:solidFill>
              </a:rPr>
              <a:t>9      +      0      =</a:t>
            </a:r>
          </a:p>
          <a:p>
            <a:pPr algn="ctr" eaLnBrk="1" hangingPunct="1">
              <a:defRPr/>
            </a:pPr>
            <a:r>
              <a:rPr lang="en-US" sz="4800" b="1">
                <a:solidFill>
                  <a:srgbClr val="000099"/>
                </a:solidFill>
              </a:rPr>
              <a:t>4      -      4      =  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en-US" dirty="0"/>
          </a:p>
          <a:p>
            <a:pPr marL="342900" indent="-342900" eaLnBrk="1" hangingPunct="1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1"/>
            <a:ext cx="82296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5 tháng 12 năm 2024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952625"/>
            <a:ext cx="8153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Luyện tập chung (Tiết 3)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S/90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5224464"/>
            <a:ext cx="9144000" cy="1633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24000"/>
            <a:ext cx="8839200" cy="3962400"/>
          </a:xfrm>
          <a:ln/>
        </p:spPr>
      </p:pic>
      <p:pic>
        <p:nvPicPr>
          <p:cNvPr id="4608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063" y="381001"/>
            <a:ext cx="2362200" cy="94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723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Tx/>
              <a:buAutoNum type="arabicPlain" startAt="4"/>
              <a:defRPr/>
            </a:pPr>
            <a:r>
              <a:rPr lang="en-US" sz="5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    6      =       10</a:t>
            </a:r>
          </a:p>
          <a:p>
            <a:pPr>
              <a:defRPr/>
            </a:pPr>
            <a:endParaRPr lang="en-US"/>
          </a:p>
        </p:txBody>
      </p:sp>
      <p:pic>
        <p:nvPicPr>
          <p:cNvPr id="4710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962400"/>
            <a:ext cx="9144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2238" y="2224089"/>
            <a:ext cx="6629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+     4      =       10</a:t>
            </a:r>
            <a:endParaRPr lang="en-US" altLang="en-US" sz="5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9" y="0"/>
            <a:ext cx="2243137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38" y="947738"/>
            <a:ext cx="76200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539" y="5319714"/>
            <a:ext cx="4041775" cy="108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552701" y="5640389"/>
            <a:ext cx="43021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8589" y="5640389"/>
            <a:ext cx="43021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5629276"/>
            <a:ext cx="693738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128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64" y="5316539"/>
            <a:ext cx="4046537" cy="108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697664" y="5668964"/>
            <a:ext cx="43021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3551" y="5668964"/>
            <a:ext cx="430213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04350" y="5657851"/>
            <a:ext cx="692150" cy="39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87630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0"/>
            <a:ext cx="8001000" cy="502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76200"/>
            <a:ext cx="1504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5767388"/>
            <a:ext cx="3794125" cy="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156</Words>
  <Application>Microsoft Office PowerPoint</Application>
  <PresentationFormat>Widescreen</PresentationFormat>
  <Paragraphs>59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.VnAristote</vt:lpstr>
      <vt:lpstr>Arial</vt:lpstr>
      <vt:lpstr>Calibri</vt:lpstr>
      <vt:lpstr>Calibri (Body)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</dc:creator>
  <cp:lastModifiedBy>Dell</cp:lastModifiedBy>
  <cp:revision>199</cp:revision>
  <dcterms:created xsi:type="dcterms:W3CDTF">2010-11-01T05:15:04Z</dcterms:created>
  <dcterms:modified xsi:type="dcterms:W3CDTF">2025-01-14T03:28:22Z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1532444A2E814119AE6FC6FA316E6F00_13</vt:lpwstr>
  </property>
  <property fmtid="{D5CDD505-2E9C-101B-9397-08002B2CF9AE}" pid="3" name="KSOProductBuildVer">
    <vt:lpwstr>1033-12.2.0.18911</vt:lpwstr>
  </property>
</Properties>
</file>