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11"/>
  </p:notesMasterIdLst>
  <p:sldIdLst>
    <p:sldId id="295" r:id="rId3"/>
    <p:sldId id="294" r:id="rId4"/>
    <p:sldId id="264" r:id="rId5"/>
    <p:sldId id="265" r:id="rId6"/>
    <p:sldId id="287" r:id="rId7"/>
    <p:sldId id="292" r:id="rId8"/>
    <p:sldId id="288" r:id="rId9"/>
    <p:sldId id="286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B50D0D"/>
    <a:srgbClr val="EB391B"/>
    <a:srgbClr val="E42222"/>
    <a:srgbClr val="339966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11" y="53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F3F10-DE77-456A-BA6F-AA126FDC49E6}" type="slidenum">
              <a:rPr lang="vi-VN" alt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vi-V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4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9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3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1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6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6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1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81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87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49" r:id="rId13"/>
    <p:sldLayoutId id="21474836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09"/>
            <a:ext cx="9144000" cy="53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4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9" y="2839641"/>
            <a:ext cx="914400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4" y="2035970"/>
            <a:ext cx="91440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10" y="1714501"/>
            <a:ext cx="91440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2893220"/>
            <a:ext cx="91440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S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946797"/>
            <a:ext cx="914400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331119" y="171450"/>
            <a:ext cx="5700713" cy="996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 latinLnBrk="0"/>
            <a:r>
              <a:rPr lang="en-US" sz="21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</a:t>
            </a:r>
          </a:p>
          <a:p>
            <a:pPr algn="ctr" defTabSz="342900" latinLnBrk="0"/>
            <a:r>
              <a:rPr lang="en-US" sz="2100" b="1" kern="10" dirty="0">
                <a:ln w="1905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VỀ  DỰ GIỜ THĂM LỚP</a:t>
            </a:r>
          </a:p>
        </p:txBody>
      </p:sp>
      <p:pic>
        <p:nvPicPr>
          <p:cNvPr id="3081" name="Picture 18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4131469"/>
            <a:ext cx="1771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607344" y="1315642"/>
            <a:ext cx="5429250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9" rIns="68576" bIns="34289">
            <a:spAutoFit/>
          </a:bodyPr>
          <a:lstStyle/>
          <a:p>
            <a:pPr algn="ctr" defTabSz="342900" eaLnBrk="0" latinLnBrk="0" hangingPunct="0">
              <a:defRPr/>
            </a:pPr>
            <a:r>
              <a:rPr lang="en-US" sz="31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– </a:t>
            </a:r>
            <a:r>
              <a:rPr lang="en-US" sz="31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07345" y="2917995"/>
            <a:ext cx="6588919" cy="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342900" latinLnBrk="0">
              <a:spcBef>
                <a:spcPct val="50000"/>
              </a:spcBef>
            </a:pP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 latinLnBrk="0">
              <a:spcBef>
                <a:spcPct val="50000"/>
              </a:spcBef>
            </a:pP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altLang="en-US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học &amp; THCS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An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21808" y="4004071"/>
            <a:ext cx="3911203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342900" eaLnBrk="1" latinLnBrk="0" hangingPunct="1"/>
            <a:r>
              <a:rPr lang="en-US" altLang="en-US" sz="21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1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1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1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altLang="en-US" sz="21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1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altLang="en-US" sz="21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7634" y="1878822"/>
            <a:ext cx="5947214" cy="530913"/>
          </a:xfrm>
          <a:prstGeom prst="rect">
            <a:avLst/>
          </a:prstGeom>
          <a:solidFill>
            <a:schemeClr val="bg1"/>
          </a:solidFill>
        </p:spPr>
        <p:txBody>
          <a:bodyPr lIns="68576" tIns="34289" rIns="68576" bIns="342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2700" b="1" spc="38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spc="38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30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 ( </a:t>
            </a:r>
            <a:r>
              <a:rPr lang="en-US" sz="2100" b="1" spc="38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100" b="1" spc="38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en-US" sz="2100" b="1" spc="38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903670"/>
      </p:ext>
    </p:extLst>
  </p:cSld>
  <p:clrMapOvr>
    <a:masterClrMapping/>
  </p:clrMapOvr>
  <p:transition advTm="3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95536" y="451506"/>
            <a:ext cx="688136" cy="631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4" name="TextBox 23"/>
          <p:cNvSpPr txBox="1"/>
          <p:nvPr/>
        </p:nvSpPr>
        <p:spPr>
          <a:xfrm>
            <a:off x="467544" y="351563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5680" y="627534"/>
            <a:ext cx="286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a) 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923678"/>
            <a:ext cx="8855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+ 5       36 + 1       57 – 40       74 - 24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1" t="19094" r="1183" b="37327"/>
          <a:stretch/>
        </p:blipFill>
        <p:spPr>
          <a:xfrm>
            <a:off x="7319558" y="0"/>
            <a:ext cx="1770689" cy="10595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4151" y="221997"/>
            <a:ext cx="5743673" cy="691828"/>
            <a:chOff x="184151" y="221997"/>
            <a:chExt cx="5743673" cy="691828"/>
          </a:xfrm>
        </p:grpSpPr>
        <p:sp>
          <p:nvSpPr>
            <p:cNvPr id="3" name="Oval 2"/>
            <p:cNvSpPr/>
            <p:nvPr/>
          </p:nvSpPr>
          <p:spPr>
            <a:xfrm>
              <a:off x="184151" y="272797"/>
              <a:ext cx="631105" cy="62406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320" y="221997"/>
              <a:ext cx="33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267494"/>
              <a:ext cx="517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 b)Tính nhẩm.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3171" y="1265174"/>
            <a:ext cx="421196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+ 30 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>
              <a:lnSpc>
                <a:spcPct val="20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+ 10 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1297523"/>
            <a:ext cx="4211960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70 - 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= </a:t>
            </a:r>
          </a:p>
          <a:p>
            <a:pPr>
              <a:lnSpc>
                <a:spcPct val="20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90 - 40 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6505" r="10359"/>
          <a:stretch/>
        </p:blipFill>
        <p:spPr bwMode="auto">
          <a:xfrm>
            <a:off x="25880" y="1003351"/>
            <a:ext cx="9010616" cy="31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0" y="-83579"/>
            <a:ext cx="865130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2.Mai,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3476480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8248" y="3446036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2320" y="3435846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9" y="4011910"/>
            <a:ext cx="397258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(bước chân)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9244" y="4019158"/>
            <a:ext cx="510732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+ 5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15(bước chân)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28" y="4524505"/>
            <a:ext cx="72556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+ 4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19(bước chân)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1" t="72551" r="9532" b="22724"/>
          <a:stretch/>
        </p:blipFill>
        <p:spPr>
          <a:xfrm>
            <a:off x="148922" y="2238862"/>
            <a:ext cx="329886" cy="455518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15489" y="2744796"/>
            <a:ext cx="225640" cy="21602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9144" y="2242952"/>
            <a:ext cx="4358244" cy="475408"/>
          </a:xfrm>
          <a:custGeom>
            <a:avLst/>
            <a:gdLst>
              <a:gd name="connsiteX0" fmla="*/ 0 w 4358244"/>
              <a:gd name="connsiteY0" fmla="*/ 475013 h 475408"/>
              <a:gd name="connsiteX1" fmla="*/ 59376 w 4358244"/>
              <a:gd name="connsiteY1" fmla="*/ 463138 h 475408"/>
              <a:gd name="connsiteX2" fmla="*/ 130628 w 4358244"/>
              <a:gd name="connsiteY2" fmla="*/ 415636 h 475408"/>
              <a:gd name="connsiteX3" fmla="*/ 201880 w 4358244"/>
              <a:gd name="connsiteY3" fmla="*/ 368135 h 475408"/>
              <a:gd name="connsiteX4" fmla="*/ 273132 w 4358244"/>
              <a:gd name="connsiteY4" fmla="*/ 320634 h 475408"/>
              <a:gd name="connsiteX5" fmla="*/ 475013 w 4358244"/>
              <a:gd name="connsiteY5" fmla="*/ 296883 h 475408"/>
              <a:gd name="connsiteX6" fmla="*/ 617516 w 4358244"/>
              <a:gd name="connsiteY6" fmla="*/ 249382 h 475408"/>
              <a:gd name="connsiteX7" fmla="*/ 688768 w 4358244"/>
              <a:gd name="connsiteY7" fmla="*/ 225631 h 475408"/>
              <a:gd name="connsiteX8" fmla="*/ 760020 w 4358244"/>
              <a:gd name="connsiteY8" fmla="*/ 190005 h 475408"/>
              <a:gd name="connsiteX9" fmla="*/ 831272 w 4358244"/>
              <a:gd name="connsiteY9" fmla="*/ 178130 h 475408"/>
              <a:gd name="connsiteX10" fmla="*/ 914400 w 4358244"/>
              <a:gd name="connsiteY10" fmla="*/ 154379 h 475408"/>
              <a:gd name="connsiteX11" fmla="*/ 1056903 w 4358244"/>
              <a:gd name="connsiteY11" fmla="*/ 130629 h 475408"/>
              <a:gd name="connsiteX12" fmla="*/ 1187532 w 4358244"/>
              <a:gd name="connsiteY12" fmla="*/ 118753 h 475408"/>
              <a:gd name="connsiteX13" fmla="*/ 1353787 w 4358244"/>
              <a:gd name="connsiteY13" fmla="*/ 95003 h 475408"/>
              <a:gd name="connsiteX14" fmla="*/ 1389413 w 4358244"/>
              <a:gd name="connsiteY14" fmla="*/ 71252 h 475408"/>
              <a:gd name="connsiteX15" fmla="*/ 1721922 w 4358244"/>
              <a:gd name="connsiteY15" fmla="*/ 59377 h 475408"/>
              <a:gd name="connsiteX16" fmla="*/ 1769423 w 4358244"/>
              <a:gd name="connsiteY16" fmla="*/ 47501 h 475408"/>
              <a:gd name="connsiteX17" fmla="*/ 1793174 w 4358244"/>
              <a:gd name="connsiteY17" fmla="*/ 11875 h 475408"/>
              <a:gd name="connsiteX18" fmla="*/ 1911927 w 4358244"/>
              <a:gd name="connsiteY18" fmla="*/ 0 h 475408"/>
              <a:gd name="connsiteX19" fmla="*/ 2149433 w 4358244"/>
              <a:gd name="connsiteY19" fmla="*/ 11875 h 475408"/>
              <a:gd name="connsiteX20" fmla="*/ 2220685 w 4358244"/>
              <a:gd name="connsiteY20" fmla="*/ 35626 h 475408"/>
              <a:gd name="connsiteX21" fmla="*/ 2481942 w 4358244"/>
              <a:gd name="connsiteY21" fmla="*/ 47501 h 475408"/>
              <a:gd name="connsiteX22" fmla="*/ 2600696 w 4358244"/>
              <a:gd name="connsiteY22" fmla="*/ 59377 h 475408"/>
              <a:gd name="connsiteX23" fmla="*/ 2636322 w 4358244"/>
              <a:gd name="connsiteY23" fmla="*/ 71252 h 475408"/>
              <a:gd name="connsiteX24" fmla="*/ 2719449 w 4358244"/>
              <a:gd name="connsiteY24" fmla="*/ 47501 h 475408"/>
              <a:gd name="connsiteX25" fmla="*/ 2885703 w 4358244"/>
              <a:gd name="connsiteY25" fmla="*/ 59377 h 475408"/>
              <a:gd name="connsiteX26" fmla="*/ 2921329 w 4358244"/>
              <a:gd name="connsiteY26" fmla="*/ 71252 h 475408"/>
              <a:gd name="connsiteX27" fmla="*/ 3135085 w 4358244"/>
              <a:gd name="connsiteY27" fmla="*/ 106878 h 475408"/>
              <a:gd name="connsiteX28" fmla="*/ 3206337 w 4358244"/>
              <a:gd name="connsiteY28" fmla="*/ 154379 h 475408"/>
              <a:gd name="connsiteX29" fmla="*/ 3313215 w 4358244"/>
              <a:gd name="connsiteY29" fmla="*/ 190005 h 475408"/>
              <a:gd name="connsiteX30" fmla="*/ 3348841 w 4358244"/>
              <a:gd name="connsiteY30" fmla="*/ 201881 h 475408"/>
              <a:gd name="connsiteX31" fmla="*/ 3384467 w 4358244"/>
              <a:gd name="connsiteY31" fmla="*/ 213756 h 475408"/>
              <a:gd name="connsiteX32" fmla="*/ 3420093 w 4358244"/>
              <a:gd name="connsiteY32" fmla="*/ 201881 h 475408"/>
              <a:gd name="connsiteX33" fmla="*/ 3550722 w 4358244"/>
              <a:gd name="connsiteY33" fmla="*/ 225631 h 475408"/>
              <a:gd name="connsiteX34" fmla="*/ 3752602 w 4358244"/>
              <a:gd name="connsiteY34" fmla="*/ 261257 h 475408"/>
              <a:gd name="connsiteX35" fmla="*/ 3823854 w 4358244"/>
              <a:gd name="connsiteY35" fmla="*/ 296883 h 475408"/>
              <a:gd name="connsiteX36" fmla="*/ 3978233 w 4358244"/>
              <a:gd name="connsiteY36" fmla="*/ 332509 h 475408"/>
              <a:gd name="connsiteX37" fmla="*/ 4085111 w 4358244"/>
              <a:gd name="connsiteY37" fmla="*/ 368135 h 475408"/>
              <a:gd name="connsiteX38" fmla="*/ 4120737 w 4358244"/>
              <a:gd name="connsiteY38" fmla="*/ 380010 h 475408"/>
              <a:gd name="connsiteX39" fmla="*/ 4168238 w 4358244"/>
              <a:gd name="connsiteY39" fmla="*/ 391886 h 475408"/>
              <a:gd name="connsiteX40" fmla="*/ 4215740 w 4358244"/>
              <a:gd name="connsiteY40" fmla="*/ 415636 h 475408"/>
              <a:gd name="connsiteX41" fmla="*/ 4251366 w 4358244"/>
              <a:gd name="connsiteY41" fmla="*/ 427512 h 475408"/>
              <a:gd name="connsiteX42" fmla="*/ 4286992 w 4358244"/>
              <a:gd name="connsiteY42" fmla="*/ 463138 h 475408"/>
              <a:gd name="connsiteX43" fmla="*/ 4358244 w 4358244"/>
              <a:gd name="connsiteY43" fmla="*/ 475013 h 4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58244" h="475408">
                <a:moveTo>
                  <a:pt x="0" y="475013"/>
                </a:moveTo>
                <a:cubicBezTo>
                  <a:pt x="19792" y="471055"/>
                  <a:pt x="41001" y="471490"/>
                  <a:pt x="59376" y="463138"/>
                </a:cubicBezTo>
                <a:cubicBezTo>
                  <a:pt x="85362" y="451326"/>
                  <a:pt x="106877" y="431470"/>
                  <a:pt x="130628" y="415636"/>
                </a:cubicBezTo>
                <a:lnTo>
                  <a:pt x="201880" y="368135"/>
                </a:lnTo>
                <a:cubicBezTo>
                  <a:pt x="201882" y="368134"/>
                  <a:pt x="273130" y="320634"/>
                  <a:pt x="273132" y="320634"/>
                </a:cubicBezTo>
                <a:lnTo>
                  <a:pt x="475013" y="296883"/>
                </a:lnTo>
                <a:lnTo>
                  <a:pt x="617516" y="249382"/>
                </a:lnTo>
                <a:cubicBezTo>
                  <a:pt x="617521" y="249380"/>
                  <a:pt x="688764" y="225634"/>
                  <a:pt x="688768" y="225631"/>
                </a:cubicBezTo>
                <a:cubicBezTo>
                  <a:pt x="720793" y="204282"/>
                  <a:pt x="723148" y="198199"/>
                  <a:pt x="760020" y="190005"/>
                </a:cubicBezTo>
                <a:cubicBezTo>
                  <a:pt x="783525" y="184782"/>
                  <a:pt x="807661" y="182852"/>
                  <a:pt x="831272" y="178130"/>
                </a:cubicBezTo>
                <a:cubicBezTo>
                  <a:pt x="942347" y="155916"/>
                  <a:pt x="823846" y="177018"/>
                  <a:pt x="914400" y="154379"/>
                </a:cubicBezTo>
                <a:cubicBezTo>
                  <a:pt x="960702" y="142803"/>
                  <a:pt x="1009988" y="137331"/>
                  <a:pt x="1056903" y="130629"/>
                </a:cubicBezTo>
                <a:cubicBezTo>
                  <a:pt x="1147303" y="100495"/>
                  <a:pt x="1103606" y="101968"/>
                  <a:pt x="1187532" y="118753"/>
                </a:cubicBezTo>
                <a:cubicBezTo>
                  <a:pt x="1208470" y="116659"/>
                  <a:pt x="1314484" y="111847"/>
                  <a:pt x="1353787" y="95003"/>
                </a:cubicBezTo>
                <a:cubicBezTo>
                  <a:pt x="1366905" y="89381"/>
                  <a:pt x="1375207" y="72627"/>
                  <a:pt x="1389413" y="71252"/>
                </a:cubicBezTo>
                <a:cubicBezTo>
                  <a:pt x="1499804" y="60569"/>
                  <a:pt x="1611086" y="63335"/>
                  <a:pt x="1721922" y="59377"/>
                </a:cubicBezTo>
                <a:cubicBezTo>
                  <a:pt x="1737756" y="55418"/>
                  <a:pt x="1755843" y="56554"/>
                  <a:pt x="1769423" y="47501"/>
                </a:cubicBezTo>
                <a:cubicBezTo>
                  <a:pt x="1781298" y="39584"/>
                  <a:pt x="1779634" y="16388"/>
                  <a:pt x="1793174" y="11875"/>
                </a:cubicBezTo>
                <a:cubicBezTo>
                  <a:pt x="1830914" y="-705"/>
                  <a:pt x="1872343" y="3958"/>
                  <a:pt x="1911927" y="0"/>
                </a:cubicBezTo>
                <a:cubicBezTo>
                  <a:pt x="1991096" y="3958"/>
                  <a:pt x="2070688" y="2789"/>
                  <a:pt x="2149433" y="11875"/>
                </a:cubicBezTo>
                <a:cubicBezTo>
                  <a:pt x="2174303" y="14745"/>
                  <a:pt x="2195675" y="34489"/>
                  <a:pt x="2220685" y="35626"/>
                </a:cubicBezTo>
                <a:lnTo>
                  <a:pt x="2481942" y="47501"/>
                </a:lnTo>
                <a:cubicBezTo>
                  <a:pt x="2521527" y="51460"/>
                  <a:pt x="2561376" y="53328"/>
                  <a:pt x="2600696" y="59377"/>
                </a:cubicBezTo>
                <a:cubicBezTo>
                  <a:pt x="2613068" y="61280"/>
                  <a:pt x="2623804" y="71252"/>
                  <a:pt x="2636322" y="71252"/>
                </a:cubicBezTo>
                <a:cubicBezTo>
                  <a:pt x="2651237" y="71252"/>
                  <a:pt x="2702647" y="53102"/>
                  <a:pt x="2719449" y="47501"/>
                </a:cubicBezTo>
                <a:cubicBezTo>
                  <a:pt x="2774867" y="51460"/>
                  <a:pt x="2830524" y="52885"/>
                  <a:pt x="2885703" y="59377"/>
                </a:cubicBezTo>
                <a:cubicBezTo>
                  <a:pt x="2898135" y="60840"/>
                  <a:pt x="2909132" y="68437"/>
                  <a:pt x="2921329" y="71252"/>
                </a:cubicBezTo>
                <a:cubicBezTo>
                  <a:pt x="3027731" y="95806"/>
                  <a:pt x="3034531" y="94309"/>
                  <a:pt x="3135085" y="106878"/>
                </a:cubicBezTo>
                <a:cubicBezTo>
                  <a:pt x="3158836" y="122712"/>
                  <a:pt x="3179257" y="145352"/>
                  <a:pt x="3206337" y="154379"/>
                </a:cubicBezTo>
                <a:lnTo>
                  <a:pt x="3313215" y="190005"/>
                </a:lnTo>
                <a:lnTo>
                  <a:pt x="3348841" y="201881"/>
                </a:lnTo>
                <a:lnTo>
                  <a:pt x="3384467" y="213756"/>
                </a:lnTo>
                <a:cubicBezTo>
                  <a:pt x="3396342" y="209798"/>
                  <a:pt x="3407575" y="201881"/>
                  <a:pt x="3420093" y="201881"/>
                </a:cubicBezTo>
                <a:cubicBezTo>
                  <a:pt x="3462642" y="201881"/>
                  <a:pt x="3509148" y="215238"/>
                  <a:pt x="3550722" y="225631"/>
                </a:cubicBezTo>
                <a:cubicBezTo>
                  <a:pt x="3651951" y="276247"/>
                  <a:pt x="3558516" y="236996"/>
                  <a:pt x="3752602" y="261257"/>
                </a:cubicBezTo>
                <a:cubicBezTo>
                  <a:pt x="3797790" y="266906"/>
                  <a:pt x="3782348" y="278436"/>
                  <a:pt x="3823854" y="296883"/>
                </a:cubicBezTo>
                <a:cubicBezTo>
                  <a:pt x="3885629" y="324338"/>
                  <a:pt x="3910606" y="322848"/>
                  <a:pt x="3978233" y="332509"/>
                </a:cubicBezTo>
                <a:lnTo>
                  <a:pt x="4085111" y="368135"/>
                </a:lnTo>
                <a:cubicBezTo>
                  <a:pt x="4096986" y="372093"/>
                  <a:pt x="4108593" y="376974"/>
                  <a:pt x="4120737" y="380010"/>
                </a:cubicBezTo>
                <a:cubicBezTo>
                  <a:pt x="4136571" y="383969"/>
                  <a:pt x="4152956" y="386155"/>
                  <a:pt x="4168238" y="391886"/>
                </a:cubicBezTo>
                <a:cubicBezTo>
                  <a:pt x="4184814" y="398102"/>
                  <a:pt x="4199469" y="408663"/>
                  <a:pt x="4215740" y="415636"/>
                </a:cubicBezTo>
                <a:cubicBezTo>
                  <a:pt x="4227246" y="420567"/>
                  <a:pt x="4239491" y="423553"/>
                  <a:pt x="4251366" y="427512"/>
                </a:cubicBezTo>
                <a:cubicBezTo>
                  <a:pt x="4263241" y="439387"/>
                  <a:pt x="4273018" y="453822"/>
                  <a:pt x="4286992" y="463138"/>
                </a:cubicBezTo>
                <a:cubicBezTo>
                  <a:pt x="4310437" y="478768"/>
                  <a:pt x="4332344" y="475013"/>
                  <a:pt x="4358244" y="47501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05421" y="2775619"/>
            <a:ext cx="197404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B5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84481" y="4524504"/>
            <a:ext cx="236154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+ 4 = 19)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1" t="72551" r="9532" b="22724"/>
          <a:stretch/>
        </p:blipFill>
        <p:spPr>
          <a:xfrm>
            <a:off x="190823" y="2286403"/>
            <a:ext cx="329886" cy="47320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876256" y="2775619"/>
            <a:ext cx="197404" cy="108012"/>
          </a:xfrm>
          <a:prstGeom prst="ellipse">
            <a:avLst/>
          </a:prstGeom>
          <a:solidFill>
            <a:srgbClr val="002060"/>
          </a:solidFill>
          <a:ln>
            <a:solidFill>
              <a:srgbClr val="B5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1727" y="1795788"/>
            <a:ext cx="6546273" cy="926630"/>
          </a:xfrm>
          <a:custGeom>
            <a:avLst/>
            <a:gdLst>
              <a:gd name="connsiteX0" fmla="*/ 0 w 6546273"/>
              <a:gd name="connsiteY0" fmla="*/ 833112 h 926630"/>
              <a:gd name="connsiteX1" fmla="*/ 51955 w 6546273"/>
              <a:gd name="connsiteY1" fmla="*/ 812330 h 926630"/>
              <a:gd name="connsiteX2" fmla="*/ 83128 w 6546273"/>
              <a:gd name="connsiteY2" fmla="*/ 801939 h 926630"/>
              <a:gd name="connsiteX3" fmla="*/ 145473 w 6546273"/>
              <a:gd name="connsiteY3" fmla="*/ 760376 h 926630"/>
              <a:gd name="connsiteX4" fmla="*/ 176646 w 6546273"/>
              <a:gd name="connsiteY4" fmla="*/ 739594 h 926630"/>
              <a:gd name="connsiteX5" fmla="*/ 207818 w 6546273"/>
              <a:gd name="connsiteY5" fmla="*/ 729203 h 926630"/>
              <a:gd name="connsiteX6" fmla="*/ 238991 w 6546273"/>
              <a:gd name="connsiteY6" fmla="*/ 708421 h 926630"/>
              <a:gd name="connsiteX7" fmla="*/ 301337 w 6546273"/>
              <a:gd name="connsiteY7" fmla="*/ 687639 h 926630"/>
              <a:gd name="connsiteX8" fmla="*/ 332509 w 6546273"/>
              <a:gd name="connsiteY8" fmla="*/ 656467 h 926630"/>
              <a:gd name="connsiteX9" fmla="*/ 446809 w 6546273"/>
              <a:gd name="connsiteY9" fmla="*/ 625294 h 926630"/>
              <a:gd name="connsiteX10" fmla="*/ 477982 w 6546273"/>
              <a:gd name="connsiteY10" fmla="*/ 604512 h 926630"/>
              <a:gd name="connsiteX11" fmla="*/ 540328 w 6546273"/>
              <a:gd name="connsiteY11" fmla="*/ 583730 h 926630"/>
              <a:gd name="connsiteX12" fmla="*/ 633846 w 6546273"/>
              <a:gd name="connsiteY12" fmla="*/ 542167 h 926630"/>
              <a:gd name="connsiteX13" fmla="*/ 706582 w 6546273"/>
              <a:gd name="connsiteY13" fmla="*/ 521385 h 926630"/>
              <a:gd name="connsiteX14" fmla="*/ 768928 w 6546273"/>
              <a:gd name="connsiteY14" fmla="*/ 479821 h 926630"/>
              <a:gd name="connsiteX15" fmla="*/ 800100 w 6546273"/>
              <a:gd name="connsiteY15" fmla="*/ 459039 h 926630"/>
              <a:gd name="connsiteX16" fmla="*/ 862446 w 6546273"/>
              <a:gd name="connsiteY16" fmla="*/ 438257 h 926630"/>
              <a:gd name="connsiteX17" fmla="*/ 893618 w 6546273"/>
              <a:gd name="connsiteY17" fmla="*/ 417476 h 926630"/>
              <a:gd name="connsiteX18" fmla="*/ 1018309 w 6546273"/>
              <a:gd name="connsiteY18" fmla="*/ 386303 h 926630"/>
              <a:gd name="connsiteX19" fmla="*/ 1080655 w 6546273"/>
              <a:gd name="connsiteY19" fmla="*/ 365521 h 926630"/>
              <a:gd name="connsiteX20" fmla="*/ 1122218 w 6546273"/>
              <a:gd name="connsiteY20" fmla="*/ 355130 h 926630"/>
              <a:gd name="connsiteX21" fmla="*/ 1184564 w 6546273"/>
              <a:gd name="connsiteY21" fmla="*/ 334348 h 926630"/>
              <a:gd name="connsiteX22" fmla="*/ 1267691 w 6546273"/>
              <a:gd name="connsiteY22" fmla="*/ 323957 h 926630"/>
              <a:gd name="connsiteX23" fmla="*/ 1340428 w 6546273"/>
              <a:gd name="connsiteY23" fmla="*/ 292785 h 926630"/>
              <a:gd name="connsiteX24" fmla="*/ 1402773 w 6546273"/>
              <a:gd name="connsiteY24" fmla="*/ 272003 h 926630"/>
              <a:gd name="connsiteX25" fmla="*/ 1465118 w 6546273"/>
              <a:gd name="connsiteY25" fmla="*/ 220048 h 926630"/>
              <a:gd name="connsiteX26" fmla="*/ 1600200 w 6546273"/>
              <a:gd name="connsiteY26" fmla="*/ 199267 h 926630"/>
              <a:gd name="connsiteX27" fmla="*/ 1756064 w 6546273"/>
              <a:gd name="connsiteY27" fmla="*/ 178485 h 926630"/>
              <a:gd name="connsiteX28" fmla="*/ 1787237 w 6546273"/>
              <a:gd name="connsiteY28" fmla="*/ 168094 h 926630"/>
              <a:gd name="connsiteX29" fmla="*/ 1828800 w 6546273"/>
              <a:gd name="connsiteY29" fmla="*/ 157703 h 926630"/>
              <a:gd name="connsiteX30" fmla="*/ 1849582 w 6546273"/>
              <a:gd name="connsiteY30" fmla="*/ 126530 h 926630"/>
              <a:gd name="connsiteX31" fmla="*/ 2088573 w 6546273"/>
              <a:gd name="connsiteY31" fmla="*/ 95357 h 926630"/>
              <a:gd name="connsiteX32" fmla="*/ 2286000 w 6546273"/>
              <a:gd name="connsiteY32" fmla="*/ 74576 h 926630"/>
              <a:gd name="connsiteX33" fmla="*/ 2348346 w 6546273"/>
              <a:gd name="connsiteY33" fmla="*/ 64185 h 926630"/>
              <a:gd name="connsiteX34" fmla="*/ 2421082 w 6546273"/>
              <a:gd name="connsiteY34" fmla="*/ 53794 h 926630"/>
              <a:gd name="connsiteX35" fmla="*/ 2566555 w 6546273"/>
              <a:gd name="connsiteY35" fmla="*/ 22621 h 926630"/>
              <a:gd name="connsiteX36" fmla="*/ 2815937 w 6546273"/>
              <a:gd name="connsiteY36" fmla="*/ 1839 h 926630"/>
              <a:gd name="connsiteX37" fmla="*/ 3719946 w 6546273"/>
              <a:gd name="connsiteY37" fmla="*/ 12230 h 926630"/>
              <a:gd name="connsiteX38" fmla="*/ 3782291 w 6546273"/>
              <a:gd name="connsiteY38" fmla="*/ 22621 h 926630"/>
              <a:gd name="connsiteX39" fmla="*/ 3834246 w 6546273"/>
              <a:gd name="connsiteY39" fmla="*/ 33012 h 926630"/>
              <a:gd name="connsiteX40" fmla="*/ 4000500 w 6546273"/>
              <a:gd name="connsiteY40" fmla="*/ 43403 h 926630"/>
              <a:gd name="connsiteX41" fmla="*/ 4135582 w 6546273"/>
              <a:gd name="connsiteY41" fmla="*/ 74576 h 926630"/>
              <a:gd name="connsiteX42" fmla="*/ 4239491 w 6546273"/>
              <a:gd name="connsiteY42" fmla="*/ 84967 h 926630"/>
              <a:gd name="connsiteX43" fmla="*/ 4312228 w 6546273"/>
              <a:gd name="connsiteY43" fmla="*/ 105748 h 926630"/>
              <a:gd name="connsiteX44" fmla="*/ 4447309 w 6546273"/>
              <a:gd name="connsiteY44" fmla="*/ 116139 h 926630"/>
              <a:gd name="connsiteX45" fmla="*/ 4572000 w 6546273"/>
              <a:gd name="connsiteY45" fmla="*/ 136921 h 926630"/>
              <a:gd name="connsiteX46" fmla="*/ 4613564 w 6546273"/>
              <a:gd name="connsiteY46" fmla="*/ 147312 h 926630"/>
              <a:gd name="connsiteX47" fmla="*/ 4665518 w 6546273"/>
              <a:gd name="connsiteY47" fmla="*/ 157703 h 926630"/>
              <a:gd name="connsiteX48" fmla="*/ 4769428 w 6546273"/>
              <a:gd name="connsiteY48" fmla="*/ 188876 h 926630"/>
              <a:gd name="connsiteX49" fmla="*/ 4800600 w 6546273"/>
              <a:gd name="connsiteY49" fmla="*/ 199267 h 926630"/>
              <a:gd name="connsiteX50" fmla="*/ 4862946 w 6546273"/>
              <a:gd name="connsiteY50" fmla="*/ 209657 h 926630"/>
              <a:gd name="connsiteX51" fmla="*/ 4904509 w 6546273"/>
              <a:gd name="connsiteY51" fmla="*/ 220048 h 926630"/>
              <a:gd name="connsiteX52" fmla="*/ 4977246 w 6546273"/>
              <a:gd name="connsiteY52" fmla="*/ 230439 h 926630"/>
              <a:gd name="connsiteX53" fmla="*/ 5112328 w 6546273"/>
              <a:gd name="connsiteY53" fmla="*/ 251221 h 926630"/>
              <a:gd name="connsiteX54" fmla="*/ 5174673 w 6546273"/>
              <a:gd name="connsiteY54" fmla="*/ 292785 h 926630"/>
              <a:gd name="connsiteX55" fmla="*/ 5237018 w 6546273"/>
              <a:gd name="connsiteY55" fmla="*/ 313567 h 926630"/>
              <a:gd name="connsiteX56" fmla="*/ 5268191 w 6546273"/>
              <a:gd name="connsiteY56" fmla="*/ 334348 h 926630"/>
              <a:gd name="connsiteX57" fmla="*/ 5340928 w 6546273"/>
              <a:gd name="connsiteY57" fmla="*/ 355130 h 926630"/>
              <a:gd name="connsiteX58" fmla="*/ 5403273 w 6546273"/>
              <a:gd name="connsiteY58" fmla="*/ 375912 h 926630"/>
              <a:gd name="connsiteX59" fmla="*/ 5434446 w 6546273"/>
              <a:gd name="connsiteY59" fmla="*/ 386303 h 926630"/>
              <a:gd name="connsiteX60" fmla="*/ 5486400 w 6546273"/>
              <a:gd name="connsiteY60" fmla="*/ 396694 h 926630"/>
              <a:gd name="connsiteX61" fmla="*/ 5559137 w 6546273"/>
              <a:gd name="connsiteY61" fmla="*/ 427867 h 926630"/>
              <a:gd name="connsiteX62" fmla="*/ 5590309 w 6546273"/>
              <a:gd name="connsiteY62" fmla="*/ 438257 h 926630"/>
              <a:gd name="connsiteX63" fmla="*/ 5694218 w 6546273"/>
              <a:gd name="connsiteY63" fmla="*/ 490212 h 926630"/>
              <a:gd name="connsiteX64" fmla="*/ 5798128 w 6546273"/>
              <a:gd name="connsiteY64" fmla="*/ 531776 h 926630"/>
              <a:gd name="connsiteX65" fmla="*/ 5839691 w 6546273"/>
              <a:gd name="connsiteY65" fmla="*/ 542167 h 926630"/>
              <a:gd name="connsiteX66" fmla="*/ 5902037 w 6546273"/>
              <a:gd name="connsiteY66" fmla="*/ 562948 h 926630"/>
              <a:gd name="connsiteX67" fmla="*/ 5964382 w 6546273"/>
              <a:gd name="connsiteY67" fmla="*/ 604512 h 926630"/>
              <a:gd name="connsiteX68" fmla="*/ 5995555 w 6546273"/>
              <a:gd name="connsiteY68" fmla="*/ 614903 h 926630"/>
              <a:gd name="connsiteX69" fmla="*/ 6026728 w 6546273"/>
              <a:gd name="connsiteY69" fmla="*/ 635685 h 926630"/>
              <a:gd name="connsiteX70" fmla="*/ 6089073 w 6546273"/>
              <a:gd name="connsiteY70" fmla="*/ 656467 h 926630"/>
              <a:gd name="connsiteX71" fmla="*/ 6182591 w 6546273"/>
              <a:gd name="connsiteY71" fmla="*/ 708421 h 926630"/>
              <a:gd name="connsiteX72" fmla="*/ 6244937 w 6546273"/>
              <a:gd name="connsiteY72" fmla="*/ 760376 h 926630"/>
              <a:gd name="connsiteX73" fmla="*/ 6276109 w 6546273"/>
              <a:gd name="connsiteY73" fmla="*/ 770767 h 926630"/>
              <a:gd name="connsiteX74" fmla="*/ 6369628 w 6546273"/>
              <a:gd name="connsiteY74" fmla="*/ 822721 h 926630"/>
              <a:gd name="connsiteX75" fmla="*/ 6400800 w 6546273"/>
              <a:gd name="connsiteY75" fmla="*/ 843503 h 926630"/>
              <a:gd name="connsiteX76" fmla="*/ 6463146 w 6546273"/>
              <a:gd name="connsiteY76" fmla="*/ 864285 h 926630"/>
              <a:gd name="connsiteX77" fmla="*/ 6546273 w 6546273"/>
              <a:gd name="connsiteY77" fmla="*/ 926630 h 9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546273" h="926630">
                <a:moveTo>
                  <a:pt x="0" y="833112"/>
                </a:moveTo>
                <a:cubicBezTo>
                  <a:pt x="17318" y="826185"/>
                  <a:pt x="34490" y="818879"/>
                  <a:pt x="51955" y="812330"/>
                </a:cubicBezTo>
                <a:cubicBezTo>
                  <a:pt x="62211" y="808484"/>
                  <a:pt x="73553" y="807258"/>
                  <a:pt x="83128" y="801939"/>
                </a:cubicBezTo>
                <a:cubicBezTo>
                  <a:pt x="104961" y="789809"/>
                  <a:pt x="124691" y="774230"/>
                  <a:pt x="145473" y="760376"/>
                </a:cubicBezTo>
                <a:cubicBezTo>
                  <a:pt x="155864" y="753449"/>
                  <a:pt x="164798" y="743543"/>
                  <a:pt x="176646" y="739594"/>
                </a:cubicBezTo>
                <a:cubicBezTo>
                  <a:pt x="187037" y="736130"/>
                  <a:pt x="198022" y="734101"/>
                  <a:pt x="207818" y="729203"/>
                </a:cubicBezTo>
                <a:cubicBezTo>
                  <a:pt x="218988" y="723618"/>
                  <a:pt x="227579" y="713493"/>
                  <a:pt x="238991" y="708421"/>
                </a:cubicBezTo>
                <a:cubicBezTo>
                  <a:pt x="259009" y="699524"/>
                  <a:pt x="301337" y="687639"/>
                  <a:pt x="301337" y="687639"/>
                </a:cubicBezTo>
                <a:cubicBezTo>
                  <a:pt x="311728" y="677248"/>
                  <a:pt x="319366" y="663039"/>
                  <a:pt x="332509" y="656467"/>
                </a:cubicBezTo>
                <a:cubicBezTo>
                  <a:pt x="410581" y="617432"/>
                  <a:pt x="361958" y="681861"/>
                  <a:pt x="446809" y="625294"/>
                </a:cubicBezTo>
                <a:cubicBezTo>
                  <a:pt x="457200" y="618367"/>
                  <a:pt x="466570" y="609584"/>
                  <a:pt x="477982" y="604512"/>
                </a:cubicBezTo>
                <a:cubicBezTo>
                  <a:pt x="498000" y="595615"/>
                  <a:pt x="540328" y="583730"/>
                  <a:pt x="540328" y="583730"/>
                </a:cubicBezTo>
                <a:cubicBezTo>
                  <a:pt x="581270" y="556434"/>
                  <a:pt x="574487" y="557007"/>
                  <a:pt x="633846" y="542167"/>
                </a:cubicBezTo>
                <a:cubicBezTo>
                  <a:pt x="643629" y="539721"/>
                  <a:pt x="694386" y="528161"/>
                  <a:pt x="706582" y="521385"/>
                </a:cubicBezTo>
                <a:cubicBezTo>
                  <a:pt x="728416" y="509255"/>
                  <a:pt x="748146" y="493676"/>
                  <a:pt x="768928" y="479821"/>
                </a:cubicBezTo>
                <a:cubicBezTo>
                  <a:pt x="779319" y="472894"/>
                  <a:pt x="788253" y="462988"/>
                  <a:pt x="800100" y="459039"/>
                </a:cubicBezTo>
                <a:cubicBezTo>
                  <a:pt x="820882" y="452112"/>
                  <a:pt x="844219" y="450408"/>
                  <a:pt x="862446" y="438257"/>
                </a:cubicBezTo>
                <a:cubicBezTo>
                  <a:pt x="872837" y="431330"/>
                  <a:pt x="881882" y="421744"/>
                  <a:pt x="893618" y="417476"/>
                </a:cubicBezTo>
                <a:cubicBezTo>
                  <a:pt x="1007916" y="375914"/>
                  <a:pt x="940379" y="412280"/>
                  <a:pt x="1018309" y="386303"/>
                </a:cubicBezTo>
                <a:cubicBezTo>
                  <a:pt x="1039091" y="379376"/>
                  <a:pt x="1059403" y="370834"/>
                  <a:pt x="1080655" y="365521"/>
                </a:cubicBezTo>
                <a:cubicBezTo>
                  <a:pt x="1094509" y="362057"/>
                  <a:pt x="1108540" y="359234"/>
                  <a:pt x="1122218" y="355130"/>
                </a:cubicBezTo>
                <a:cubicBezTo>
                  <a:pt x="1143200" y="348835"/>
                  <a:pt x="1162827" y="337065"/>
                  <a:pt x="1184564" y="334348"/>
                </a:cubicBezTo>
                <a:lnTo>
                  <a:pt x="1267691" y="323957"/>
                </a:lnTo>
                <a:cubicBezTo>
                  <a:pt x="1317149" y="290987"/>
                  <a:pt x="1279428" y="311085"/>
                  <a:pt x="1340428" y="292785"/>
                </a:cubicBezTo>
                <a:cubicBezTo>
                  <a:pt x="1361410" y="286490"/>
                  <a:pt x="1402773" y="272003"/>
                  <a:pt x="1402773" y="272003"/>
                </a:cubicBezTo>
                <a:cubicBezTo>
                  <a:pt x="1418943" y="255833"/>
                  <a:pt x="1441973" y="228727"/>
                  <a:pt x="1465118" y="220048"/>
                </a:cubicBezTo>
                <a:cubicBezTo>
                  <a:pt x="1489201" y="211017"/>
                  <a:pt x="1586911" y="201039"/>
                  <a:pt x="1600200" y="199267"/>
                </a:cubicBezTo>
                <a:cubicBezTo>
                  <a:pt x="1815466" y="170566"/>
                  <a:pt x="1517646" y="208288"/>
                  <a:pt x="1756064" y="178485"/>
                </a:cubicBezTo>
                <a:cubicBezTo>
                  <a:pt x="1766455" y="175021"/>
                  <a:pt x="1776705" y="171103"/>
                  <a:pt x="1787237" y="168094"/>
                </a:cubicBezTo>
                <a:cubicBezTo>
                  <a:pt x="1800968" y="164171"/>
                  <a:pt x="1816918" y="165625"/>
                  <a:pt x="1828800" y="157703"/>
                </a:cubicBezTo>
                <a:cubicBezTo>
                  <a:pt x="1839191" y="150776"/>
                  <a:pt x="1838992" y="133149"/>
                  <a:pt x="1849582" y="126530"/>
                </a:cubicBezTo>
                <a:cubicBezTo>
                  <a:pt x="1906941" y="90681"/>
                  <a:pt x="2054154" y="97382"/>
                  <a:pt x="2088573" y="95357"/>
                </a:cubicBezTo>
                <a:cubicBezTo>
                  <a:pt x="2176520" y="66044"/>
                  <a:pt x="2088048" y="92572"/>
                  <a:pt x="2286000" y="74576"/>
                </a:cubicBezTo>
                <a:cubicBezTo>
                  <a:pt x="2306982" y="72669"/>
                  <a:pt x="2327522" y="67389"/>
                  <a:pt x="2348346" y="64185"/>
                </a:cubicBezTo>
                <a:cubicBezTo>
                  <a:pt x="2372553" y="60461"/>
                  <a:pt x="2396837" y="57258"/>
                  <a:pt x="2421082" y="53794"/>
                </a:cubicBezTo>
                <a:cubicBezTo>
                  <a:pt x="2509920" y="24181"/>
                  <a:pt x="2461691" y="35729"/>
                  <a:pt x="2566555" y="22621"/>
                </a:cubicBezTo>
                <a:cubicBezTo>
                  <a:pt x="2661886" y="-9156"/>
                  <a:pt x="2619523" y="1839"/>
                  <a:pt x="2815937" y="1839"/>
                </a:cubicBezTo>
                <a:cubicBezTo>
                  <a:pt x="3117293" y="1839"/>
                  <a:pt x="3418610" y="8766"/>
                  <a:pt x="3719946" y="12230"/>
                </a:cubicBezTo>
                <a:lnTo>
                  <a:pt x="3782291" y="22621"/>
                </a:lnTo>
                <a:cubicBezTo>
                  <a:pt x="3799667" y="25780"/>
                  <a:pt x="3816664" y="31338"/>
                  <a:pt x="3834246" y="33012"/>
                </a:cubicBezTo>
                <a:cubicBezTo>
                  <a:pt x="3889522" y="38276"/>
                  <a:pt x="3945082" y="39939"/>
                  <a:pt x="4000500" y="43403"/>
                </a:cubicBezTo>
                <a:cubicBezTo>
                  <a:pt x="4049946" y="59885"/>
                  <a:pt x="4070069" y="68025"/>
                  <a:pt x="4135582" y="74576"/>
                </a:cubicBezTo>
                <a:lnTo>
                  <a:pt x="4239491" y="84967"/>
                </a:lnTo>
                <a:cubicBezTo>
                  <a:pt x="4259646" y="91685"/>
                  <a:pt x="4292068" y="103376"/>
                  <a:pt x="4312228" y="105748"/>
                </a:cubicBezTo>
                <a:cubicBezTo>
                  <a:pt x="4357079" y="111025"/>
                  <a:pt x="4402282" y="112675"/>
                  <a:pt x="4447309" y="116139"/>
                </a:cubicBezTo>
                <a:cubicBezTo>
                  <a:pt x="4540844" y="139523"/>
                  <a:pt x="4426053" y="112596"/>
                  <a:pt x="4572000" y="136921"/>
                </a:cubicBezTo>
                <a:cubicBezTo>
                  <a:pt x="4586087" y="139269"/>
                  <a:pt x="4599623" y="144214"/>
                  <a:pt x="4613564" y="147312"/>
                </a:cubicBezTo>
                <a:cubicBezTo>
                  <a:pt x="4630804" y="151143"/>
                  <a:pt x="4648278" y="153872"/>
                  <a:pt x="4665518" y="157703"/>
                </a:cubicBezTo>
                <a:cubicBezTo>
                  <a:pt x="4712630" y="168172"/>
                  <a:pt x="4717623" y="171607"/>
                  <a:pt x="4769428" y="188876"/>
                </a:cubicBezTo>
                <a:cubicBezTo>
                  <a:pt x="4779819" y="192340"/>
                  <a:pt x="4789796" y="197467"/>
                  <a:pt x="4800600" y="199267"/>
                </a:cubicBezTo>
                <a:cubicBezTo>
                  <a:pt x="4821382" y="202730"/>
                  <a:pt x="4842287" y="205525"/>
                  <a:pt x="4862946" y="209657"/>
                </a:cubicBezTo>
                <a:cubicBezTo>
                  <a:pt x="4876949" y="212458"/>
                  <a:pt x="4890459" y="217493"/>
                  <a:pt x="4904509" y="220048"/>
                </a:cubicBezTo>
                <a:cubicBezTo>
                  <a:pt x="4928606" y="224429"/>
                  <a:pt x="4953087" y="226413"/>
                  <a:pt x="4977246" y="230439"/>
                </a:cubicBezTo>
                <a:cubicBezTo>
                  <a:pt x="5120055" y="254241"/>
                  <a:pt x="4911315" y="226094"/>
                  <a:pt x="5112328" y="251221"/>
                </a:cubicBezTo>
                <a:cubicBezTo>
                  <a:pt x="5133110" y="265076"/>
                  <a:pt x="5150978" y="284887"/>
                  <a:pt x="5174673" y="292785"/>
                </a:cubicBezTo>
                <a:cubicBezTo>
                  <a:pt x="5195455" y="299712"/>
                  <a:pt x="5218791" y="301416"/>
                  <a:pt x="5237018" y="313567"/>
                </a:cubicBezTo>
                <a:cubicBezTo>
                  <a:pt x="5247409" y="320494"/>
                  <a:pt x="5257021" y="328763"/>
                  <a:pt x="5268191" y="334348"/>
                </a:cubicBezTo>
                <a:cubicBezTo>
                  <a:pt x="5285653" y="343079"/>
                  <a:pt x="5324279" y="350135"/>
                  <a:pt x="5340928" y="355130"/>
                </a:cubicBezTo>
                <a:cubicBezTo>
                  <a:pt x="5361910" y="361425"/>
                  <a:pt x="5382491" y="368985"/>
                  <a:pt x="5403273" y="375912"/>
                </a:cubicBezTo>
                <a:cubicBezTo>
                  <a:pt x="5413664" y="379376"/>
                  <a:pt x="5423706" y="384155"/>
                  <a:pt x="5434446" y="386303"/>
                </a:cubicBezTo>
                <a:cubicBezTo>
                  <a:pt x="5451764" y="389767"/>
                  <a:pt x="5469266" y="392411"/>
                  <a:pt x="5486400" y="396694"/>
                </a:cubicBezTo>
                <a:cubicBezTo>
                  <a:pt x="5525392" y="406442"/>
                  <a:pt x="5517501" y="410023"/>
                  <a:pt x="5559137" y="427867"/>
                </a:cubicBezTo>
                <a:cubicBezTo>
                  <a:pt x="5569204" y="432181"/>
                  <a:pt x="5579918" y="434794"/>
                  <a:pt x="5590309" y="438257"/>
                </a:cubicBezTo>
                <a:cubicBezTo>
                  <a:pt x="5713855" y="520621"/>
                  <a:pt x="5600226" y="454965"/>
                  <a:pt x="5694218" y="490212"/>
                </a:cubicBezTo>
                <a:cubicBezTo>
                  <a:pt x="5780216" y="522462"/>
                  <a:pt x="5685957" y="503733"/>
                  <a:pt x="5798128" y="531776"/>
                </a:cubicBezTo>
                <a:cubicBezTo>
                  <a:pt x="5811982" y="535240"/>
                  <a:pt x="5826013" y="538064"/>
                  <a:pt x="5839691" y="542167"/>
                </a:cubicBezTo>
                <a:cubicBezTo>
                  <a:pt x="5860673" y="548462"/>
                  <a:pt x="5902037" y="562948"/>
                  <a:pt x="5902037" y="562948"/>
                </a:cubicBezTo>
                <a:cubicBezTo>
                  <a:pt x="5922819" y="576803"/>
                  <a:pt x="5940687" y="596614"/>
                  <a:pt x="5964382" y="604512"/>
                </a:cubicBezTo>
                <a:cubicBezTo>
                  <a:pt x="5974773" y="607976"/>
                  <a:pt x="5985758" y="610005"/>
                  <a:pt x="5995555" y="614903"/>
                </a:cubicBezTo>
                <a:cubicBezTo>
                  <a:pt x="6006725" y="620488"/>
                  <a:pt x="6015316" y="630613"/>
                  <a:pt x="6026728" y="635685"/>
                </a:cubicBezTo>
                <a:cubicBezTo>
                  <a:pt x="6046746" y="644582"/>
                  <a:pt x="6070846" y="644316"/>
                  <a:pt x="6089073" y="656467"/>
                </a:cubicBezTo>
                <a:cubicBezTo>
                  <a:pt x="6160532" y="704106"/>
                  <a:pt x="6127723" y="690132"/>
                  <a:pt x="6182591" y="708421"/>
                </a:cubicBezTo>
                <a:cubicBezTo>
                  <a:pt x="6205572" y="731402"/>
                  <a:pt x="6216003" y="745909"/>
                  <a:pt x="6244937" y="760376"/>
                </a:cubicBezTo>
                <a:cubicBezTo>
                  <a:pt x="6254733" y="765274"/>
                  <a:pt x="6266535" y="765448"/>
                  <a:pt x="6276109" y="770767"/>
                </a:cubicBezTo>
                <a:cubicBezTo>
                  <a:pt x="6383296" y="830315"/>
                  <a:pt x="6299093" y="799209"/>
                  <a:pt x="6369628" y="822721"/>
                </a:cubicBezTo>
                <a:cubicBezTo>
                  <a:pt x="6380019" y="829648"/>
                  <a:pt x="6389388" y="838431"/>
                  <a:pt x="6400800" y="843503"/>
                </a:cubicBezTo>
                <a:cubicBezTo>
                  <a:pt x="6420818" y="852400"/>
                  <a:pt x="6463146" y="864285"/>
                  <a:pt x="6463146" y="864285"/>
                </a:cubicBezTo>
                <a:cubicBezTo>
                  <a:pt x="6533642" y="911282"/>
                  <a:pt x="6507830" y="888187"/>
                  <a:pt x="6546273" y="926630"/>
                </a:cubicBezTo>
              </a:path>
            </a:pathLst>
          </a:cu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9382" y="1392382"/>
            <a:ext cx="8479042" cy="1267691"/>
          </a:xfrm>
          <a:custGeom>
            <a:avLst/>
            <a:gdLst>
              <a:gd name="connsiteX0" fmla="*/ 0 w 8479042"/>
              <a:gd name="connsiteY0" fmla="*/ 1257300 h 1267691"/>
              <a:gd name="connsiteX1" fmla="*/ 51954 w 8479042"/>
              <a:gd name="connsiteY1" fmla="*/ 1226127 h 1267691"/>
              <a:gd name="connsiteX2" fmla="*/ 83127 w 8479042"/>
              <a:gd name="connsiteY2" fmla="*/ 1163782 h 1267691"/>
              <a:gd name="connsiteX3" fmla="*/ 135082 w 8479042"/>
              <a:gd name="connsiteY3" fmla="*/ 1111827 h 1267691"/>
              <a:gd name="connsiteX4" fmla="*/ 166254 w 8479042"/>
              <a:gd name="connsiteY4" fmla="*/ 1080654 h 1267691"/>
              <a:gd name="connsiteX5" fmla="*/ 207818 w 8479042"/>
              <a:gd name="connsiteY5" fmla="*/ 1059873 h 1267691"/>
              <a:gd name="connsiteX6" fmla="*/ 301336 w 8479042"/>
              <a:gd name="connsiteY6" fmla="*/ 1028700 h 1267691"/>
              <a:gd name="connsiteX7" fmla="*/ 332509 w 8479042"/>
              <a:gd name="connsiteY7" fmla="*/ 1018309 h 1267691"/>
              <a:gd name="connsiteX8" fmla="*/ 363682 w 8479042"/>
              <a:gd name="connsiteY8" fmla="*/ 1007918 h 1267691"/>
              <a:gd name="connsiteX9" fmla="*/ 446809 w 8479042"/>
              <a:gd name="connsiteY9" fmla="*/ 935182 h 1267691"/>
              <a:gd name="connsiteX10" fmla="*/ 509154 w 8479042"/>
              <a:gd name="connsiteY10" fmla="*/ 914400 h 1267691"/>
              <a:gd name="connsiteX11" fmla="*/ 540327 w 8479042"/>
              <a:gd name="connsiteY11" fmla="*/ 904009 h 1267691"/>
              <a:gd name="connsiteX12" fmla="*/ 602673 w 8479042"/>
              <a:gd name="connsiteY12" fmla="*/ 862445 h 1267691"/>
              <a:gd name="connsiteX13" fmla="*/ 665018 w 8479042"/>
              <a:gd name="connsiteY13" fmla="*/ 820882 h 1267691"/>
              <a:gd name="connsiteX14" fmla="*/ 696191 w 8479042"/>
              <a:gd name="connsiteY14" fmla="*/ 800100 h 1267691"/>
              <a:gd name="connsiteX15" fmla="*/ 727363 w 8479042"/>
              <a:gd name="connsiteY15" fmla="*/ 789709 h 1267691"/>
              <a:gd name="connsiteX16" fmla="*/ 758536 w 8479042"/>
              <a:gd name="connsiteY16" fmla="*/ 768927 h 1267691"/>
              <a:gd name="connsiteX17" fmla="*/ 820882 w 8479042"/>
              <a:gd name="connsiteY17" fmla="*/ 748145 h 1267691"/>
              <a:gd name="connsiteX18" fmla="*/ 852054 w 8479042"/>
              <a:gd name="connsiteY18" fmla="*/ 737754 h 1267691"/>
              <a:gd name="connsiteX19" fmla="*/ 883227 w 8479042"/>
              <a:gd name="connsiteY19" fmla="*/ 706582 h 1267691"/>
              <a:gd name="connsiteX20" fmla="*/ 945573 w 8479042"/>
              <a:gd name="connsiteY20" fmla="*/ 685800 h 1267691"/>
              <a:gd name="connsiteX21" fmla="*/ 1018309 w 8479042"/>
              <a:gd name="connsiteY21" fmla="*/ 665018 h 1267691"/>
              <a:gd name="connsiteX22" fmla="*/ 1080654 w 8479042"/>
              <a:gd name="connsiteY22" fmla="*/ 644236 h 1267691"/>
              <a:gd name="connsiteX23" fmla="*/ 1111827 w 8479042"/>
              <a:gd name="connsiteY23" fmla="*/ 633845 h 1267691"/>
              <a:gd name="connsiteX24" fmla="*/ 1143000 w 8479042"/>
              <a:gd name="connsiteY24" fmla="*/ 623454 h 1267691"/>
              <a:gd name="connsiteX25" fmla="*/ 1205345 w 8479042"/>
              <a:gd name="connsiteY25" fmla="*/ 571500 h 1267691"/>
              <a:gd name="connsiteX26" fmla="*/ 1309254 w 8479042"/>
              <a:gd name="connsiteY26" fmla="*/ 540327 h 1267691"/>
              <a:gd name="connsiteX27" fmla="*/ 1371600 w 8479042"/>
              <a:gd name="connsiteY27" fmla="*/ 519545 h 1267691"/>
              <a:gd name="connsiteX28" fmla="*/ 1433945 w 8479042"/>
              <a:gd name="connsiteY28" fmla="*/ 498763 h 1267691"/>
              <a:gd name="connsiteX29" fmla="*/ 1558636 w 8479042"/>
              <a:gd name="connsiteY29" fmla="*/ 457200 h 1267691"/>
              <a:gd name="connsiteX30" fmla="*/ 1589809 w 8479042"/>
              <a:gd name="connsiteY30" fmla="*/ 446809 h 1267691"/>
              <a:gd name="connsiteX31" fmla="*/ 1620982 w 8479042"/>
              <a:gd name="connsiteY31" fmla="*/ 436418 h 1267691"/>
              <a:gd name="connsiteX32" fmla="*/ 1724891 w 8479042"/>
              <a:gd name="connsiteY32" fmla="*/ 405245 h 1267691"/>
              <a:gd name="connsiteX33" fmla="*/ 1828800 w 8479042"/>
              <a:gd name="connsiteY33" fmla="*/ 363682 h 1267691"/>
              <a:gd name="connsiteX34" fmla="*/ 1943100 w 8479042"/>
              <a:gd name="connsiteY34" fmla="*/ 342900 h 1267691"/>
              <a:gd name="connsiteX35" fmla="*/ 1974273 w 8479042"/>
              <a:gd name="connsiteY35" fmla="*/ 332509 h 1267691"/>
              <a:gd name="connsiteX36" fmla="*/ 2047009 w 8479042"/>
              <a:gd name="connsiteY36" fmla="*/ 311727 h 1267691"/>
              <a:gd name="connsiteX37" fmla="*/ 2078182 w 8479042"/>
              <a:gd name="connsiteY37" fmla="*/ 290945 h 1267691"/>
              <a:gd name="connsiteX38" fmla="*/ 2223654 w 8479042"/>
              <a:gd name="connsiteY38" fmla="*/ 280554 h 1267691"/>
              <a:gd name="connsiteX39" fmla="*/ 2254827 w 8479042"/>
              <a:gd name="connsiteY39" fmla="*/ 270163 h 1267691"/>
              <a:gd name="connsiteX40" fmla="*/ 2400300 w 8479042"/>
              <a:gd name="connsiteY40" fmla="*/ 259773 h 1267691"/>
              <a:gd name="connsiteX41" fmla="*/ 2410691 w 8479042"/>
              <a:gd name="connsiteY41" fmla="*/ 228600 h 1267691"/>
              <a:gd name="connsiteX42" fmla="*/ 2441863 w 8479042"/>
              <a:gd name="connsiteY42" fmla="*/ 218209 h 1267691"/>
              <a:gd name="connsiteX43" fmla="*/ 2649682 w 8479042"/>
              <a:gd name="connsiteY43" fmla="*/ 207818 h 1267691"/>
              <a:gd name="connsiteX44" fmla="*/ 2701636 w 8479042"/>
              <a:gd name="connsiteY44" fmla="*/ 197427 h 1267691"/>
              <a:gd name="connsiteX45" fmla="*/ 2763982 w 8479042"/>
              <a:gd name="connsiteY45" fmla="*/ 176645 h 1267691"/>
              <a:gd name="connsiteX46" fmla="*/ 2971800 w 8479042"/>
              <a:gd name="connsiteY46" fmla="*/ 166254 h 1267691"/>
              <a:gd name="connsiteX47" fmla="*/ 3013363 w 8479042"/>
              <a:gd name="connsiteY47" fmla="*/ 155863 h 1267691"/>
              <a:gd name="connsiteX48" fmla="*/ 3075709 w 8479042"/>
              <a:gd name="connsiteY48" fmla="*/ 135082 h 1267691"/>
              <a:gd name="connsiteX49" fmla="*/ 3127663 w 8479042"/>
              <a:gd name="connsiteY49" fmla="*/ 124691 h 1267691"/>
              <a:gd name="connsiteX50" fmla="*/ 3190009 w 8479042"/>
              <a:gd name="connsiteY50" fmla="*/ 103909 h 1267691"/>
              <a:gd name="connsiteX51" fmla="*/ 3377045 w 8479042"/>
              <a:gd name="connsiteY51" fmla="*/ 93518 h 1267691"/>
              <a:gd name="connsiteX52" fmla="*/ 3449782 w 8479042"/>
              <a:gd name="connsiteY52" fmla="*/ 83127 h 1267691"/>
              <a:gd name="connsiteX53" fmla="*/ 3491345 w 8479042"/>
              <a:gd name="connsiteY53" fmla="*/ 72736 h 1267691"/>
              <a:gd name="connsiteX54" fmla="*/ 3688773 w 8479042"/>
              <a:gd name="connsiteY54" fmla="*/ 62345 h 1267691"/>
              <a:gd name="connsiteX55" fmla="*/ 3896591 w 8479042"/>
              <a:gd name="connsiteY55" fmla="*/ 41563 h 1267691"/>
              <a:gd name="connsiteX56" fmla="*/ 4187536 w 8479042"/>
              <a:gd name="connsiteY56" fmla="*/ 31173 h 1267691"/>
              <a:gd name="connsiteX57" fmla="*/ 4239491 w 8479042"/>
              <a:gd name="connsiteY57" fmla="*/ 20782 h 1267691"/>
              <a:gd name="connsiteX58" fmla="*/ 4405745 w 8479042"/>
              <a:gd name="connsiteY58" fmla="*/ 0 h 1267691"/>
              <a:gd name="connsiteX59" fmla="*/ 4821382 w 8479042"/>
              <a:gd name="connsiteY59" fmla="*/ 20782 h 1267691"/>
              <a:gd name="connsiteX60" fmla="*/ 4862945 w 8479042"/>
              <a:gd name="connsiteY60" fmla="*/ 31173 h 1267691"/>
              <a:gd name="connsiteX61" fmla="*/ 4914900 w 8479042"/>
              <a:gd name="connsiteY61" fmla="*/ 41563 h 1267691"/>
              <a:gd name="connsiteX62" fmla="*/ 4946073 w 8479042"/>
              <a:gd name="connsiteY62" fmla="*/ 51954 h 1267691"/>
              <a:gd name="connsiteX63" fmla="*/ 5029200 w 8479042"/>
              <a:gd name="connsiteY63" fmla="*/ 62345 h 1267691"/>
              <a:gd name="connsiteX64" fmla="*/ 5185063 w 8479042"/>
              <a:gd name="connsiteY64" fmla="*/ 41563 h 1267691"/>
              <a:gd name="connsiteX65" fmla="*/ 5268191 w 8479042"/>
              <a:gd name="connsiteY65" fmla="*/ 31173 h 1267691"/>
              <a:gd name="connsiteX66" fmla="*/ 5299363 w 8479042"/>
              <a:gd name="connsiteY66" fmla="*/ 20782 h 1267691"/>
              <a:gd name="connsiteX67" fmla="*/ 5330536 w 8479042"/>
              <a:gd name="connsiteY67" fmla="*/ 41563 h 1267691"/>
              <a:gd name="connsiteX68" fmla="*/ 5424054 w 8479042"/>
              <a:gd name="connsiteY68" fmla="*/ 62345 h 1267691"/>
              <a:gd name="connsiteX69" fmla="*/ 5455227 w 8479042"/>
              <a:gd name="connsiteY69" fmla="*/ 72736 h 1267691"/>
              <a:gd name="connsiteX70" fmla="*/ 5579918 w 8479042"/>
              <a:gd name="connsiteY70" fmla="*/ 83127 h 1267691"/>
              <a:gd name="connsiteX71" fmla="*/ 5694218 w 8479042"/>
              <a:gd name="connsiteY71" fmla="*/ 103909 h 1267691"/>
              <a:gd name="connsiteX72" fmla="*/ 5756563 w 8479042"/>
              <a:gd name="connsiteY72" fmla="*/ 124691 h 1267691"/>
              <a:gd name="connsiteX73" fmla="*/ 6078682 w 8479042"/>
              <a:gd name="connsiteY73" fmla="*/ 135082 h 1267691"/>
              <a:gd name="connsiteX74" fmla="*/ 6130636 w 8479042"/>
              <a:gd name="connsiteY74" fmla="*/ 145473 h 1267691"/>
              <a:gd name="connsiteX75" fmla="*/ 6224154 w 8479042"/>
              <a:gd name="connsiteY75" fmla="*/ 155863 h 1267691"/>
              <a:gd name="connsiteX76" fmla="*/ 6286500 w 8479042"/>
              <a:gd name="connsiteY76" fmla="*/ 176645 h 1267691"/>
              <a:gd name="connsiteX77" fmla="*/ 6317673 w 8479042"/>
              <a:gd name="connsiteY77" fmla="*/ 187036 h 1267691"/>
              <a:gd name="connsiteX78" fmla="*/ 6348845 w 8479042"/>
              <a:gd name="connsiteY78" fmla="*/ 197427 h 1267691"/>
              <a:gd name="connsiteX79" fmla="*/ 6442363 w 8479042"/>
              <a:gd name="connsiteY79" fmla="*/ 218209 h 1267691"/>
              <a:gd name="connsiteX80" fmla="*/ 6473536 w 8479042"/>
              <a:gd name="connsiteY80" fmla="*/ 238991 h 1267691"/>
              <a:gd name="connsiteX81" fmla="*/ 6598227 w 8479042"/>
              <a:gd name="connsiteY81" fmla="*/ 259773 h 1267691"/>
              <a:gd name="connsiteX82" fmla="*/ 6743700 w 8479042"/>
              <a:gd name="connsiteY82" fmla="*/ 290945 h 1267691"/>
              <a:gd name="connsiteX83" fmla="*/ 6826827 w 8479042"/>
              <a:gd name="connsiteY83" fmla="*/ 322118 h 1267691"/>
              <a:gd name="connsiteX84" fmla="*/ 6982691 w 8479042"/>
              <a:gd name="connsiteY84" fmla="*/ 353291 h 1267691"/>
              <a:gd name="connsiteX85" fmla="*/ 7013863 w 8479042"/>
              <a:gd name="connsiteY85" fmla="*/ 363682 h 1267691"/>
              <a:gd name="connsiteX86" fmla="*/ 7065818 w 8479042"/>
              <a:gd name="connsiteY86" fmla="*/ 374073 h 1267691"/>
              <a:gd name="connsiteX87" fmla="*/ 7107382 w 8479042"/>
              <a:gd name="connsiteY87" fmla="*/ 394854 h 1267691"/>
              <a:gd name="connsiteX88" fmla="*/ 7138554 w 8479042"/>
              <a:gd name="connsiteY88" fmla="*/ 405245 h 1267691"/>
              <a:gd name="connsiteX89" fmla="*/ 7232073 w 8479042"/>
              <a:gd name="connsiteY89" fmla="*/ 457200 h 1267691"/>
              <a:gd name="connsiteX90" fmla="*/ 7294418 w 8479042"/>
              <a:gd name="connsiteY90" fmla="*/ 498763 h 1267691"/>
              <a:gd name="connsiteX91" fmla="*/ 7325591 w 8479042"/>
              <a:gd name="connsiteY91" fmla="*/ 519545 h 1267691"/>
              <a:gd name="connsiteX92" fmla="*/ 7387936 w 8479042"/>
              <a:gd name="connsiteY92" fmla="*/ 529936 h 1267691"/>
              <a:gd name="connsiteX93" fmla="*/ 7481454 w 8479042"/>
              <a:gd name="connsiteY93" fmla="*/ 561109 h 1267691"/>
              <a:gd name="connsiteX94" fmla="*/ 7512627 w 8479042"/>
              <a:gd name="connsiteY94" fmla="*/ 571500 h 1267691"/>
              <a:gd name="connsiteX95" fmla="*/ 7585363 w 8479042"/>
              <a:gd name="connsiteY95" fmla="*/ 592282 h 1267691"/>
              <a:gd name="connsiteX96" fmla="*/ 7658100 w 8479042"/>
              <a:gd name="connsiteY96" fmla="*/ 613063 h 1267691"/>
              <a:gd name="connsiteX97" fmla="*/ 7689273 w 8479042"/>
              <a:gd name="connsiteY97" fmla="*/ 633845 h 1267691"/>
              <a:gd name="connsiteX98" fmla="*/ 7720445 w 8479042"/>
              <a:gd name="connsiteY98" fmla="*/ 644236 h 1267691"/>
              <a:gd name="connsiteX99" fmla="*/ 7751618 w 8479042"/>
              <a:gd name="connsiteY99" fmla="*/ 675409 h 1267691"/>
              <a:gd name="connsiteX100" fmla="*/ 7845136 w 8479042"/>
              <a:gd name="connsiteY100" fmla="*/ 737754 h 1267691"/>
              <a:gd name="connsiteX101" fmla="*/ 7876309 w 8479042"/>
              <a:gd name="connsiteY101" fmla="*/ 758536 h 1267691"/>
              <a:gd name="connsiteX102" fmla="*/ 7907482 w 8479042"/>
              <a:gd name="connsiteY102" fmla="*/ 779318 h 1267691"/>
              <a:gd name="connsiteX103" fmla="*/ 7969827 w 8479042"/>
              <a:gd name="connsiteY103" fmla="*/ 800100 h 1267691"/>
              <a:gd name="connsiteX104" fmla="*/ 8063345 w 8479042"/>
              <a:gd name="connsiteY104" fmla="*/ 852054 h 1267691"/>
              <a:gd name="connsiteX105" fmla="*/ 8115300 w 8479042"/>
              <a:gd name="connsiteY105" fmla="*/ 914400 h 1267691"/>
              <a:gd name="connsiteX106" fmla="*/ 8146473 w 8479042"/>
              <a:gd name="connsiteY106" fmla="*/ 945573 h 1267691"/>
              <a:gd name="connsiteX107" fmla="*/ 8167254 w 8479042"/>
              <a:gd name="connsiteY107" fmla="*/ 976745 h 1267691"/>
              <a:gd name="connsiteX108" fmla="*/ 8198427 w 8479042"/>
              <a:gd name="connsiteY108" fmla="*/ 987136 h 1267691"/>
              <a:gd name="connsiteX109" fmla="*/ 8271163 w 8479042"/>
              <a:gd name="connsiteY109" fmla="*/ 1049482 h 1267691"/>
              <a:gd name="connsiteX110" fmla="*/ 8333509 w 8479042"/>
              <a:gd name="connsiteY110" fmla="*/ 1091045 h 1267691"/>
              <a:gd name="connsiteX111" fmla="*/ 8343900 w 8479042"/>
              <a:gd name="connsiteY111" fmla="*/ 1122218 h 1267691"/>
              <a:gd name="connsiteX112" fmla="*/ 8375073 w 8479042"/>
              <a:gd name="connsiteY112" fmla="*/ 1143000 h 1267691"/>
              <a:gd name="connsiteX113" fmla="*/ 8406245 w 8479042"/>
              <a:gd name="connsiteY113" fmla="*/ 1174173 h 1267691"/>
              <a:gd name="connsiteX114" fmla="*/ 8447809 w 8479042"/>
              <a:gd name="connsiteY114" fmla="*/ 1236518 h 1267691"/>
              <a:gd name="connsiteX115" fmla="*/ 8478982 w 8479042"/>
              <a:gd name="connsiteY115" fmla="*/ 1267691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8479042" h="1267691">
                <a:moveTo>
                  <a:pt x="0" y="1257300"/>
                </a:moveTo>
                <a:cubicBezTo>
                  <a:pt x="17318" y="1246909"/>
                  <a:pt x="36620" y="1239271"/>
                  <a:pt x="51954" y="1226127"/>
                </a:cubicBezTo>
                <a:cubicBezTo>
                  <a:pt x="78011" y="1203793"/>
                  <a:pt x="69489" y="1191057"/>
                  <a:pt x="83127" y="1163782"/>
                </a:cubicBezTo>
                <a:cubicBezTo>
                  <a:pt x="104900" y="1120237"/>
                  <a:pt x="99455" y="1141517"/>
                  <a:pt x="135082" y="1111827"/>
                </a:cubicBezTo>
                <a:cubicBezTo>
                  <a:pt x="146371" y="1102419"/>
                  <a:pt x="154296" y="1089195"/>
                  <a:pt x="166254" y="1080654"/>
                </a:cubicBezTo>
                <a:cubicBezTo>
                  <a:pt x="178859" y="1071651"/>
                  <a:pt x="193436" y="1065626"/>
                  <a:pt x="207818" y="1059873"/>
                </a:cubicBezTo>
                <a:lnTo>
                  <a:pt x="301336" y="1028700"/>
                </a:lnTo>
                <a:lnTo>
                  <a:pt x="332509" y="1018309"/>
                </a:lnTo>
                <a:lnTo>
                  <a:pt x="363682" y="1007918"/>
                </a:lnTo>
                <a:cubicBezTo>
                  <a:pt x="387927" y="971548"/>
                  <a:pt x="394852" y="952501"/>
                  <a:pt x="446809" y="935182"/>
                </a:cubicBezTo>
                <a:lnTo>
                  <a:pt x="509154" y="914400"/>
                </a:lnTo>
                <a:lnTo>
                  <a:pt x="540327" y="904009"/>
                </a:lnTo>
                <a:cubicBezTo>
                  <a:pt x="609507" y="834829"/>
                  <a:pt x="535003" y="900039"/>
                  <a:pt x="602673" y="862445"/>
                </a:cubicBezTo>
                <a:cubicBezTo>
                  <a:pt x="624506" y="850315"/>
                  <a:pt x="644236" y="834736"/>
                  <a:pt x="665018" y="820882"/>
                </a:cubicBezTo>
                <a:cubicBezTo>
                  <a:pt x="675409" y="813955"/>
                  <a:pt x="684343" y="804049"/>
                  <a:pt x="696191" y="800100"/>
                </a:cubicBezTo>
                <a:cubicBezTo>
                  <a:pt x="706582" y="796636"/>
                  <a:pt x="717567" y="794607"/>
                  <a:pt x="727363" y="789709"/>
                </a:cubicBezTo>
                <a:cubicBezTo>
                  <a:pt x="738533" y="784124"/>
                  <a:pt x="747124" y="773999"/>
                  <a:pt x="758536" y="768927"/>
                </a:cubicBezTo>
                <a:cubicBezTo>
                  <a:pt x="778554" y="760030"/>
                  <a:pt x="800100" y="755072"/>
                  <a:pt x="820882" y="748145"/>
                </a:cubicBezTo>
                <a:lnTo>
                  <a:pt x="852054" y="737754"/>
                </a:lnTo>
                <a:cubicBezTo>
                  <a:pt x="862445" y="727363"/>
                  <a:pt x="870381" y="713718"/>
                  <a:pt x="883227" y="706582"/>
                </a:cubicBezTo>
                <a:cubicBezTo>
                  <a:pt x="902377" y="695944"/>
                  <a:pt x="924791" y="692727"/>
                  <a:pt x="945573" y="685800"/>
                </a:cubicBezTo>
                <a:cubicBezTo>
                  <a:pt x="1050345" y="650876"/>
                  <a:pt x="887819" y="704165"/>
                  <a:pt x="1018309" y="665018"/>
                </a:cubicBezTo>
                <a:cubicBezTo>
                  <a:pt x="1039291" y="658723"/>
                  <a:pt x="1059872" y="651163"/>
                  <a:pt x="1080654" y="644236"/>
                </a:cubicBezTo>
                <a:lnTo>
                  <a:pt x="1111827" y="633845"/>
                </a:lnTo>
                <a:lnTo>
                  <a:pt x="1143000" y="623454"/>
                </a:lnTo>
                <a:cubicBezTo>
                  <a:pt x="1162574" y="603881"/>
                  <a:pt x="1179308" y="583072"/>
                  <a:pt x="1205345" y="571500"/>
                </a:cubicBezTo>
                <a:cubicBezTo>
                  <a:pt x="1256209" y="548894"/>
                  <a:pt x="1262756" y="554276"/>
                  <a:pt x="1309254" y="540327"/>
                </a:cubicBezTo>
                <a:cubicBezTo>
                  <a:pt x="1330236" y="534032"/>
                  <a:pt x="1350818" y="526472"/>
                  <a:pt x="1371600" y="519545"/>
                </a:cubicBezTo>
                <a:lnTo>
                  <a:pt x="1433945" y="498763"/>
                </a:lnTo>
                <a:lnTo>
                  <a:pt x="1558636" y="457200"/>
                </a:lnTo>
                <a:lnTo>
                  <a:pt x="1589809" y="446809"/>
                </a:lnTo>
                <a:cubicBezTo>
                  <a:pt x="1600200" y="443345"/>
                  <a:pt x="1610356" y="439075"/>
                  <a:pt x="1620982" y="436418"/>
                </a:cubicBezTo>
                <a:cubicBezTo>
                  <a:pt x="1650812" y="428960"/>
                  <a:pt x="1699595" y="417893"/>
                  <a:pt x="1724891" y="405245"/>
                </a:cubicBezTo>
                <a:cubicBezTo>
                  <a:pt x="1756997" y="389191"/>
                  <a:pt x="1792843" y="368819"/>
                  <a:pt x="1828800" y="363682"/>
                </a:cubicBezTo>
                <a:cubicBezTo>
                  <a:pt x="1887666" y="355272"/>
                  <a:pt x="1894107" y="356898"/>
                  <a:pt x="1943100" y="342900"/>
                </a:cubicBezTo>
                <a:cubicBezTo>
                  <a:pt x="1953632" y="339891"/>
                  <a:pt x="1963741" y="335518"/>
                  <a:pt x="1974273" y="332509"/>
                </a:cubicBezTo>
                <a:cubicBezTo>
                  <a:pt x="1989809" y="328070"/>
                  <a:pt x="2030401" y="320031"/>
                  <a:pt x="2047009" y="311727"/>
                </a:cubicBezTo>
                <a:cubicBezTo>
                  <a:pt x="2058179" y="306142"/>
                  <a:pt x="2065884" y="293115"/>
                  <a:pt x="2078182" y="290945"/>
                </a:cubicBezTo>
                <a:cubicBezTo>
                  <a:pt x="2126056" y="282496"/>
                  <a:pt x="2175163" y="284018"/>
                  <a:pt x="2223654" y="280554"/>
                </a:cubicBezTo>
                <a:cubicBezTo>
                  <a:pt x="2234045" y="277090"/>
                  <a:pt x="2243949" y="271443"/>
                  <a:pt x="2254827" y="270163"/>
                </a:cubicBezTo>
                <a:cubicBezTo>
                  <a:pt x="2303109" y="264483"/>
                  <a:pt x="2353327" y="272299"/>
                  <a:pt x="2400300" y="259773"/>
                </a:cubicBezTo>
                <a:cubicBezTo>
                  <a:pt x="2410883" y="256951"/>
                  <a:pt x="2402946" y="236345"/>
                  <a:pt x="2410691" y="228600"/>
                </a:cubicBezTo>
                <a:cubicBezTo>
                  <a:pt x="2418436" y="220855"/>
                  <a:pt x="2430951" y="219158"/>
                  <a:pt x="2441863" y="218209"/>
                </a:cubicBezTo>
                <a:cubicBezTo>
                  <a:pt x="2510962" y="212200"/>
                  <a:pt x="2580409" y="211282"/>
                  <a:pt x="2649682" y="207818"/>
                </a:cubicBezTo>
                <a:cubicBezTo>
                  <a:pt x="2667000" y="204354"/>
                  <a:pt x="2684597" y="202074"/>
                  <a:pt x="2701636" y="197427"/>
                </a:cubicBezTo>
                <a:cubicBezTo>
                  <a:pt x="2722770" y="191663"/>
                  <a:pt x="2742103" y="177739"/>
                  <a:pt x="2763982" y="176645"/>
                </a:cubicBezTo>
                <a:lnTo>
                  <a:pt x="2971800" y="166254"/>
                </a:lnTo>
                <a:cubicBezTo>
                  <a:pt x="2985654" y="162790"/>
                  <a:pt x="2999685" y="159966"/>
                  <a:pt x="3013363" y="155863"/>
                </a:cubicBezTo>
                <a:cubicBezTo>
                  <a:pt x="3034345" y="149568"/>
                  <a:pt x="3054228" y="139378"/>
                  <a:pt x="3075709" y="135082"/>
                </a:cubicBezTo>
                <a:cubicBezTo>
                  <a:pt x="3093027" y="131618"/>
                  <a:pt x="3110624" y="129338"/>
                  <a:pt x="3127663" y="124691"/>
                </a:cubicBezTo>
                <a:cubicBezTo>
                  <a:pt x="3148797" y="118927"/>
                  <a:pt x="3168137" y="105124"/>
                  <a:pt x="3190009" y="103909"/>
                </a:cubicBezTo>
                <a:lnTo>
                  <a:pt x="3377045" y="93518"/>
                </a:lnTo>
                <a:cubicBezTo>
                  <a:pt x="3401291" y="90054"/>
                  <a:pt x="3425685" y="87508"/>
                  <a:pt x="3449782" y="83127"/>
                </a:cubicBezTo>
                <a:cubicBezTo>
                  <a:pt x="3463832" y="80572"/>
                  <a:pt x="3477118" y="73973"/>
                  <a:pt x="3491345" y="72736"/>
                </a:cubicBezTo>
                <a:cubicBezTo>
                  <a:pt x="3556998" y="67027"/>
                  <a:pt x="3622964" y="65809"/>
                  <a:pt x="3688773" y="62345"/>
                </a:cubicBezTo>
                <a:cubicBezTo>
                  <a:pt x="3767899" y="52454"/>
                  <a:pt x="3811860" y="45799"/>
                  <a:pt x="3896591" y="41563"/>
                </a:cubicBezTo>
                <a:cubicBezTo>
                  <a:pt x="3993513" y="36717"/>
                  <a:pt x="4090554" y="34636"/>
                  <a:pt x="4187536" y="31173"/>
                </a:cubicBezTo>
                <a:cubicBezTo>
                  <a:pt x="4204854" y="27709"/>
                  <a:pt x="4221938" y="22732"/>
                  <a:pt x="4239491" y="20782"/>
                </a:cubicBezTo>
                <a:cubicBezTo>
                  <a:pt x="4407954" y="2064"/>
                  <a:pt x="4326283" y="26488"/>
                  <a:pt x="4405745" y="0"/>
                </a:cubicBezTo>
                <a:cubicBezTo>
                  <a:pt x="4509911" y="3472"/>
                  <a:pt x="4695163" y="2751"/>
                  <a:pt x="4821382" y="20782"/>
                </a:cubicBezTo>
                <a:cubicBezTo>
                  <a:pt x="4835519" y="22802"/>
                  <a:pt x="4849004" y="28075"/>
                  <a:pt x="4862945" y="31173"/>
                </a:cubicBezTo>
                <a:cubicBezTo>
                  <a:pt x="4880186" y="35004"/>
                  <a:pt x="4897766" y="37280"/>
                  <a:pt x="4914900" y="41563"/>
                </a:cubicBezTo>
                <a:cubicBezTo>
                  <a:pt x="4925526" y="44219"/>
                  <a:pt x="4935297" y="49995"/>
                  <a:pt x="4946073" y="51954"/>
                </a:cubicBezTo>
                <a:cubicBezTo>
                  <a:pt x="4973547" y="56949"/>
                  <a:pt x="5001491" y="58881"/>
                  <a:pt x="5029200" y="62345"/>
                </a:cubicBezTo>
                <a:lnTo>
                  <a:pt x="5185063" y="41563"/>
                </a:lnTo>
                <a:lnTo>
                  <a:pt x="5268191" y="31173"/>
                </a:lnTo>
                <a:cubicBezTo>
                  <a:pt x="5278582" y="27709"/>
                  <a:pt x="5288410" y="20782"/>
                  <a:pt x="5299363" y="20782"/>
                </a:cubicBezTo>
                <a:cubicBezTo>
                  <a:pt x="5409091" y="20782"/>
                  <a:pt x="5362681" y="30849"/>
                  <a:pt x="5330536" y="41563"/>
                </a:cubicBezTo>
                <a:cubicBezTo>
                  <a:pt x="5400711" y="64955"/>
                  <a:pt x="5314330" y="37962"/>
                  <a:pt x="5424054" y="62345"/>
                </a:cubicBezTo>
                <a:cubicBezTo>
                  <a:pt x="5434746" y="64721"/>
                  <a:pt x="5444370" y="71288"/>
                  <a:pt x="5455227" y="72736"/>
                </a:cubicBezTo>
                <a:cubicBezTo>
                  <a:pt x="5496569" y="78248"/>
                  <a:pt x="5538354" y="79663"/>
                  <a:pt x="5579918" y="83127"/>
                </a:cubicBezTo>
                <a:cubicBezTo>
                  <a:pt x="5665235" y="111566"/>
                  <a:pt x="5529723" y="68660"/>
                  <a:pt x="5694218" y="103909"/>
                </a:cubicBezTo>
                <a:cubicBezTo>
                  <a:pt x="5715638" y="108499"/>
                  <a:pt x="5734669" y="123985"/>
                  <a:pt x="5756563" y="124691"/>
                </a:cubicBezTo>
                <a:lnTo>
                  <a:pt x="6078682" y="135082"/>
                </a:lnTo>
                <a:cubicBezTo>
                  <a:pt x="6096000" y="138546"/>
                  <a:pt x="6113153" y="142975"/>
                  <a:pt x="6130636" y="145473"/>
                </a:cubicBezTo>
                <a:cubicBezTo>
                  <a:pt x="6161685" y="149908"/>
                  <a:pt x="6193399" y="149712"/>
                  <a:pt x="6224154" y="155863"/>
                </a:cubicBezTo>
                <a:cubicBezTo>
                  <a:pt x="6245635" y="160159"/>
                  <a:pt x="6265718" y="169718"/>
                  <a:pt x="6286500" y="176645"/>
                </a:cubicBezTo>
                <a:lnTo>
                  <a:pt x="6317673" y="187036"/>
                </a:lnTo>
                <a:cubicBezTo>
                  <a:pt x="6328064" y="190500"/>
                  <a:pt x="6338105" y="195279"/>
                  <a:pt x="6348845" y="197427"/>
                </a:cubicBezTo>
                <a:cubicBezTo>
                  <a:pt x="6414803" y="210619"/>
                  <a:pt x="6383666" y="203534"/>
                  <a:pt x="6442363" y="218209"/>
                </a:cubicBezTo>
                <a:cubicBezTo>
                  <a:pt x="6452754" y="225136"/>
                  <a:pt x="6461843" y="234606"/>
                  <a:pt x="6473536" y="238991"/>
                </a:cubicBezTo>
                <a:cubicBezTo>
                  <a:pt x="6493554" y="246498"/>
                  <a:pt x="6585598" y="257544"/>
                  <a:pt x="6598227" y="259773"/>
                </a:cubicBezTo>
                <a:cubicBezTo>
                  <a:pt x="6678416" y="273924"/>
                  <a:pt x="6683120" y="275800"/>
                  <a:pt x="6743700" y="290945"/>
                </a:cubicBezTo>
                <a:cubicBezTo>
                  <a:pt x="6797949" y="327111"/>
                  <a:pt x="6750775" y="301376"/>
                  <a:pt x="6826827" y="322118"/>
                </a:cubicBezTo>
                <a:cubicBezTo>
                  <a:pt x="6953464" y="356656"/>
                  <a:pt x="6817953" y="334987"/>
                  <a:pt x="6982691" y="353291"/>
                </a:cubicBezTo>
                <a:cubicBezTo>
                  <a:pt x="6993082" y="356755"/>
                  <a:pt x="7003237" y="361026"/>
                  <a:pt x="7013863" y="363682"/>
                </a:cubicBezTo>
                <a:cubicBezTo>
                  <a:pt x="7030997" y="367966"/>
                  <a:pt x="7049063" y="368488"/>
                  <a:pt x="7065818" y="374073"/>
                </a:cubicBezTo>
                <a:cubicBezTo>
                  <a:pt x="7080513" y="378971"/>
                  <a:pt x="7093145" y="388752"/>
                  <a:pt x="7107382" y="394854"/>
                </a:cubicBezTo>
                <a:cubicBezTo>
                  <a:pt x="7117449" y="399168"/>
                  <a:pt x="7128980" y="399926"/>
                  <a:pt x="7138554" y="405245"/>
                </a:cubicBezTo>
                <a:cubicBezTo>
                  <a:pt x="7245740" y="464794"/>
                  <a:pt x="7161538" y="433688"/>
                  <a:pt x="7232073" y="457200"/>
                </a:cubicBezTo>
                <a:lnTo>
                  <a:pt x="7294418" y="498763"/>
                </a:lnTo>
                <a:cubicBezTo>
                  <a:pt x="7304809" y="505690"/>
                  <a:pt x="7313272" y="517492"/>
                  <a:pt x="7325591" y="519545"/>
                </a:cubicBezTo>
                <a:cubicBezTo>
                  <a:pt x="7346373" y="523009"/>
                  <a:pt x="7367497" y="524826"/>
                  <a:pt x="7387936" y="529936"/>
                </a:cubicBezTo>
                <a:cubicBezTo>
                  <a:pt x="7387947" y="529939"/>
                  <a:pt x="7465862" y="555911"/>
                  <a:pt x="7481454" y="561109"/>
                </a:cubicBezTo>
                <a:cubicBezTo>
                  <a:pt x="7491845" y="564573"/>
                  <a:pt x="7502001" y="568843"/>
                  <a:pt x="7512627" y="571500"/>
                </a:cubicBezTo>
                <a:cubicBezTo>
                  <a:pt x="7642565" y="603985"/>
                  <a:pt x="7481014" y="562468"/>
                  <a:pt x="7585363" y="592282"/>
                </a:cubicBezTo>
                <a:cubicBezTo>
                  <a:pt x="7676729" y="618387"/>
                  <a:pt x="7583332" y="588143"/>
                  <a:pt x="7658100" y="613063"/>
                </a:cubicBezTo>
                <a:cubicBezTo>
                  <a:pt x="7668491" y="619990"/>
                  <a:pt x="7678103" y="628260"/>
                  <a:pt x="7689273" y="633845"/>
                </a:cubicBezTo>
                <a:cubicBezTo>
                  <a:pt x="7699069" y="638743"/>
                  <a:pt x="7711332" y="638160"/>
                  <a:pt x="7720445" y="644236"/>
                </a:cubicBezTo>
                <a:cubicBezTo>
                  <a:pt x="7732672" y="652387"/>
                  <a:pt x="7740018" y="666387"/>
                  <a:pt x="7751618" y="675409"/>
                </a:cubicBezTo>
                <a:cubicBezTo>
                  <a:pt x="7751650" y="675434"/>
                  <a:pt x="7829532" y="727352"/>
                  <a:pt x="7845136" y="737754"/>
                </a:cubicBezTo>
                <a:lnTo>
                  <a:pt x="7876309" y="758536"/>
                </a:lnTo>
                <a:cubicBezTo>
                  <a:pt x="7886700" y="765463"/>
                  <a:pt x="7895634" y="775369"/>
                  <a:pt x="7907482" y="779318"/>
                </a:cubicBezTo>
                <a:lnTo>
                  <a:pt x="7969827" y="800100"/>
                </a:lnTo>
                <a:cubicBezTo>
                  <a:pt x="8009026" y="813166"/>
                  <a:pt x="8027616" y="816325"/>
                  <a:pt x="8063345" y="852054"/>
                </a:cubicBezTo>
                <a:cubicBezTo>
                  <a:pt x="8154417" y="943126"/>
                  <a:pt x="8042967" y="827600"/>
                  <a:pt x="8115300" y="914400"/>
                </a:cubicBezTo>
                <a:cubicBezTo>
                  <a:pt x="8124708" y="925689"/>
                  <a:pt x="8137065" y="934284"/>
                  <a:pt x="8146473" y="945573"/>
                </a:cubicBezTo>
                <a:cubicBezTo>
                  <a:pt x="8154468" y="955167"/>
                  <a:pt x="8157503" y="968944"/>
                  <a:pt x="8167254" y="976745"/>
                </a:cubicBezTo>
                <a:cubicBezTo>
                  <a:pt x="8175807" y="983587"/>
                  <a:pt x="8188036" y="983672"/>
                  <a:pt x="8198427" y="987136"/>
                </a:cubicBezTo>
                <a:cubicBezTo>
                  <a:pt x="8234302" y="1023011"/>
                  <a:pt x="8226734" y="1018382"/>
                  <a:pt x="8271163" y="1049482"/>
                </a:cubicBezTo>
                <a:cubicBezTo>
                  <a:pt x="8291625" y="1063805"/>
                  <a:pt x="8333509" y="1091045"/>
                  <a:pt x="8333509" y="1091045"/>
                </a:cubicBezTo>
                <a:cubicBezTo>
                  <a:pt x="8336973" y="1101436"/>
                  <a:pt x="8337058" y="1113665"/>
                  <a:pt x="8343900" y="1122218"/>
                </a:cubicBezTo>
                <a:cubicBezTo>
                  <a:pt x="8351701" y="1131970"/>
                  <a:pt x="8365479" y="1135005"/>
                  <a:pt x="8375073" y="1143000"/>
                </a:cubicBezTo>
                <a:cubicBezTo>
                  <a:pt x="8386362" y="1152408"/>
                  <a:pt x="8397223" y="1162574"/>
                  <a:pt x="8406245" y="1174173"/>
                </a:cubicBezTo>
                <a:cubicBezTo>
                  <a:pt x="8421579" y="1193888"/>
                  <a:pt x="8427027" y="1222663"/>
                  <a:pt x="8447809" y="1236518"/>
                </a:cubicBezTo>
                <a:cubicBezTo>
                  <a:pt x="8481864" y="1259221"/>
                  <a:pt x="8478982" y="1244812"/>
                  <a:pt x="8478982" y="126769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208C43-ADCF-435A-9463-E59876FB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1" t="72551" r="9532" b="22724"/>
          <a:stretch/>
        </p:blipFill>
        <p:spPr>
          <a:xfrm>
            <a:off x="146784" y="2161415"/>
            <a:ext cx="329886" cy="47320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702337" y="2785500"/>
            <a:ext cx="197404" cy="108012"/>
          </a:xfrm>
          <a:prstGeom prst="ellipse">
            <a:avLst/>
          </a:prstGeom>
          <a:solidFill>
            <a:srgbClr val="FFFF00"/>
          </a:solidFill>
          <a:ln>
            <a:solidFill>
              <a:srgbClr val="B5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32033" y="3020107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7958" y="3020107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74101" y="3068027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B1056EF-02BD-4692-A1AB-E3CB08310DBB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41129" y="2829625"/>
            <a:ext cx="4364292" cy="11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B5ACC21-5751-4C3A-912F-19F2073FD405}"/>
              </a:ext>
            </a:extLst>
          </p:cNvPr>
          <p:cNvCxnSpPr>
            <a:cxnSpLocks/>
          </p:cNvCxnSpPr>
          <p:nvPr/>
        </p:nvCxnSpPr>
        <p:spPr>
          <a:xfrm flipV="1">
            <a:off x="4820147" y="2829625"/>
            <a:ext cx="2034843" cy="2074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56ACA41-4561-408C-9D8A-37E6B0027A48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7094926" y="2839506"/>
            <a:ext cx="160741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108 L 0.11424 -0.06296 C 0.14185 -0.07932 0.18369 -0.08673 0.22674 -0.08673 C 0.27639 -0.08673 0.31598 -0.07932 0.34376 -0.06296 L 0.47639 0.010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08 L 0.17743 -0.09722 C 0.21892 -0.12191 0.28108 -0.13148 0.34566 -0.13148 C 0.41962 -0.13148 0.47864 -0.12191 0.52014 -0.09722 L 0.7184 0.0108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4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0.02685 L 0.23837 -0.10062 C 0.29114 -0.12963 0.37014 -0.14074 0.45208 -0.14074 C 0.54618 -0.14074 0.62118 -0.12963 0.67378 -0.10062 L 0.92587 0.02685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44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7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6" t="17721" r="1363" b="6027"/>
          <a:stretch/>
        </p:blipFill>
        <p:spPr bwMode="auto">
          <a:xfrm>
            <a:off x="2339752" y="699542"/>
            <a:ext cx="6768752" cy="444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483768" y="881449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2479000" y="4198493"/>
            <a:ext cx="978341" cy="65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3058789" y="3347474"/>
            <a:ext cx="1022492" cy="64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4283968" y="3363838"/>
            <a:ext cx="1022492" cy="633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5509146" y="3393473"/>
            <a:ext cx="1043861" cy="612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6800444" y="3418916"/>
            <a:ext cx="1048529" cy="612058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4992" y="23813"/>
            <a:ext cx="640351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Chú ếch nào được ăn hoa mướp?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80994" r="70774" b="4404"/>
          <a:stretch/>
        </p:blipFill>
        <p:spPr bwMode="auto">
          <a:xfrm>
            <a:off x="-4401" y="4318888"/>
            <a:ext cx="240683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4" y="1323940"/>
            <a:ext cx="2433127" cy="9812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3813"/>
            <a:ext cx="2319539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Tớ đi theo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các ô có số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bằng 20 + 40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335" y="2842939"/>
            <a:ext cx="2319539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Tớ đi theo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các ô có số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bé hơn 60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30675" y="1661202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7" name="Oval 26"/>
          <p:cNvSpPr/>
          <p:nvPr/>
        </p:nvSpPr>
        <p:spPr>
          <a:xfrm>
            <a:off x="3737672" y="2513720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8" name="Oval 27"/>
          <p:cNvSpPr/>
          <p:nvPr/>
        </p:nvSpPr>
        <p:spPr>
          <a:xfrm>
            <a:off x="5014131" y="2513720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9" name="Oval 28"/>
          <p:cNvSpPr/>
          <p:nvPr/>
        </p:nvSpPr>
        <p:spPr>
          <a:xfrm>
            <a:off x="5617216" y="1693264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0" name="Oval 29"/>
          <p:cNvSpPr/>
          <p:nvPr/>
        </p:nvSpPr>
        <p:spPr>
          <a:xfrm>
            <a:off x="6827384" y="1699531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5290" y="4124671"/>
            <a:ext cx="1008112" cy="0"/>
          </a:xfrm>
          <a:prstGeom prst="line">
            <a:avLst/>
          </a:prstGeom>
          <a:ln w="38100">
            <a:solidFill>
              <a:srgbClr val="E4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6659" y="2304221"/>
            <a:ext cx="205149" cy="23022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53060" y="1419143"/>
            <a:ext cx="252326" cy="321961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8" idx="2"/>
          </p:cNvCxnSpPr>
          <p:nvPr/>
        </p:nvCxnSpPr>
        <p:spPr>
          <a:xfrm>
            <a:off x="4631561" y="2839643"/>
            <a:ext cx="382570" cy="1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707310" y="2304221"/>
            <a:ext cx="173483" cy="23022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78477" y="1409194"/>
            <a:ext cx="258754" cy="298626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54616" y="1987125"/>
            <a:ext cx="529862" cy="17524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147211" y="3942722"/>
            <a:ext cx="258175" cy="277834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063238" y="3670801"/>
            <a:ext cx="241697" cy="18960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87510" y="3669079"/>
            <a:ext cx="342199" cy="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3"/>
          </p:cNvCxnSpPr>
          <p:nvPr/>
        </p:nvCxnSpPr>
        <p:spPr>
          <a:xfrm flipH="1">
            <a:off x="6210240" y="3081172"/>
            <a:ext cx="142586" cy="333837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848447" y="3724943"/>
            <a:ext cx="342199" cy="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9272" y="2558748"/>
            <a:ext cx="1048529" cy="612058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018842" y="3114927"/>
            <a:ext cx="228959" cy="278546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222300" y="849427"/>
            <a:ext cx="921618" cy="651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cxnSp>
        <p:nvCxnSpPr>
          <p:cNvPr id="41" name="Straight Connector 40"/>
          <p:cNvCxnSpPr>
            <a:endCxn id="39" idx="3"/>
          </p:cNvCxnSpPr>
          <p:nvPr/>
        </p:nvCxnSpPr>
        <p:spPr>
          <a:xfrm flipV="1">
            <a:off x="6191745" y="1405813"/>
            <a:ext cx="165523" cy="28745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7796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</a:t>
            </a:r>
            <a:r>
              <a:rPr lang="en-US" altLang="ko-KR" sz="2800" b="1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4. </a:t>
            </a:r>
            <a:r>
              <a:rPr lang="en-US" altLang="ko-KR" sz="2800" b="1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Anh Khoai phải sắp xếp đốt tre thành phép tính đúng. Nhưng do vội quá nên anh xếp nhầm hai đốt tre. Em hãy xếp lại giúp anh Khoai nhé!</a:t>
            </a:r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38614" r="27798" b="30977"/>
          <a:stretch/>
        </p:blipFill>
        <p:spPr bwMode="auto">
          <a:xfrm>
            <a:off x="0" y="1330177"/>
            <a:ext cx="663125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51720" y="887339"/>
            <a:ext cx="3456384" cy="249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4" t="37691" r="6451" b="31900"/>
          <a:stretch/>
        </p:blipFill>
        <p:spPr bwMode="auto">
          <a:xfrm>
            <a:off x="7739742" y="1330177"/>
            <a:ext cx="115212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37691" r="17365" b="31900"/>
          <a:stretch/>
        </p:blipFill>
        <p:spPr bwMode="auto">
          <a:xfrm>
            <a:off x="6587614" y="1330177"/>
            <a:ext cx="115212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1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7796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</a:t>
            </a:r>
            <a:r>
              <a:rPr lang="en-US" altLang="ko-KR" sz="2800" b="1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4. </a:t>
            </a:r>
            <a:r>
              <a:rPr lang="en-US" altLang="ko-KR" sz="2800" b="1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Anh Khoai phải sắp xếp đốt tre thành phép tính đúng. Nhưng do vội quá nên anh xếp nhầm hai đốt tre. Em hãy xếp lại giúp anh Khoai nhé!</a:t>
            </a:r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/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38614" r="27798" b="30977"/>
          <a:stretch/>
        </p:blipFill>
        <p:spPr bwMode="auto">
          <a:xfrm>
            <a:off x="-12257" y="1554920"/>
            <a:ext cx="663125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051720" y="887339"/>
            <a:ext cx="3456384" cy="2492"/>
          </a:xfrm>
          <a:prstGeom prst="line">
            <a:avLst/>
          </a:prstGeom>
          <a:ln w="38100">
            <a:solidFill>
              <a:srgbClr val="EB39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4" t="37691" r="6451" b="31900"/>
          <a:stretch/>
        </p:blipFill>
        <p:spPr bwMode="auto">
          <a:xfrm>
            <a:off x="7739742" y="1554917"/>
            <a:ext cx="1152128" cy="2511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6" t="37691" r="17365" b="31900"/>
          <a:stretch/>
        </p:blipFill>
        <p:spPr bwMode="auto">
          <a:xfrm>
            <a:off x="6588224" y="1554920"/>
            <a:ext cx="1152128" cy="2514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581095" y="1561717"/>
            <a:ext cx="1152128" cy="2725372"/>
            <a:chOff x="6761216" y="1499090"/>
            <a:chExt cx="1152128" cy="2736304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76" t="37691" r="17365" b="31900"/>
            <a:stretch/>
          </p:blipFill>
          <p:spPr bwMode="auto">
            <a:xfrm>
              <a:off x="6761216" y="1499090"/>
              <a:ext cx="1152128" cy="2736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069244" y="2478032"/>
              <a:ext cx="5433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39742" y="1554919"/>
            <a:ext cx="1152128" cy="2733125"/>
            <a:chOff x="7942533" y="1499090"/>
            <a:chExt cx="1152128" cy="2736304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94" t="37691" r="6451" b="31900"/>
            <a:stretch/>
          </p:blipFill>
          <p:spPr bwMode="auto">
            <a:xfrm>
              <a:off x="7942533" y="1499090"/>
              <a:ext cx="1152128" cy="2736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189098" y="2453469"/>
              <a:ext cx="54332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5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05E-6 L 0.12622 -0.00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12673 0.00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SLIDE_ID" val="{5F183F26-405E-4273-9564-A9351572ED6C}"/>
  <p:tag name="ISPRING_CUSTOM_TIMING_USED" val="1"/>
  <p:tag name="ISPRING_SLIDE_INDENT_LEVEL" val="0"/>
  <p:tag name="GENSWF_ADVANCE_TIME" val="32.89"/>
  <p:tag name="GENSWF_SLIDE_TITLE" val="Mở đầu"/>
  <p:tag name="ISPRING_PLAYER_LAYOUT_TYPE" val="Full"/>
  <p:tag name="ISPRING_SLIDE_ID_2" val="{AD9584AA-C17D-4349-A2D8-3036FA96149F}"/>
  <p:tag name="TIMING" val="|0.00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290</Words>
  <Application>Microsoft Office PowerPoint</Application>
  <PresentationFormat>On-screen Show (16:9)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Times New Roman</vt:lpstr>
      <vt:lpstr>Wingdings</vt:lpstr>
      <vt:lpstr>Custom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4. Anh Khoai phải sắp xếp đốt tre thành phép tính đúng. Nhưng do vội quá nên anh xếp nhầm hai đốt tre. Em hãy xếp lại giúp anh Khoai nhé! </vt:lpstr>
      <vt:lpstr>   4. Anh Khoai phải sắp xếp đốt tre thành phép tính đúng. Nhưng do vội quá nên anh xếp nhầm hai đốt tre. Em hãy xếp lại giúp anh Khoai nhé! 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STD</cp:lastModifiedBy>
  <cp:revision>193</cp:revision>
  <dcterms:created xsi:type="dcterms:W3CDTF">2014-04-01T16:27:38Z</dcterms:created>
  <dcterms:modified xsi:type="dcterms:W3CDTF">2025-05-14T05:41:48Z</dcterms:modified>
</cp:coreProperties>
</file>