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65" r:id="rId3"/>
    <p:sldId id="270" r:id="rId4"/>
    <p:sldId id="286" r:id="rId5"/>
    <p:sldId id="271" r:id="rId6"/>
    <p:sldId id="272" r:id="rId7"/>
    <p:sldId id="273" r:id="rId8"/>
    <p:sldId id="287" r:id="rId9"/>
    <p:sldId id="283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8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F0640-529E-46E4-AFD7-73648478935C}" type="slidenum">
              <a:rPr lang="vi-VN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1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3697288"/>
            <a:ext cx="914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2894013"/>
            <a:ext cx="914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57175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3749675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380365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143000" y="568325"/>
            <a:ext cx="868680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  <a:p>
            <a:pPr algn="ctr"/>
            <a:r>
              <a:rPr lang="en-US" sz="2100" b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 DỰ GIỜ THĂM LỚP</a:t>
            </a:r>
          </a:p>
        </p:txBody>
      </p:sp>
      <p:pic>
        <p:nvPicPr>
          <p:cNvPr id="308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987925"/>
            <a:ext cx="1771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560638" y="2173288"/>
            <a:ext cx="6188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7" rIns="68573" bIns="34287">
            <a:spAutoFit/>
          </a:bodyPr>
          <a:lstStyle/>
          <a:p>
            <a:pPr algn="ctr">
              <a:defRPr/>
            </a:pPr>
            <a:r>
              <a:rPr lang="en-US" sz="31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– </a:t>
            </a:r>
            <a:r>
              <a:rPr lang="en-US" sz="31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24200" y="4089400"/>
            <a:ext cx="6588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250" b="1" i="1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25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smtClean="0">
                <a:latin typeface="Times New Roman" pitchFamily="18" charset="0"/>
                <a:cs typeface="Times New Roman" pitchFamily="18" charset="0"/>
              </a:rPr>
              <a:t>viên:  </a:t>
            </a:r>
            <a:r>
              <a:rPr lang="en-US" altLang="en-US" sz="225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sz="2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25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250" b="1" i="1" smtClean="0">
                <a:latin typeface="Times New Roman" pitchFamily="18" charset="0"/>
                <a:cs typeface="Times New Roman" pitchFamily="18" charset="0"/>
              </a:rPr>
              <a:t>Trường:  </a:t>
            </a:r>
            <a:r>
              <a:rPr lang="en-US" altLang="en-US" sz="2250" b="1" i="1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25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altLang="en-US" sz="2250" b="1" i="1" smtClean="0">
                <a:latin typeface="Times New Roman" pitchFamily="18" charset="0"/>
                <a:cs typeface="Times New Roman" pitchFamily="18" charset="0"/>
              </a:rPr>
              <a:t> &amp; THCS</a:t>
            </a:r>
            <a:r>
              <a:rPr lang="en-US" altLang="en-US" sz="225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25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2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62463" y="5395913"/>
            <a:ext cx="39116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 </a:t>
            </a:r>
            <a:r>
              <a:rPr lang="en-US" altLang="en-US" sz="2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altLang="en-US" sz="2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altLang="en-US" sz="2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1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1761" y="2736099"/>
            <a:ext cx="5946984" cy="561686"/>
          </a:xfrm>
          <a:prstGeom prst="rect">
            <a:avLst/>
          </a:prstGeom>
          <a:solidFill>
            <a:schemeClr val="bg1"/>
          </a:solidFill>
        </p:spPr>
        <p:txBody>
          <a:bodyPr lIns="68573" tIns="34287" rIns="68573" bIns="3428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spc="38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2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am ăm</a:t>
            </a:r>
            <a:r>
              <a:rPr lang="vi-VN" sz="32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vi-VN" sz="32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spc="38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spc="38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spc="38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026733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01426" y="2035834"/>
            <a:ext cx="3350868" cy="143802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smtClean="0">
                <a:latin typeface="VNI-Avo" pitchFamily="2" charset="0"/>
              </a:rPr>
              <a:t>Vieát</a:t>
            </a:r>
            <a:endParaRPr lang="en-US" sz="7200" b="1"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4363" y="2130725"/>
            <a:ext cx="1126241" cy="13431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solidFill>
                  <a:schemeClr val="tx1"/>
                </a:solidFill>
              </a:rPr>
              <a:t>3</a:t>
            </a:r>
            <a:endParaRPr lang="en-US" sz="5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38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" y="95195"/>
            <a:ext cx="12016596" cy="66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736" y="4334816"/>
            <a:ext cx="12018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Mùa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hè,ve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thảm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40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vi-VN" sz="40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9" y="56906"/>
            <a:ext cx="11041810" cy="3688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2" y="-655369"/>
            <a:ext cx="1106288" cy="576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648" y="4932081"/>
            <a:ext cx="113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4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9896" y="4334816"/>
            <a:ext cx="113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4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740" y="4325672"/>
            <a:ext cx="113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rgbClr val="FF0000"/>
                </a:solidFill>
                <a:latin typeface="VNI-Avo" pitchFamily="2" charset="0"/>
              </a:rPr>
              <a:t>aâm</a:t>
            </a:r>
            <a:endParaRPr lang="en-US" sz="4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" y="4093828"/>
            <a:ext cx="417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599900" y="3990919"/>
            <a:ext cx="417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89838" y="4912784"/>
            <a:ext cx="3617399" cy="19297"/>
            <a:chOff x="3836455" y="5431965"/>
            <a:chExt cx="3617399" cy="192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949809" y="5431965"/>
              <a:ext cx="32780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50108" y="5442675"/>
              <a:ext cx="32780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26051" y="5451262"/>
              <a:ext cx="32780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36455" y="5444417"/>
              <a:ext cx="32780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713416" y="4996535"/>
            <a:ext cx="1872471" cy="12264"/>
            <a:chOff x="8884969" y="5940451"/>
            <a:chExt cx="1872471" cy="1226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884969" y="5940451"/>
              <a:ext cx="3887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368712" y="5952715"/>
              <a:ext cx="3887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V="1">
            <a:off x="8599900" y="4479725"/>
            <a:ext cx="83852" cy="452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017046" y="4479725"/>
            <a:ext cx="83852" cy="452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24694" y="5077375"/>
            <a:ext cx="83852" cy="452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13205" y="4453437"/>
            <a:ext cx="83852" cy="452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9058" y="4625019"/>
            <a:ext cx="83852" cy="452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6" y="770826"/>
            <a:ext cx="1280649" cy="56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1667035"/>
            <a:ext cx="11951207" cy="497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928" y="627138"/>
            <a:ext cx="749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Môi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trường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sống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của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loài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err="1" smtClean="0">
                <a:latin typeface="UTM Avo" pitchFamily="18" charset="0"/>
              </a:rPr>
              <a:t>vật</a:t>
            </a:r>
            <a:endParaRPr lang="en-US" sz="40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748" y="5046453"/>
            <a:ext cx="8712679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Bức tranh vẽ cảnh ở đâu</a:t>
            </a:r>
            <a:r>
              <a:rPr lang="vi-V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Trong tranh có những loài vật nào?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vật đang làm gì?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Đâu là nơi sinh sống của từng loài vật?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3" y="373072"/>
            <a:ext cx="11748486" cy="43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0"/>
            <a:ext cx="1197864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0"/>
            <a:ext cx="1197864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-1"/>
            <a:ext cx="120609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77637"/>
            <a:ext cx="12060936" cy="6780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410" cy="6907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7"/>
            <a:ext cx="684806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05" y="19408"/>
            <a:ext cx="6231835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4008"/>
            <a:ext cx="6295292" cy="707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5292" y="8519"/>
            <a:ext cx="6118247" cy="68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1191</TotalTime>
  <Words>123</Words>
  <Application>Microsoft Office PowerPoint</Application>
  <PresentationFormat>Widescreen</PresentationFormat>
  <Paragraphs>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Quicksand Medium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STD</cp:lastModifiedBy>
  <cp:revision>113</cp:revision>
  <dcterms:created xsi:type="dcterms:W3CDTF">2020-05-19T07:29:54Z</dcterms:created>
  <dcterms:modified xsi:type="dcterms:W3CDTF">2024-11-14T14:20:21Z</dcterms:modified>
</cp:coreProperties>
</file>