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0" r:id="rId3"/>
    <p:sldMasterId id="2147483682" r:id="rId4"/>
    <p:sldMasterId id="2147483695" r:id="rId5"/>
  </p:sldMasterIdLst>
  <p:notesMasterIdLst>
    <p:notesMasterId r:id="rId21"/>
  </p:notesMasterIdLst>
  <p:sldIdLst>
    <p:sldId id="275" r:id="rId6"/>
    <p:sldId id="281" r:id="rId7"/>
    <p:sldId id="283" r:id="rId8"/>
    <p:sldId id="263" r:id="rId9"/>
    <p:sldId id="265" r:id="rId10"/>
    <p:sldId id="257" r:id="rId11"/>
    <p:sldId id="269" r:id="rId12"/>
    <p:sldId id="271" r:id="rId13"/>
    <p:sldId id="276" r:id="rId14"/>
    <p:sldId id="277" r:id="rId15"/>
    <p:sldId id="278" r:id="rId16"/>
    <p:sldId id="279" r:id="rId17"/>
    <p:sldId id="280" r:id="rId18"/>
    <p:sldId id="285" r:id="rId19"/>
    <p:sldId id="28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23A7F-7E73-4620-85BB-21015F6953EF}" type="datetimeFigureOut">
              <a:rPr lang="en-US" smtClean="0"/>
              <a:t>14/05/2025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2EA386-BB49-4866-BF6B-8EF3E1595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04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C4F3F10-DE77-456A-BA6F-AA126FDC49E6}" type="slidenum">
              <a:rPr lang="vi-VN" altLang="en-US" smtClean="0">
                <a:solidFill>
                  <a:prstClr val="black"/>
                </a:solidFill>
              </a:rPr>
              <a:pPr eaLnBrk="1" hangingPunct="1"/>
              <a:t>1</a:t>
            </a:fld>
            <a:endParaRPr lang="vi-V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211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288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663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14/05/2025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69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14/05/2025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9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14/05/2025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4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895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179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933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503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501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952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073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143" y="6356351"/>
            <a:ext cx="2844699" cy="365125"/>
          </a:xfrm>
          <a:prstGeom prst="rect">
            <a:avLst/>
          </a:prstGeom>
        </p:spPr>
        <p:txBody>
          <a:bodyPr lIns="89011" tIns="44506" rIns="89011" bIns="44506"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89D64F5A-470A-4C1A-ACB8-A9C665DB4908}" type="datetimeFigureOut">
              <a:rPr lang="en-US" sz="1900" ker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  <a:defRPr/>
              </a:pPr>
              <a:t>14/05/2025</a:t>
            </a:fld>
            <a:endParaRPr lang="en-US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16" y="6356351"/>
            <a:ext cx="3861968" cy="365125"/>
          </a:xfrm>
          <a:prstGeom prst="rect">
            <a:avLst/>
          </a:prstGeom>
        </p:spPr>
        <p:txBody>
          <a:bodyPr lIns="89011" tIns="44506" rIns="89011" bIns="44506"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lang="en-US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A065F-B669-46B9-8620-C62781B78FD5}" type="slidenum">
              <a:rPr lang="en-US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535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14/05/2025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3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204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0489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183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529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3572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8653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6362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3225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4097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384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14/05/2025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010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0032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864F-FE91-4F01-B145-0CAE5B8C0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3E36-2253-40DD-B729-01C052653D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2878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864F-FE91-4F01-B145-0CAE5B8C0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3E36-2253-40DD-B729-01C052653D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1097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864F-FE91-4F01-B145-0CAE5B8C0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3E36-2253-40DD-B729-01C052653D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6120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864F-FE91-4F01-B145-0CAE5B8C0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3E36-2253-40DD-B729-01C052653D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8111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864F-FE91-4F01-B145-0CAE5B8C0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3E36-2253-40DD-B729-01C052653D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231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864F-FE91-4F01-B145-0CAE5B8C0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3E36-2253-40DD-B729-01C052653D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0102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864F-FE91-4F01-B145-0CAE5B8C0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3E36-2253-40DD-B729-01C052653D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9679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864F-FE91-4F01-B145-0CAE5B8C0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3E36-2253-40DD-B729-01C052653D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4850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864F-FE91-4F01-B145-0CAE5B8C0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3E36-2253-40DD-B729-01C052653D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667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14/05/2025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111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864F-FE91-4F01-B145-0CAE5B8C0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3E36-2253-40DD-B729-01C052653D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26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864F-FE91-4F01-B145-0CAE5B8C0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3E36-2253-40DD-B729-01C052653D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5498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2504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62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84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05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3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47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42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64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14/05/2025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68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18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9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29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0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1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24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8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14/05/2025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39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14/05/2025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8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14/05/2025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2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14/05/2025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7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t>14/05/2025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37376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15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6864F-FE91-4F01-B145-0CAE5B8C0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C3E36-2253-40DD-B729-01C052653D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533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450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53" y="228599"/>
            <a:ext cx="11759610" cy="648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637952" y="228600"/>
            <a:ext cx="10717619" cy="1328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 dirty="0">
                <a:ln w="19050">
                  <a:solidFill>
                    <a:srgbClr val="33CCCC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NHIỆT LIỆT CHÀO MỪNG  CÁC THẦY CÔ VỀ THĂM LỚP</a:t>
            </a:r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2066925" y="2086770"/>
            <a:ext cx="72390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ctr" eaLnBrk="0" hangingPunct="0">
              <a:defRPr/>
            </a:pP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2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4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143125" y="4119585"/>
            <a:ext cx="8785225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743327" y="5649480"/>
            <a:ext cx="52149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b="1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2024 - 2025</a:t>
            </a:r>
            <a:endParaRPr lang="en-US" altLang="en-US" sz="28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666820" y="2859035"/>
            <a:ext cx="7929618" cy="707882"/>
          </a:xfrm>
          <a:prstGeom prst="rect">
            <a:avLst/>
          </a:prstGeom>
          <a:solidFill>
            <a:schemeClr val="bg1"/>
          </a:solidFill>
        </p:spPr>
        <p:txBody>
          <a:bodyPr lIns="91435" tIns="45718" rIns="91435" bIns="4571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spc="50" dirty="0" err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spc="50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36: </a:t>
            </a:r>
            <a:r>
              <a:rPr lang="en-US" sz="4000" b="1" spc="50" dirty="0" err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om</a:t>
            </a:r>
            <a:r>
              <a:rPr lang="en-US" sz="4000" b="1" spc="50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spc="50" dirty="0" err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4000" b="1" spc="50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spc="50" dirty="0" err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ơm</a:t>
            </a:r>
            <a:endParaRPr lang="en-US" sz="4000" b="1" spc="50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0" descr="Hoa d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3965944"/>
            <a:ext cx="1990725" cy="289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9783978"/>
      </p:ext>
    </p:extLst>
  </p:cSld>
  <p:clrMapOvr>
    <a:masterClrMapping/>
  </p:clrMapOvr>
  <p:transition advTm="3289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89908626906871983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1722" y="435953"/>
            <a:ext cx="8527312" cy="58159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15060" y="5745493"/>
            <a:ext cx="297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186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0730476080975563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1451" y="116958"/>
            <a:ext cx="7910622" cy="662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0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6222580679159311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2865" y="584791"/>
            <a:ext cx="8856921" cy="566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7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11322215466896634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8679" y="435934"/>
            <a:ext cx="8920716" cy="543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1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88" y="3677453"/>
            <a:ext cx="2604977" cy="15218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856" y="3448417"/>
            <a:ext cx="2495670" cy="1921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2512" y="3445437"/>
            <a:ext cx="2451041" cy="18389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95449" y="148473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75865" y="148473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oâm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51722" y="148473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ôm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539068"/>
              </p:ext>
            </p:extLst>
          </p:nvPr>
        </p:nvGraphicFramePr>
        <p:xfrm>
          <a:off x="4305109" y="1164136"/>
          <a:ext cx="284480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228737469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3225892531"/>
                    </a:ext>
                  </a:extLst>
                </a:gridCol>
              </a:tblGrid>
              <a:tr h="43369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om</a:t>
                      </a:r>
                      <a:endParaRPr lang="en-US" sz="440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49917"/>
                  </a:ext>
                </a:extLst>
              </a:tr>
              <a:tr h="433699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b="1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VNI-Avo" pitchFamily="2" charset="0"/>
                        </a:rPr>
                        <a:t>x</a:t>
                      </a:r>
                      <a:r>
                        <a:rPr lang="en-US" sz="4400" b="1" i="0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oùm</a:t>
                      </a:r>
                      <a:endParaRPr lang="en-US" sz="4400" b="1" i="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09134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23284" y="2795939"/>
            <a:ext cx="2022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khoùm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2586" y="2795938"/>
            <a:ext cx="1764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voøm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01376" y="2795823"/>
            <a:ext cx="1764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noäm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13472" y="2796246"/>
            <a:ext cx="1764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toâm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60478" y="2805782"/>
            <a:ext cx="1764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bôøm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01260" y="2817024"/>
            <a:ext cx="1764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rôm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1098" y="5264892"/>
            <a:ext cx="3421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ñom</a:t>
            </a:r>
            <a:r>
              <a:rPr lang="en-US" sz="4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ñoùm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24856" y="5264891"/>
            <a:ext cx="3347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choù</a:t>
            </a:r>
            <a:r>
              <a:rPr lang="en-US" sz="4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ñoám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07549" y="5264891"/>
            <a:ext cx="3475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maâm</a:t>
            </a:r>
            <a:r>
              <a:rPr lang="en-US" sz="4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côm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550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4279646" y="2124093"/>
            <a:ext cx="5578883" cy="3179204"/>
          </a:xfrm>
          <a:prstGeom prst="rect">
            <a:avLst/>
          </a:prstGeom>
          <a:noFill/>
        </p:spPr>
        <p:txBody>
          <a:bodyPr spcFirstLastPara="1" wrap="none" lIns="91275" tIns="45637" rIns="91275" bIns="45637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2400642" y="950703"/>
            <a:ext cx="8844302" cy="4112121"/>
          </a:xfrm>
          <a:prstGeom prst="rect">
            <a:avLst/>
          </a:prstGeom>
        </p:spPr>
        <p:txBody>
          <a:bodyPr spcFirstLastPara="1" wrap="none" lIns="68485" tIns="34288" rIns="68485" bIns="3428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FFC000">
                    <a:lumMod val="75000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CẢM ƠN CÁC THẦY CÔ VỀ DỰ GIỜ </a:t>
            </a:r>
          </a:p>
        </p:txBody>
      </p:sp>
    </p:spTree>
    <p:extLst>
      <p:ext uri="{BB962C8B-B14F-4D97-AF65-F5344CB8AC3E}">
        <p14:creationId xmlns:p14="http://schemas.microsoft.com/office/powerpoint/2010/main" val="193541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86868098404497778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0484" y="467830"/>
            <a:ext cx="10886617" cy="612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9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11187" y="1147522"/>
            <a:ext cx="301717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33CC"/>
                </a:solidFill>
                <a:latin typeface="VNI-Avo" pitchFamily="2" charset="0"/>
              </a:rPr>
              <a:t>cuû</a:t>
            </a:r>
            <a:r>
              <a:rPr lang="en-US" sz="66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solidFill>
                  <a:srgbClr val="0033CC"/>
                </a:solidFill>
                <a:latin typeface="VNI-Avo" pitchFamily="2" charset="0"/>
              </a:rPr>
              <a:t>saén</a:t>
            </a:r>
            <a:endParaRPr lang="en-US" sz="66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3564652"/>
            <a:ext cx="42819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33CC"/>
                </a:solidFill>
                <a:latin typeface="VNI-Avo" pitchFamily="2" charset="0"/>
              </a:rPr>
              <a:t>baøn</a:t>
            </a:r>
            <a:r>
              <a:rPr lang="en-US" sz="66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solidFill>
                  <a:srgbClr val="0033CC"/>
                </a:solidFill>
                <a:latin typeface="VNI-Avo" pitchFamily="2" charset="0"/>
              </a:rPr>
              <a:t>chaân</a:t>
            </a:r>
            <a:endParaRPr lang="en-US" sz="66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36487" y="1183681"/>
            <a:ext cx="38298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33CC"/>
                </a:solidFill>
                <a:latin typeface="VNI-Avo" pitchFamily="2" charset="0"/>
              </a:rPr>
              <a:t>khoân</a:t>
            </a:r>
            <a:r>
              <a:rPr lang="en-US" sz="66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solidFill>
                  <a:srgbClr val="0033CC"/>
                </a:solidFill>
                <a:latin typeface="VNI-Avo" pitchFamily="2" charset="0"/>
              </a:rPr>
              <a:t>lôùn</a:t>
            </a:r>
            <a:endParaRPr lang="en-US" sz="66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46946" y="1160235"/>
            <a:ext cx="324319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33CC"/>
                </a:solidFill>
                <a:latin typeface="VNI-Avo" pitchFamily="2" charset="0"/>
              </a:rPr>
              <a:t>taám</a:t>
            </a:r>
            <a:r>
              <a:rPr lang="en-US" sz="66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solidFill>
                  <a:srgbClr val="0033CC"/>
                </a:solidFill>
                <a:latin typeface="VNI-Avo" pitchFamily="2" charset="0"/>
              </a:rPr>
              <a:t>goã</a:t>
            </a:r>
            <a:endParaRPr lang="en-US" sz="66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94659" y="3593353"/>
            <a:ext cx="33762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33CC"/>
                </a:solidFill>
                <a:latin typeface="VNI-Avo" pitchFamily="2" charset="0"/>
              </a:rPr>
              <a:t>ñeøn</a:t>
            </a:r>
            <a:r>
              <a:rPr lang="en-US" sz="6600" b="1" dirty="0">
                <a:solidFill>
                  <a:srgbClr val="0033CC"/>
                </a:solidFill>
                <a:latin typeface="VNI-Avo" pitchFamily="2" charset="0"/>
              </a:rPr>
              <a:t> pin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01196" y="3630771"/>
            <a:ext cx="29642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33CC"/>
                </a:solidFill>
                <a:latin typeface="VNI-Avo" pitchFamily="2" charset="0"/>
              </a:rPr>
              <a:t>beán</a:t>
            </a:r>
            <a:r>
              <a:rPr lang="en-US" sz="60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0033CC"/>
                </a:solidFill>
                <a:latin typeface="VNI-Avo" pitchFamily="2" charset="0"/>
              </a:rPr>
              <a:t>ñoø</a:t>
            </a:r>
            <a:endParaRPr lang="en-US" sz="6000" b="1" dirty="0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08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9292" y="-13904"/>
            <a:ext cx="1181686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Thoû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vaø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ruøa</a:t>
            </a:r>
            <a:endParaRPr lang="en-US" sz="4800" b="1" dirty="0">
              <a:solidFill>
                <a:srgbClr val="0033CC"/>
              </a:solidFill>
              <a:latin typeface="VNI-Avo" pitchFamily="2" charset="0"/>
            </a:endParaRPr>
          </a:p>
          <a:p>
            <a:pPr lvl="0" algn="ctr"/>
            <a:r>
              <a:rPr lang="en-US" sz="4800" b="1" dirty="0">
                <a:solidFill>
                  <a:srgbClr val="000099"/>
                </a:solidFill>
                <a:latin typeface="VNI-Avo"/>
                <a:cs typeface="Times New Roman" pitchFamily="18" charset="0"/>
              </a:rPr>
              <a:t>  </a:t>
            </a:r>
            <a:endParaRPr lang="en-US" sz="4800" b="1" dirty="0">
              <a:solidFill>
                <a:srgbClr val="0033CC"/>
              </a:solidFill>
              <a:latin typeface="VNI-Avo" pitchFamily="2" charset="0"/>
            </a:endParaRPr>
          </a:p>
          <a:p>
            <a:pPr lvl="0" algn="just"/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	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Nhìn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ruøa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,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thoû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cheâ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: “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Quaû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laø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chaäm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nhö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ruøa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.”.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Ruøa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oân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toàn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: “ Ta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thi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nheù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.”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Thoû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hôùn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hôû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tham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gia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.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Thoû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nhôûn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nhô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muùa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ca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,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ruøa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cöù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boø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caàn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maãn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.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Theá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laø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,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ruøa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ñi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xa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hôn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haún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thoû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. 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0948367" y="2218045"/>
            <a:ext cx="8788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4822294" y="3706604"/>
            <a:ext cx="9841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00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6887" y="5136323"/>
            <a:ext cx="11277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VNI-Avo" pitchFamily="2" charset="0"/>
              </a:rPr>
              <a:t>Höông</a:t>
            </a:r>
            <a:r>
              <a:rPr lang="en-US" sz="6000" b="1" dirty="0">
                <a:latin typeface="VNI-Avo" pitchFamily="2" charset="0"/>
              </a:rPr>
              <a:t> </a:t>
            </a:r>
            <a:r>
              <a:rPr lang="en-US" sz="6000" b="1" dirty="0" err="1">
                <a:latin typeface="VNI-Avo" pitchFamily="2" charset="0"/>
              </a:rPr>
              <a:t>coám</a:t>
            </a:r>
            <a:r>
              <a:rPr lang="en-US" sz="6000" b="1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atin typeface="VNI-Avo" pitchFamily="2" charset="0"/>
              </a:rPr>
              <a:t>thôm</a:t>
            </a:r>
            <a:r>
              <a:rPr lang="en-US" sz="6000" b="1" dirty="0">
                <a:latin typeface="VNI-Avo" pitchFamily="2" charset="0"/>
              </a:rPr>
              <a:t> </a:t>
            </a:r>
            <a:r>
              <a:rPr lang="en-US" sz="6000" b="1" dirty="0" err="1">
                <a:latin typeface="VNI-Avo" pitchFamily="2" charset="0"/>
              </a:rPr>
              <a:t>thoân</a:t>
            </a:r>
            <a:r>
              <a:rPr lang="en-US" sz="6000" b="1" dirty="0">
                <a:latin typeface="VNI-Avo" pitchFamily="2" charset="0"/>
              </a:rPr>
              <a:t> </a:t>
            </a:r>
            <a:r>
              <a:rPr lang="en-US" sz="6000" b="1" dirty="0" err="1">
                <a:latin typeface="VNI-Avo" pitchFamily="2" charset="0"/>
              </a:rPr>
              <a:t>xoùm</a:t>
            </a:r>
            <a:r>
              <a:rPr lang="en-US" sz="6000" b="1" dirty="0">
                <a:latin typeface="VNI-Avo" pitchFamily="2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682047" y="5161579"/>
            <a:ext cx="144462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oâm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605173" y="5170312"/>
            <a:ext cx="14141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om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56493" y="5171403"/>
            <a:ext cx="14141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ôm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4" y="200155"/>
            <a:ext cx="11394830" cy="50166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4" y="0"/>
            <a:ext cx="1999622" cy="73190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5066053" y="5278194"/>
            <a:ext cx="194185" cy="770984"/>
          </a:xfrm>
          <a:prstGeom prst="line">
            <a:avLst/>
          </a:prstGeom>
          <a:ln w="57150">
            <a:solidFill>
              <a:srgbClr val="FF00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331" y="6049178"/>
            <a:ext cx="81248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674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95449" y="148473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om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5865" y="148473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oâm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51722" y="148473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ôm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9" name="Group 30"/>
          <p:cNvGrpSpPr>
            <a:grpSpLocks/>
          </p:cNvGrpSpPr>
          <p:nvPr/>
        </p:nvGrpSpPr>
        <p:grpSpPr bwMode="auto">
          <a:xfrm>
            <a:off x="3440962" y="1539296"/>
            <a:ext cx="4868008" cy="2319338"/>
            <a:chOff x="384" y="1680"/>
            <a:chExt cx="1680" cy="960"/>
          </a:xfrm>
          <a:solidFill>
            <a:srgbClr val="92AA4C">
              <a:lumMod val="20000"/>
              <a:lumOff val="80000"/>
            </a:srgbClr>
          </a:solidFill>
        </p:grpSpPr>
        <p:sp>
          <p:nvSpPr>
            <p:cNvPr id="1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961819" y="2770967"/>
            <a:ext cx="19653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x</a:t>
            </a: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om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50FDB63C-438F-4737-B476-01B0B0A007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481" t="52867" r="40297" b="40569"/>
          <a:stretch/>
        </p:blipFill>
        <p:spPr>
          <a:xfrm>
            <a:off x="5746056" y="2919046"/>
            <a:ext cx="198453" cy="15611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0254" y="4706016"/>
            <a:ext cx="198163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kumimoji="0" lang="en-US" sz="5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</a:rPr>
              <a:t>oùm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cksand Medium" panose="000006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91394" y="4706015"/>
            <a:ext cx="159851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</a:rPr>
              <a:t>voøm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52853" y="4761117"/>
            <a:ext cx="120898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om</a:t>
            </a:r>
            <a:endParaRPr lang="en-US" sz="5000" b="1" dirty="0">
              <a:solidFill>
                <a:srgbClr val="FF0000"/>
              </a:solidFill>
              <a:latin typeface="Quicksand Medium" panose="00000600000000000000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8680" y="4699959"/>
            <a:ext cx="120898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om</a:t>
            </a:r>
            <a:endParaRPr lang="en-US" sz="5000" b="1" dirty="0">
              <a:solidFill>
                <a:srgbClr val="FF0000"/>
              </a:solidFill>
              <a:latin typeface="Quicksand Medium" panose="00000600000000000000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02941" y="4698486"/>
            <a:ext cx="162095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</a:rPr>
              <a:t>noäm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523860" y="4694147"/>
            <a:ext cx="161454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5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</a:rPr>
              <a:t>toâm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96661" y="4744829"/>
            <a:ext cx="123463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oâm</a:t>
            </a:r>
            <a:endParaRPr lang="en-US" sz="5000" b="1" dirty="0">
              <a:solidFill>
                <a:srgbClr val="FF0000"/>
              </a:solidFill>
              <a:latin typeface="Quicksand Medium" panose="00000600000000000000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80877" y="4748831"/>
            <a:ext cx="123463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oâm</a:t>
            </a:r>
            <a:endParaRPr lang="en-US" sz="5000" b="1" dirty="0">
              <a:solidFill>
                <a:srgbClr val="FF0000"/>
              </a:solidFill>
              <a:latin typeface="Quicksand Medium" panose="00000600000000000000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251722" y="4724733"/>
            <a:ext cx="185178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5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</a:rPr>
              <a:t>bôøm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821928" y="4746175"/>
            <a:ext cx="178927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</a:rPr>
              <a:t>  </a:t>
            </a:r>
            <a:r>
              <a:rPr kumimoji="0" lang="en-US" sz="5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</a:rPr>
              <a:t>rôm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875578" y="4776209"/>
            <a:ext cx="120898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ôm</a:t>
            </a:r>
            <a:endParaRPr lang="en-US" sz="5000" b="1" dirty="0">
              <a:solidFill>
                <a:srgbClr val="FF0000"/>
              </a:solidFill>
              <a:latin typeface="Quicksand Medium" panose="00000600000000000000" pitchFamily="2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398888" y="4800454"/>
            <a:ext cx="120898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ôm</a:t>
            </a:r>
            <a:endParaRPr lang="en-US" sz="5000" b="1" dirty="0">
              <a:solidFill>
                <a:srgbClr val="FF0000"/>
              </a:solidFill>
              <a:latin typeface="Quicksand Medium" panose="000006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15473" y="1661246"/>
            <a:ext cx="62228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x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369990" y="1658240"/>
            <a:ext cx="14141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om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3998913" y="5483658"/>
            <a:ext cx="303230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9247273" y="5484460"/>
            <a:ext cx="303230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57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5" grpId="0"/>
      <p:bldP spid="17" grpId="0"/>
      <p:bldP spid="18" grpId="0"/>
      <p:bldP spid="19" grpId="0"/>
      <p:bldP spid="20" grpId="0"/>
      <p:bldP spid="23" grpId="0"/>
      <p:bldP spid="25" grpId="0"/>
      <p:bldP spid="26" grpId="0"/>
      <p:bldP spid="27" grpId="0"/>
      <p:bldP spid="28" grpId="0"/>
      <p:bldP spid="29" grpId="0"/>
      <p:bldP spid="36" grpId="0"/>
      <p:bldP spid="37" grpId="0"/>
      <p:bldP spid="4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2" y="2785"/>
            <a:ext cx="2910637" cy="8293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b="19725"/>
          <a:stretch/>
        </p:blipFill>
        <p:spPr>
          <a:xfrm>
            <a:off x="665136" y="832167"/>
            <a:ext cx="3361912" cy="35484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b="19628"/>
          <a:stretch/>
        </p:blipFill>
        <p:spPr>
          <a:xfrm>
            <a:off x="4214394" y="832168"/>
            <a:ext cx="3303956" cy="32294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b="18834"/>
          <a:stretch/>
        </p:blipFill>
        <p:spPr>
          <a:xfrm>
            <a:off x="7825301" y="633177"/>
            <a:ext cx="3761683" cy="35985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56569" y="4455238"/>
            <a:ext cx="3436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VNI-Avo" pitchFamily="2" charset="0"/>
              </a:rPr>
              <a:t>ñom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ñoùm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3294" y="4471683"/>
            <a:ext cx="3436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VNI-Avo" pitchFamily="2" charset="0"/>
              </a:rPr>
              <a:t>choù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ñoám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51580" y="4482510"/>
            <a:ext cx="3596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VNI-Avo" pitchFamily="2" charset="0"/>
              </a:rPr>
              <a:t>maâm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côm</a:t>
            </a:r>
            <a:endParaRPr lang="en-US" sz="48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8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88" y="3677453"/>
            <a:ext cx="2604977" cy="15218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856" y="3416518"/>
            <a:ext cx="2495670" cy="1921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2512" y="3445437"/>
            <a:ext cx="2451041" cy="18389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95449" y="148473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75865" y="148473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oâm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51722" y="148473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ôm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883470"/>
              </p:ext>
            </p:extLst>
          </p:nvPr>
        </p:nvGraphicFramePr>
        <p:xfrm>
          <a:off x="4305109" y="1164136"/>
          <a:ext cx="284480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228737469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3225892531"/>
                    </a:ext>
                  </a:extLst>
                </a:gridCol>
              </a:tblGrid>
              <a:tr h="43369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om</a:t>
                      </a:r>
                      <a:endParaRPr lang="en-US" sz="440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49917"/>
                  </a:ext>
                </a:extLst>
              </a:tr>
              <a:tr h="433699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b="1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VNI-Avo" pitchFamily="2" charset="0"/>
                        </a:rPr>
                        <a:t>x</a:t>
                      </a:r>
                      <a:r>
                        <a:rPr lang="en-US" sz="4400" b="1" i="0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oùm</a:t>
                      </a:r>
                      <a:endParaRPr lang="en-US" sz="4400" b="1" i="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09134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23284" y="2795939"/>
            <a:ext cx="2022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khoùm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2586" y="2795938"/>
            <a:ext cx="1764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voøm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01376" y="2795823"/>
            <a:ext cx="1764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noäm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13472" y="2796246"/>
            <a:ext cx="1764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toâm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60478" y="2805782"/>
            <a:ext cx="1764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bôøm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01260" y="2817024"/>
            <a:ext cx="1764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rôm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1098" y="5264892"/>
            <a:ext cx="3421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ñom</a:t>
            </a:r>
            <a:r>
              <a:rPr lang="en-US" sz="4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ñoùm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24856" y="5264891"/>
            <a:ext cx="3347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choù</a:t>
            </a:r>
            <a:r>
              <a:rPr lang="en-US" sz="4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ñoám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07549" y="5264891"/>
            <a:ext cx="3475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maâm</a:t>
            </a:r>
            <a:r>
              <a:rPr lang="en-US" sz="4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côm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343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14590942961909848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0967" y="446567"/>
            <a:ext cx="8846289" cy="579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8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SLIDE_ID" val="{5F183F26-405E-4273-9564-A9351572ED6C}"/>
  <p:tag name="ISPRING_CUSTOM_TIMING_USED" val="1"/>
  <p:tag name="ISPRING_SLIDE_INDENT_LEVEL" val="0"/>
  <p:tag name="GENSWF_ADVANCE_TIME" val="32.89"/>
  <p:tag name="GENSWF_SLIDE_TITLE" val="Mở đầu"/>
  <p:tag name="ISPRING_PLAYER_LAYOUT_TYPE" val="Full"/>
  <p:tag name="ISPRING_SLIDE_ID_2" val="{AD9584AA-C17D-4349-A2D8-3036FA96149F}"/>
  <p:tag name="TIMING" val="|0.00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184</Words>
  <Application>Microsoft Office PowerPoint</Application>
  <PresentationFormat>Widescreen</PresentationFormat>
  <Paragraphs>73</Paragraphs>
  <Slides>15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Calibri</vt:lpstr>
      <vt:lpstr>Calibri Light</vt:lpstr>
      <vt:lpstr>Lato</vt:lpstr>
      <vt:lpstr>Quicksand Medium</vt:lpstr>
      <vt:lpstr>Times New Roman</vt:lpstr>
      <vt:lpstr>VNI-Avo</vt:lpstr>
      <vt:lpstr>Office Theme</vt:lpstr>
      <vt:lpstr>Simple Light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36</dc:title>
  <dc:subject>Vương Hà Bắc</dc:subject>
  <dc:creator>Admin</dc:creator>
  <cp:keywords>Mái Trường Tuổi Thơ</cp:keywords>
  <cp:lastModifiedBy>Dell</cp:lastModifiedBy>
  <cp:revision>75</cp:revision>
  <dcterms:created xsi:type="dcterms:W3CDTF">2020-10-19T12:51:54Z</dcterms:created>
  <dcterms:modified xsi:type="dcterms:W3CDTF">2025-05-14T05:54:30Z</dcterms:modified>
  <cp:category>Kết nối tri thức với cuộc sống</cp:category>
</cp:coreProperties>
</file>