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9" r:id="rId3"/>
    <p:sldId id="273" r:id="rId4"/>
    <p:sldId id="276" r:id="rId5"/>
    <p:sldId id="275" r:id="rId6"/>
    <p:sldId id="267" r:id="rId7"/>
    <p:sldId id="266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9DAA-7857-459A-A9EC-012413AB0D9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2564C-56AC-4DE8-B9BE-58C216E5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9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F3F10-DE77-456A-BA6F-AA126FDC49E6}" type="slidenum">
              <a:rPr lang="vi-VN" altLang="en-US" smtClean="0"/>
              <a:pPr eaLnBrk="1" hangingPunct="1"/>
              <a:t>1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11437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1B48-DA44-4EFB-B40C-54B407A56DA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DB9D-5896-489D-8FC6-01F4687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70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3786188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2714626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860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857626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929063"/>
            <a:ext cx="121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774825" y="228600"/>
            <a:ext cx="7600950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</a:t>
            </a:r>
          </a:p>
          <a:p>
            <a:pPr algn="ctr"/>
            <a:r>
              <a:rPr lang="en-US" sz="28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VỀ  DỰ GIỜ THĂM LỚP</a:t>
            </a:r>
          </a:p>
        </p:txBody>
      </p:sp>
      <p:pic>
        <p:nvPicPr>
          <p:cNvPr id="308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508625"/>
            <a:ext cx="236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143125" y="1754189"/>
            <a:ext cx="723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– </a:t>
            </a:r>
            <a:r>
              <a:rPr 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26" y="3890660"/>
            <a:ext cx="8785225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i="1" smtClean="0">
                <a:latin typeface="Times New Roman" pitchFamily="18" charset="0"/>
                <a:cs typeface="Times New Roman" pitchFamily="18" charset="0"/>
              </a:rPr>
              <a:t>Nguyễn Thị Hoa Lan</a:t>
            </a:r>
            <a:endParaRPr lang="en-US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sz="2400" b="1" i="1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 học &amp; THCS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– An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29077" y="5338762"/>
            <a:ext cx="5214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i="1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03512" y="2505095"/>
            <a:ext cx="7929618" cy="707882"/>
          </a:xfrm>
          <a:prstGeom prst="rect">
            <a:avLst/>
          </a:prstGeom>
          <a:solidFill>
            <a:schemeClr val="bg1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spc="5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40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CÓ HAI CHỮ SỐ ( </a:t>
            </a:r>
            <a:r>
              <a:rPr lang="en-US" sz="2800" b="1" spc="5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800" b="1" spc="5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endParaRPr lang="en-US" sz="28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138996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chu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91" y="977050"/>
            <a:ext cx="944637" cy="45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chu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86" y="977050"/>
            <a:ext cx="1019340" cy="45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0" y="1204596"/>
            <a:ext cx="305899" cy="42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63" y="1204596"/>
            <a:ext cx="305899" cy="42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96" y="1204596"/>
            <a:ext cx="305899" cy="42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1don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29" y="1204596"/>
            <a:ext cx="305899" cy="42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=""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="" xmlns:a16="http://schemas.microsoft.com/office/drawing/2014/main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="" xmlns:a16="http://schemas.microsoft.com/office/drawing/2014/main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="" xmlns:a16="http://schemas.microsoft.com/office/drawing/2014/main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="" xmlns:a16="http://schemas.microsoft.com/office/drawing/2014/main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=""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=""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76398" y="2572844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446302" y="2572833"/>
            <a:ext cx="281985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0" descr="1chuc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0" y="2493595"/>
            <a:ext cx="324750" cy="8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 descr="1chuc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24" y="2496311"/>
            <a:ext cx="312627" cy="8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1don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0003" y="2499395"/>
            <a:ext cx="156502" cy="8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1don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7714" y="2496312"/>
            <a:ext cx="156502" cy="8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1don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9330" y="2493595"/>
            <a:ext cx="156502" cy="8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1don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8796" y="2493595"/>
            <a:ext cx="156502" cy="8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76397" y="2572844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4" grpId="0" animBg="1"/>
      <p:bldP spid="2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894" y="2048256"/>
            <a:ext cx="1080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21, 22, 23, 24, 25, 26, 27, 28, 29, 30.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951" y="2048256"/>
            <a:ext cx="36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332" y="2048256"/>
            <a:ext cx="50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9" y="2048256"/>
            <a:ext cx="497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82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=""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="" xmlns:a16="http://schemas.microsoft.com/office/drawing/2014/main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="" xmlns:a16="http://schemas.microsoft.com/office/drawing/2014/main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="" xmlns:a16="http://schemas.microsoft.com/office/drawing/2014/main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="" xmlns:a16="http://schemas.microsoft.com/office/drawing/2014/main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=""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=""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424070" y="3302758"/>
            <a:ext cx="4038748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424068" y="4203509"/>
            <a:ext cx="4038748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424066" y="5363571"/>
            <a:ext cx="4038748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888790" y="5640472"/>
            <a:ext cx="801757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76398" y="2572844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557324" y="3459983"/>
            <a:ext cx="27979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626905" y="4411776"/>
            <a:ext cx="2885392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557324" y="5592643"/>
            <a:ext cx="29549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717426" y="3397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1948" y="342455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275520" y="349118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717425" y="438345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49432" y="441177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275520" y="4383450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717425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314766" y="5615838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26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446302" y="2572833"/>
            <a:ext cx="281985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56" y="2462241"/>
            <a:ext cx="338196" cy="8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 descr="1chu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85" y="2479792"/>
            <a:ext cx="321228" cy="8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1don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5073" y="2509337"/>
            <a:ext cx="139683" cy="7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1don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5498" y="2503889"/>
            <a:ext cx="142023" cy="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1don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1698" y="2509337"/>
            <a:ext cx="139682" cy="7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1don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3676" y="2502933"/>
            <a:ext cx="140847" cy="7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76398" y="2590431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67766" y="3508769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: Rounded Corners 11">
            <a:extLst>
              <a:ext uri="{FF2B5EF4-FFF2-40B4-BE49-F238E27FC236}">
                <a16:creationId xmlns=""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660121" y="4381807"/>
            <a:ext cx="298619" cy="71231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5" y="155275"/>
            <a:ext cx="11637034" cy="65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489" y="43369"/>
            <a:ext cx="2592957" cy="7904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90" y="1447800"/>
            <a:ext cx="112601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48" y="3352800"/>
            <a:ext cx="11197652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548" y="5181600"/>
            <a:ext cx="111976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9948" y="32146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89" y="130781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13896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6494490" y="207364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4317167" y="1600199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863183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9711128" y="140283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5334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99248" y="3480217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6422660" y="3901190"/>
            <a:ext cx="838200" cy="8299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61687" y="360459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51359" y="3644814"/>
            <a:ext cx="939605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26510" y="562381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4308425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6479500" y="5685020"/>
            <a:ext cx="838200" cy="82071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9651165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8631830" y="516661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3412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-5054"/>
            <a:ext cx="2851150" cy="838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393700" y="821057"/>
            <a:ext cx="7383438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3D245438-CC3A-44AA-B49F-43C295B0D38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3700" y="393700"/>
          <a:ext cx="463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5" imgW="464040" imgH="440280" progId="Package">
                  <p:embed/>
                </p:oleObj>
              </mc:Choice>
              <mc:Fallback>
                <p:oleObj name="Packager Shell Object" showAsIcon="1" r:id="rId5" imgW="464040" imgH="4402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93700"/>
                        <a:ext cx="4635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5C3B07F-7A46-49DB-A7F7-ADF1793E2549}"/>
              </a:ext>
            </a:extLst>
          </p:cNvPr>
          <p:cNvGrpSpPr/>
          <p:nvPr/>
        </p:nvGrpSpPr>
        <p:grpSpPr>
          <a:xfrm>
            <a:off x="36132" y="1933961"/>
            <a:ext cx="12498863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1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943" y="2386495"/>
            <a:ext cx="4586114" cy="2085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1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159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28</cp:revision>
  <dcterms:created xsi:type="dcterms:W3CDTF">2024-01-17T09:00:10Z</dcterms:created>
  <dcterms:modified xsi:type="dcterms:W3CDTF">2025-05-14T05:43:05Z</dcterms:modified>
</cp:coreProperties>
</file>