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  <p:sldMasterId id="2147483709" r:id="rId2"/>
    <p:sldMasterId id="2147483721" r:id="rId3"/>
    <p:sldMasterId id="2147483733" r:id="rId4"/>
    <p:sldMasterId id="2147483745" r:id="rId5"/>
  </p:sldMasterIdLst>
  <p:notesMasterIdLst>
    <p:notesMasterId r:id="rId18"/>
  </p:notesMasterIdLst>
  <p:sldIdLst>
    <p:sldId id="306" r:id="rId6"/>
    <p:sldId id="307" r:id="rId7"/>
    <p:sldId id="697" r:id="rId8"/>
    <p:sldId id="294" r:id="rId9"/>
    <p:sldId id="696" r:id="rId10"/>
    <p:sldId id="700" r:id="rId11"/>
    <p:sldId id="695" r:id="rId12"/>
    <p:sldId id="701" r:id="rId13"/>
    <p:sldId id="281" r:id="rId14"/>
    <p:sldId id="282" r:id="rId15"/>
    <p:sldId id="698" r:id="rId16"/>
    <p:sldId id="702" r:id="rId17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FF99"/>
    <a:srgbClr val="3333FF"/>
    <a:srgbClr val="C80836"/>
    <a:srgbClr val="FF0000"/>
    <a:srgbClr val="FF0066"/>
    <a:srgbClr val="003366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806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92A945-B810-4256-9FB1-CCBFDCCC490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560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419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000000"/>
                </a:solidFill>
              </a:rPr>
              <a:t>1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5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3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AFB5B29-420F-A12A-17A6-A433A9BBEF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F51D68E9-0F96-1120-69CC-E1B12837E1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GV chiếu cho HS xem cách trình bày trước, sau đó nhấn tắt màn hình rồi đọc cho hs viết.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39D33F4-F3DE-25F8-E82D-86F0DF9D2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333B0-A7E9-4FFC-97E0-5A26813AEE8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7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468BE3-B3DD-4B07-A2C5-6AC118A2609C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87E4C-22E5-4E2E-BA58-CA61B1148F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80CBEB-91CE-4474-BE9B-FEA877F4A50C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B6B488-00ED-4289-B479-FD7987FE45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0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AB0B6D-4466-402C-B64E-7BC5A0B82C1D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C40CE8-1F30-4CEE-AC53-6A3894CA3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0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466D9-FC41-41AD-B097-A9DF4C6198E2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744BC8-1F25-4C10-848D-427E2BE44F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21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1FC7FC-6DAF-4229-A4CC-03C4DD423569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603CE-3E28-4FB8-A68C-343C324B41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2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8F39C8-2714-432C-88BA-C13FD07287EC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D278D-5CC4-47CB-9CDA-946576F1A2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88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272B21-8A1D-48A3-98F5-24E37BB79DAA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2D2E4-7246-4F22-A36D-CB18DAE8F4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07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1E7E19-E7C2-4C0C-BCAA-06A35F6C741A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D02F4-E056-4CF7-A6A4-0F23E15D53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4769D-E9B7-4AF2-A9F5-476D84A77EFF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7ED76-C106-4885-A08C-53745890B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40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4C2132-111A-4249-BB23-1E882957F7FD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05F98-8014-41FE-AE75-D6C8257041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1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604CAA-3135-439A-80C2-103F8DEFEA54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A63253-4EB6-4339-8E92-D5DEAB540E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C6EA0B-F59E-4EE9-84AA-4E5704C6DEDC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1EBD7-C5A1-406C-BC61-2D88BFF18B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03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D7D391-35A9-43D2-B9BD-7B2136C6B553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055C3-C5D4-4271-AF0B-5EB5F3A743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81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2AC1C7-A28A-4AA2-862D-E8A34F21EEC5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FFFB0-9A56-476A-9628-834EDF346B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4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53F3AD-CB0A-4EC7-AEF9-6737E24E9E7E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E158B-67DD-4D2D-8BE6-ED0693B39F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19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D7F442-F645-4EDC-A2A4-C6DF65F7B48C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55BDC-D463-4E46-90E9-3EBB182A8C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922732"/>
      </p:ext>
    </p:extLst>
  </p:cSld>
  <p:clrMapOvr>
    <a:masterClrMapping/>
  </p:clrMapOvr>
  <p:transition>
    <p:cover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236319"/>
      </p:ext>
    </p:extLst>
  </p:cSld>
  <p:clrMapOvr>
    <a:masterClrMapping/>
  </p:clrMapOvr>
  <p:transition>
    <p:cover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074138"/>
      </p:ext>
    </p:extLst>
  </p:cSld>
  <p:clrMapOvr>
    <a:masterClrMapping/>
  </p:clrMapOvr>
  <p:transition>
    <p:cover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696814"/>
      </p:ext>
    </p:extLst>
  </p:cSld>
  <p:clrMapOvr>
    <a:masterClrMapping/>
  </p:clrMapOvr>
  <p:transition>
    <p:cover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515639"/>
      </p:ext>
    </p:extLst>
  </p:cSld>
  <p:clrMapOvr>
    <a:masterClrMapping/>
  </p:clrMapOvr>
  <p:transition>
    <p:cover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868888"/>
      </p:ext>
    </p:extLst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0CAA0-0FDE-4AA6-B751-780F5734B7A1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278D9-28E9-49C8-8C35-CE91AD62C7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7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834049"/>
      </p:ext>
    </p:extLst>
  </p:cSld>
  <p:clrMapOvr>
    <a:masterClrMapping/>
  </p:clrMapOvr>
  <p:transition>
    <p:cover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433134"/>
      </p:ext>
    </p:extLst>
  </p:cSld>
  <p:clrMapOvr>
    <a:masterClrMapping/>
  </p:clrMapOvr>
  <p:transition>
    <p:cover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311856"/>
      </p:ext>
    </p:extLst>
  </p:cSld>
  <p:clrMapOvr>
    <a:masterClrMapping/>
  </p:clrMapOvr>
  <p:transition>
    <p:cover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39965"/>
      </p:ext>
    </p:extLst>
  </p:cSld>
  <p:clrMapOvr>
    <a:masterClrMapping/>
  </p:clrMapOvr>
  <p:transition>
    <p:cover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16257"/>
      </p:ext>
    </p:extLst>
  </p:cSld>
  <p:clrMapOvr>
    <a:masterClrMapping/>
  </p:clrMapOvr>
  <p:transition>
    <p:cover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F6CCB-601A-7FFE-AFF7-6E8DD5F43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34865-9055-4E24-B6B2-41075AEE7873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5C47E-2CAF-7420-1195-7719EAEC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D4227-8C6D-030D-11A0-D32F74D3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82B10-7974-41AA-BF36-680A6FD0D3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022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9D1A4-324F-4EB5-49AE-BAEE2BF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2CB5-E890-4E61-A3D9-FD256E908EAB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3E1F6-10FA-A1EE-5542-B82279D8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5BE30-D4BD-848F-FD96-D201441C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48E7C-3F87-4041-B4F3-591413FC0D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889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4CBE0-970E-8A2B-F20A-79EB40EC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24095-78B6-41C4-B56D-E90CDB4E0A9B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3EC53-C5C2-3B64-305A-405F531C4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BC167-C407-9E30-45FD-0967FD8C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3C4541-DCF0-4215-83B9-136D81DB27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889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93ABC3-C5DE-8D19-C106-CBB67C67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ED7A-991A-4C1E-B051-760911C4D3C5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193A51-EAFF-D603-6B71-D19C8E491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759274-CBD1-9E07-5F2F-CBA8D2D9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B5D32-ACAD-40C7-B4F3-DE512D4C5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54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BBFDAF7-8FCA-C2CD-9C97-5C01008B5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58981-32E8-488A-BDC8-7CCCC3F61067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97D20D-DEA1-5FE7-B279-E3547ACE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1AB729-6E4C-A64D-E30F-3A78723F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9DC0E-457D-45BE-8E76-F225F79F72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69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2E150F-5ECC-49BC-90A8-270B9B2280AB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87361-2697-41CA-8B2B-B2EA64AB81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58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0BDABA-AD6B-7E1C-C291-C21FAEA6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D4AD7-AD11-43CD-8166-737751175F60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73D293-9BCD-AB85-1034-4B97D712E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13BCF7-E16A-453C-3E4C-A24BE941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A7A3F-D462-4477-9AC6-B332D6FBD8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84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C51E05D-D569-4F4F-43B6-C555F7DA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99CD6-3CA2-4AB9-A3AB-BFC84A761473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B859B0-4B28-1C7B-12E9-567ADB4F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099C7C-FAA2-FB46-BFED-717EC8472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96FCF-89B6-4A7A-BE6B-E0AD8E49E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505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D88DF7-F13C-5B89-9FFA-15A68CA1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E4052-6FE1-44F7-B514-737DDB3DDB72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80F68D-9C56-CE45-F512-338EB38F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0CC186-0CBB-5ED3-DD79-41463DC3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02E4B-68A9-44C5-AB2D-44CA8136D1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278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75E16B-AAF9-B34D-CD3E-B06C141B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1FB1-8F57-493F-830D-96B7ACE2104D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177034-B3A3-D057-B6C5-88478E7D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00BC88-F7BB-C3CA-F4D8-9AF9927A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D8261-1561-4B4D-8ACA-F19FC84F0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862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B21C5-1AC4-8EEC-433D-6E496274A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2007-DECC-43F4-8B8D-B629158D53B2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EDF1A-3573-70B2-B96D-9DF4CD61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FF70-F2CB-C8FE-484C-556674B0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9B233-20C2-4274-A2DF-1B7BE18631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58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41F78-A832-A587-959F-A3DE2476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4383F-5CCC-4F15-BDC6-F749D91EDF65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BBC68-ED32-0BE2-3B8A-1A3D6209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5A274-5D6A-A6EB-3E95-5D572E4A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27EA8-F840-4FBC-8BEF-C949B58675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899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9112-498C-0001-A8A3-57B0EC5B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717A1-541D-4F39-86FB-C8B57346A055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B8D4C-DC89-C48C-8762-784BAD63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2F17A-D880-B6B0-D8A9-EF5AE716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A9B05-B5C2-4198-B1F7-EE92D3266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065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F6409-B97F-4188-E2A2-7261AA0B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28A7A-6214-4914-AFE3-551C62F766F7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A3757-5EAA-F735-E13F-5EB66D42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FA88E-3D39-6544-C04A-8F7C12D2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8AF6F-B24D-423F-B325-3822EE4FC2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7975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08181-247F-A033-0607-BBA84538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DD374-796A-4744-82F7-6B5F243EA0BD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F04A7-CC38-E2B8-4946-410EB5F69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90EF7-05E7-8FB5-BA4D-ABDF3D41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719C5-ACA1-4345-94C6-7C0F5AD1B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379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C0EB49-5137-3B8C-9B87-D8E4EB2AE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1CE7-0CC7-4215-8776-19C2B659FBDF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83A636-6696-CC7A-AD8A-3B1CF47F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09D1BA-9FF0-91DB-B373-09A81BD5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1FF24-96B2-42EB-82BA-14DA6D5211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F3492-023B-4151-BCC2-19C0008492BA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E5605-CD4B-410A-ABE7-7AEADAF27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5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93E47C-6C15-5740-D19A-5100D065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1689B-2769-4FEA-B9EA-291A810EE19E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C1AD33-D85A-687C-5D4C-3EDE1C63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F63699-5DEE-3BDC-C992-9BC65EB6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91CF1-BF80-4ED3-BB23-48F6CCBB7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008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149E31-313F-882F-BC24-C69E3592A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23D00-D3A2-4DEA-BBCB-C06816BB1D9C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B1691C-359F-61E0-E3D3-CCCB88E9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2DB15B-8D47-5465-AE61-AAD36B3F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9D4C-9A64-4707-B6D8-F8EA47A693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938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6F24433-04FD-496C-4AD1-7E9D3EDC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7D881-307B-4E9C-8AE9-79409F3E5B71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32E129-D895-74FF-18BD-DA335BA5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0967F9-4E25-609F-D995-811F782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72E91-0224-412A-AB1B-C94A18FEB8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240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5F3F77-B0E2-2BDF-9EB4-70EB4EBE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D475F-449B-46D1-AE9A-8DA291DAEA60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4CDCD7-43C4-5D00-C271-706E5708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1B3C2D-B0AC-4202-297F-9FB716E3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B14F2-A494-442F-A872-1C127CAD5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762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25BA8E-69FE-EE10-E912-22C057EDE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7AF6F-60D0-43C4-BB65-992D530E553A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0CBDE4-5336-6070-E115-EC0057BB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3CA779-6AFF-0997-8EEF-06CA6899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ED664-75DA-40EF-9C34-9A95F8CE42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394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42D95-862A-69AE-E6D6-3B429D6C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CEC62-D2A4-49F4-BDAD-F2EB9A9DCDE8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39944-E945-4F47-7041-BBAC8591F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79D3D-6783-9A66-F78B-A2FAC3D6F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F87A2-F202-43F1-ACB8-BD61C9626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077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4EA4-9B07-BF05-0F6F-F8224E0C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3E9EF-34D0-4744-830B-E2AE848D2485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76CB-7CAA-24A5-028A-7DB804ACD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91E40-D29B-C2F5-5698-F9D313B8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28AF7-0B13-4A6B-98F4-26BA25425B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16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28DCC1-47D6-4827-9135-1F4D4C1105EE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105A1C-D1E6-4225-9CC4-DAA1FFEBC0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9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882874-D956-4293-BE15-85164D8219A9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DC34A-CF53-4C3D-A3EC-F904317227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5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1F3A3C-3ADF-40D9-B13D-39947848B1A1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F45F2-9AF5-4C36-A377-D6BF4AFC2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6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5491B0-836F-4114-A7F5-7A59FE6843D3}" type="datetimeFigureOut">
              <a:rPr lang="en-US" smtClean="0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C84EB-D88B-4AEB-9481-AF119C4879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2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8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21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8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710798-F7B6-435B-AD6D-AC0180FE81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94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0E6ACB25-2634-F994-F83E-2A36C2E2C99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1433430-D36E-0743-B239-CA2EFE399F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D9263-4238-943C-CC75-126D25EE2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4CED195-9478-4C7F-B5B1-E07D664784E2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6D5D2-C778-AB6C-518F-C583859D5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404B1-2217-F784-3878-BF04D8A50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99A86AA-2102-4492-B0B2-A5A4F0D46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08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ACB9118-944A-71F7-E4D5-1CA3F16F5E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1A9DB91-0018-5FAB-6BBE-33EC9A673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C38E1-9456-C47B-8A13-2B87732DE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502349-7243-4214-91B4-19C88D434065}" type="datetimeFigureOut">
              <a:rPr lang="en-US"/>
              <a:pPr>
                <a:defRPr/>
              </a:pPr>
              <a:t>02/03/2025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5E82B-5F79-94DC-0CBE-799AB5FC6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F8891-30A6-5643-164A-811A8A55B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1BC0341-EF06-4A23-A717-16695B6ECB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49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D:\Nh&#7841;c%20kh&#7903;i%20&#273;&#7897;ng\V&#192;O%20R&#7914;NG%20HOA%20-%20SGK%20K&#7870;T%20N&#7888;I%20TRI%20TH&#7912;C%20V&#7898;I%20CU&#7896;C%20S&#7888;NG%20-%20&#194;M%20NH&#7840;C%20L&#7898;P%201%20-%20NH&#7840;C%20M&#7898;I%20S&#212;I%20&#272;&#7896;NG%20-.mp4" TargetMode="External"/><Relationship Id="rId1" Type="http://schemas.microsoft.com/office/2007/relationships/media" Target="file:///D:\Nh&#7841;c%20kh&#7903;i%20&#273;&#7897;ng\V&#192;O%20R&#7914;NG%20HOA%20-%20SGK%20K&#7870;T%20N&#7888;I%20TRI%20TH&#7912;C%20V&#7898;I%20CU&#7896;C%20S&#7888;NG%20-%20&#194;M%20NH&#7840;C%20L&#7898;P%201%20-%20NH&#7840;C%20M&#7898;I%20S&#212;I%20&#272;&#7896;NG%20-.mp4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9"/>
          <p:cNvSpPr>
            <a:spLocks noTextEdit="1"/>
          </p:cNvSpPr>
          <p:nvPr/>
        </p:nvSpPr>
        <p:spPr>
          <a:xfrm>
            <a:off x="1770064" y="381001"/>
            <a:ext cx="8504237" cy="5108575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6163"/>
                <a:gd name="adj2" fmla="val 77241"/>
              </a:avLst>
            </a:prstTxWarp>
            <a:normAutofit/>
          </a:bodyPr>
          <a:lstStyle/>
          <a:p>
            <a:pPr algn="ctr"/>
            <a:r>
              <a:rPr lang="en-US" sz="2700" b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algn="ctr" rotWithShape="0">
                    <a:srgbClr val="C0C0C0">
                      <a:alpha val="50000"/>
                    </a:srgbClr>
                  </a:outerShdw>
                </a:effectLst>
                <a:latin typeface=".VnAristote" charset="0"/>
                <a:ea typeface=".VnAristote" charset="0"/>
              </a:rPr>
              <a:t>NhiÖt liÖt chµo mõng quý thÇy c« gi¸o</a:t>
            </a:r>
          </a:p>
        </p:txBody>
      </p:sp>
      <p:sp>
        <p:nvSpPr>
          <p:cNvPr id="7" name="圆角矩形 1"/>
          <p:cNvSpPr/>
          <p:nvPr/>
        </p:nvSpPr>
        <p:spPr>
          <a:xfrm>
            <a:off x="4495800" y="3578225"/>
            <a:ext cx="2857500" cy="100488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33" rIns="91267" bIns="45633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defTabSz="911225" eaLnBrk="1" hangingPunct="1"/>
            <a:r>
              <a:rPr lang="en-US" altLang="zh-CN" sz="3600" b="1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TIẾNG VIỆT</a:t>
            </a:r>
            <a:endParaRPr lang="vi-VN" altLang="zh-CN" sz="3600" b="1" dirty="0">
              <a:solidFill>
                <a:srgbClr val="002060"/>
              </a:solidFill>
              <a:ea typeface="SimSun" panose="02010600030101010101" pitchFamily="2" charset="-122"/>
            </a:endParaRPr>
          </a:p>
          <a:p>
            <a:pPr algn="ctr" defTabSz="911225" eaLnBrk="1" hangingPunct="1"/>
            <a:r>
              <a:rPr lang="en-US" altLang="zh-CN" sz="3100" b="1" dirty="0">
                <a:solidFill>
                  <a:srgbClr val="002060"/>
                </a:solidFill>
                <a:latin typeface="Calibri (Body)"/>
                <a:ea typeface="SimSun" panose="02010600030101010101" pitchFamily="2" charset="-122"/>
              </a:rPr>
              <a:t>   LỚP 1</a:t>
            </a:r>
            <a:endParaRPr lang="zh-CN" altLang="en-US" sz="3100" b="1" dirty="0">
              <a:solidFill>
                <a:srgbClr val="002060"/>
              </a:solidFill>
              <a:latin typeface="Calibri (Body)"/>
              <a:ea typeface="SimSun" panose="02010600030101010101" pitchFamily="2" charset="-122"/>
            </a:endParaRPr>
          </a:p>
        </p:txBody>
      </p:sp>
      <p:sp>
        <p:nvSpPr>
          <p:cNvPr id="40964" name="文本框 4"/>
          <p:cNvSpPr txBox="1"/>
          <p:nvPr/>
        </p:nvSpPr>
        <p:spPr>
          <a:xfrm>
            <a:off x="3666734" y="5452245"/>
            <a:ext cx="4515631" cy="953932"/>
          </a:xfrm>
          <a:prstGeom prst="rect">
            <a:avLst/>
          </a:prstGeom>
          <a:noFill/>
          <a:ln w="9525">
            <a:noFill/>
          </a:ln>
        </p:spPr>
        <p:txBody>
          <a:bodyPr wrap="none" lIns="91267" tIns="45633" rIns="91267" bIns="45633">
            <a:spAutoFit/>
          </a:bodyPr>
          <a:lstStyle/>
          <a:p>
            <a:pPr algn="ctr" defTabSz="1216025" eaLnBrk="1" hangingPunct="1"/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Giáo viên</a:t>
            </a:r>
            <a:r>
              <a:rPr lang="vi-VN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: 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Nguyễn Thị Dung</a:t>
            </a:r>
          </a:p>
          <a:p>
            <a:pPr algn="ctr" defTabSz="1216025" eaLnBrk="1" hangingPunct="1"/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Năm học: 2024 - 2025</a:t>
            </a:r>
            <a:endParaRPr lang="zh-CN" altLang="en-US" sz="2800" b="1" i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lt"/>
            </a:endParaRPr>
          </a:p>
        </p:txBody>
      </p:sp>
      <p:sp>
        <p:nvSpPr>
          <p:cNvPr id="40965" name="WordArt 9"/>
          <p:cNvSpPr>
            <a:spLocks noTextEdit="1"/>
          </p:cNvSpPr>
          <p:nvPr/>
        </p:nvSpPr>
        <p:spPr>
          <a:xfrm>
            <a:off x="3851276" y="2266950"/>
            <a:ext cx="4530724" cy="81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 b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8100" dir="2699999" algn="tl" rotWithShape="0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</a:rPr>
              <a:t>Về dự giờ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ách điện tử">
            <a:extLst>
              <a:ext uri="{FF2B5EF4-FFF2-40B4-BE49-F238E27FC236}">
                <a16:creationId xmlns:a16="http://schemas.microsoft.com/office/drawing/2014/main" id="{83C391D7-A54D-3D80-FF0E-58DAB192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57001" r="10175" b="8501"/>
          <a:stretch>
            <a:fillRect/>
          </a:stretch>
        </p:blipFill>
        <p:spPr bwMode="auto">
          <a:xfrm>
            <a:off x="1134268" y="1752600"/>
            <a:ext cx="9923463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4A5ADBE-FC24-05A8-ACE6-23D8981B5890}"/>
              </a:ext>
            </a:extLst>
          </p:cNvPr>
          <p:cNvSpPr/>
          <p:nvPr/>
        </p:nvSpPr>
        <p:spPr>
          <a:xfrm>
            <a:off x="381000" y="609600"/>
            <a:ext cx="7585075" cy="7842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59597905421">
            <a:hlinkClick r:id="" action="ppaction://media"/>
            <a:extLst>
              <a:ext uri="{FF2B5EF4-FFF2-40B4-BE49-F238E27FC236}">
                <a16:creationId xmlns:a16="http://schemas.microsoft.com/office/drawing/2014/main" id="{CA4907E5-174B-2501-98E8-DC0EEB8BF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81000"/>
            <a:ext cx="10896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63689997899">
            <a:hlinkClick r:id="" action="ppaction://media"/>
            <a:extLst>
              <a:ext uri="{FF2B5EF4-FFF2-40B4-BE49-F238E27FC236}">
                <a16:creationId xmlns:a16="http://schemas.microsoft.com/office/drawing/2014/main" id="{73D13320-7480-22F3-0C2B-09083F7844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272909"/>
            <a:ext cx="11201401" cy="62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ÀO RỪNG HOA - SGK KẾT NỐI TRI THỨC VỚI CUỘC SỐNG - ÂM NHẠC LỚP 1 - NHẠC MỚI SÔI ĐỘNG -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426" y="98426"/>
            <a:ext cx="8893175" cy="6607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78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CD8C9DF0-7287-847A-E138-3C7FCBE6CF07}"/>
              </a:ext>
            </a:extLst>
          </p:cNvPr>
          <p:cNvSpPr/>
          <p:nvPr/>
        </p:nvSpPr>
        <p:spPr>
          <a:xfrm>
            <a:off x="228600" y="152400"/>
            <a:ext cx="2578100" cy="785813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 descr="Sách điện tử">
            <a:extLst>
              <a:ext uri="{FF2B5EF4-FFF2-40B4-BE49-F238E27FC236}">
                <a16:creationId xmlns:a16="http://schemas.microsoft.com/office/drawing/2014/main" id="{83683D1A-BD36-7218-16F6-F86D7005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13000" r="11578" b="55499"/>
          <a:stretch>
            <a:fillRect/>
          </a:stretch>
        </p:blipFill>
        <p:spPr bwMode="auto">
          <a:xfrm>
            <a:off x="533400" y="1116496"/>
            <a:ext cx="11125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D862F3-794F-3103-4C80-D0EDBBFFFA0B}"/>
              </a:ext>
            </a:extLst>
          </p:cNvPr>
          <p:cNvSpPr txBox="1"/>
          <p:nvPr/>
        </p:nvSpPr>
        <p:spPr>
          <a:xfrm>
            <a:off x="364434" y="1188719"/>
            <a:ext cx="11430000" cy="1394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8000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    làng      dài       hẹp   </a:t>
            </a:r>
            <a:endParaRPr lang="en-US" sz="8000" i="1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1E55A-F3C9-EAE7-08B4-DF671CFB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2338288"/>
            <a:ext cx="457200" cy="45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EB9D88-EF98-9C0A-E320-F7F842BF9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56" y="2317023"/>
            <a:ext cx="381000" cy="53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CCEB12-3DA1-C345-3579-8B36C967B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377629"/>
            <a:ext cx="685800" cy="45719"/>
          </a:xfrm>
          <a:prstGeom prst="rect">
            <a:avLst/>
          </a:prstGeom>
          <a:solidFill>
            <a:srgbClr val="000099"/>
          </a:solidFill>
          <a:ln>
            <a:solidFill>
              <a:srgbClr val="FFFF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F5734-A495-9CE3-B671-9E060BF3C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8" y="5309505"/>
            <a:ext cx="12156142" cy="1548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3F2921-5E69-B8EA-7287-6EC25613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370185"/>
            <a:ext cx="457200" cy="45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009E8F-F3AB-7865-51E4-C731FA3E8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0" y="2546752"/>
            <a:ext cx="838200" cy="8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9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2DFE7-9A3F-8B41-BCF2-E8DCC7218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3BC2576D-975D-2FAD-C7C5-501B6045EB2D}"/>
              </a:ext>
            </a:extLst>
          </p:cNvPr>
          <p:cNvSpPr/>
          <p:nvPr/>
        </p:nvSpPr>
        <p:spPr>
          <a:xfrm>
            <a:off x="228600" y="152400"/>
            <a:ext cx="2578100" cy="785813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 descr="Sách điện tử">
            <a:extLst>
              <a:ext uri="{FF2B5EF4-FFF2-40B4-BE49-F238E27FC236}">
                <a16:creationId xmlns:a16="http://schemas.microsoft.com/office/drawing/2014/main" id="{DC677A14-1627-EF3A-59D8-099EDFFE4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13000" r="11578" b="55499"/>
          <a:stretch>
            <a:fillRect/>
          </a:stretch>
        </p:blipFill>
        <p:spPr bwMode="auto">
          <a:xfrm>
            <a:off x="533400" y="1116496"/>
            <a:ext cx="11125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124487"/>
      </p:ext>
    </p:extLst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E6AAE911-DB9B-6646-6294-586F7CCB1BEB}"/>
              </a:ext>
            </a:extLst>
          </p:cNvPr>
          <p:cNvGrpSpPr>
            <a:grpSpLocks/>
          </p:cNvGrpSpPr>
          <p:nvPr/>
        </p:nvGrpSpPr>
        <p:grpSpPr bwMode="auto">
          <a:xfrm>
            <a:off x="1766474" y="2133600"/>
            <a:ext cx="8724900" cy="2990850"/>
            <a:chOff x="252315" y="1637959"/>
            <a:chExt cx="8724900" cy="2990850"/>
          </a:xfrm>
        </p:grpSpPr>
        <p:pic>
          <p:nvPicPr>
            <p:cNvPr id="15366" name="Picture 2">
              <a:extLst>
                <a:ext uri="{FF2B5EF4-FFF2-40B4-BE49-F238E27FC236}">
                  <a16:creationId xmlns:a16="http://schemas.microsoft.com/office/drawing/2014/main" id="{B6D87703-BB5B-6B69-342E-4D522364C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28"/>
            <a:stretch>
              <a:fillRect/>
            </a:stretch>
          </p:blipFill>
          <p:spPr bwMode="auto">
            <a:xfrm>
              <a:off x="252315" y="3725534"/>
              <a:ext cx="8724900" cy="90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7" name="Picture 2">
              <a:extLst>
                <a:ext uri="{FF2B5EF4-FFF2-40B4-BE49-F238E27FC236}">
                  <a16:creationId xmlns:a16="http://schemas.microsoft.com/office/drawing/2014/main" id="{6545D4C6-D114-1F8C-5024-9BC5698B2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15" y="1637959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363" name="Rectangle 1">
            <a:extLst>
              <a:ext uri="{FF2B5EF4-FFF2-40B4-BE49-F238E27FC236}">
                <a16:creationId xmlns:a16="http://schemas.microsoft.com/office/drawing/2014/main" id="{8B6034CF-B153-92BF-2BA6-AC1E3E22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123" y="2633663"/>
            <a:ext cx="99091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   Mẹ dẫn Ǉċ đi Λłn cΪ đưŊg làng dài</a:t>
            </a:r>
            <a:endParaRPr lang="en-US" altLang="en-US" sz="35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5364" name="Rectangle 13">
            <a:extLst>
              <a:ext uri="{FF2B5EF4-FFF2-40B4-BE49-F238E27FC236}">
                <a16:creationId xmlns:a16="http://schemas.microsoft.com/office/drawing/2014/main" id="{FAE74E19-2F39-9606-3A0C-E663CC8FF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091" y="3324226"/>
            <a:ext cx="9067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và Ǘ−p. CΪ đưŊg Ǉċ đã đi lại ηΗϛu jà</a:t>
            </a:r>
            <a:endParaRPr lang="en-US" altLang="en-US" sz="35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F2C9B8FE-9B8E-7607-F4D1-7651F453B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779" y="4014789"/>
            <a:ext cx="9067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sao </a:t>
            </a:r>
            <a:r>
              <a:rPr lang="el-GR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κ</a:t>
            </a:r>
            <a:r>
              <a:rPr lang="vi-VN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ấy lạ</a:t>
            </a:r>
            <a:endParaRPr lang="en-US" altLang="en-US" sz="35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99571-121C-106E-6E06-71F9AFF0E409}"/>
              </a:ext>
            </a:extLst>
          </p:cNvPr>
          <p:cNvSpPr txBox="1"/>
          <p:nvPr/>
        </p:nvSpPr>
        <p:spPr>
          <a:xfrm>
            <a:off x="3972232" y="3980200"/>
            <a:ext cx="514718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91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81FF19-A45B-8861-02DE-2B876EA25DBC}"/>
              </a:ext>
            </a:extLst>
          </p:cNvPr>
          <p:cNvSpPr/>
          <p:nvPr/>
        </p:nvSpPr>
        <p:spPr>
          <a:xfrm>
            <a:off x="76200" y="304800"/>
            <a:ext cx="12039600" cy="233238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hoặc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ươn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ai, ay.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C4DA0E-2386-CFBC-11DF-915D24E79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70991"/>
            <a:ext cx="1066800" cy="45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D4AC7B-1CF2-E1D4-74AC-02E276C21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483908"/>
            <a:ext cx="1683026" cy="53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131</Words>
  <Application>Microsoft Office PowerPoint</Application>
  <PresentationFormat>Widescreen</PresentationFormat>
  <Paragraphs>18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SimSun</vt:lpstr>
      <vt:lpstr>.VnAristote</vt:lpstr>
      <vt:lpstr>Arial</vt:lpstr>
      <vt:lpstr>Calibri</vt:lpstr>
      <vt:lpstr>Calibri (Body)</vt:lpstr>
      <vt:lpstr>Calibri Light</vt:lpstr>
      <vt:lpstr>HP001 4 hàng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HUNG</dc:creator>
  <cp:lastModifiedBy>Dell</cp:lastModifiedBy>
  <cp:revision>221</cp:revision>
  <dcterms:created xsi:type="dcterms:W3CDTF">2010-11-01T05:15:04Z</dcterms:created>
  <dcterms:modified xsi:type="dcterms:W3CDTF">2025-03-02T14:30:53Z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1532444A2E814119AE6FC6FA316E6F00_13</vt:lpwstr>
  </property>
  <property fmtid="{D5CDD505-2E9C-101B-9397-08002B2CF9AE}" pid="3" name="KSOProductBuildVer">
    <vt:lpwstr>1033-12.2.0.18911</vt:lpwstr>
  </property>
</Properties>
</file>