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82" r:id="rId3"/>
    <p:sldId id="290" r:id="rId4"/>
    <p:sldId id="291" r:id="rId5"/>
    <p:sldId id="286" r:id="rId6"/>
    <p:sldId id="287" r:id="rId7"/>
    <p:sldId id="288" r:id="rId8"/>
    <p:sldId id="289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BA2F-917D-4545-3BD3-66B5975DA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E0B6C-7935-AD47-9BE0-AC24BD649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4173E-ACB1-806A-9696-989AC893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37BD-48C8-B30A-E798-BDA49729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C0E0C-4E18-200F-6F56-7B8BD000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BD50-A9B3-CD04-20DC-94A876C8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98A70-FF04-B207-7ADF-2F833796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45FB-F45B-9983-C054-4465DF16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87DB-A7AD-6EBF-ABB3-FDF197E7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B70A-6D7B-3A03-3483-7C69B2BF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756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703F1-EDB8-CD1F-4E9F-9007B20E6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2EA20-B951-D978-5044-9E6E8A3FA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468B7-9B28-042F-51C9-515B2F94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28ED-84EC-52F2-7058-746DDD73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989DF-71B4-F165-F19A-28A9615E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66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C262-0C9C-DA46-746C-8DA28D43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EF1D2-5CA8-11B9-BEFE-40605E134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041F-8FD6-EFA2-742C-D2F90437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D810-DE15-87BF-48E9-31BD2AD1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6021C-8892-6B29-539F-1D2071FC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770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C4BE-0382-751F-6706-381C039F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90D2-7033-29BD-4F77-A8301182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EA6C-B938-5849-9579-46311856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4B2A-7C2F-CA67-228E-BF3836B4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B786-ED69-E44E-D589-B7C0F4E4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6958-92CC-A40C-C53E-19F5E6A8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2DB0-52D3-DA07-1563-FDBF37B78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303C0-25B9-37C4-5F22-B413EFD1B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7F293-2EB8-5E34-ADE9-020097A4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7BD71-CF54-2F5A-75B2-8F94DDB4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0BF7D-5C81-8141-E6DA-F0CFB780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973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1DEC-D0D0-1900-1359-64B1A151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EC5E6-E967-7673-65D0-2DFAAFEB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B3598-1C2B-A8C7-04F1-E7CFED5D5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04881-F93B-4F0D-4131-3A39171D4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15D17-976F-290E-41F2-3B2BC0F70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30E84-2F83-F0A1-36CD-3A4AE7BD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28979-D616-40D3-A8D0-938AB1F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0223D-5B5C-9D6D-AB3B-E9D15D9B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470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1FB0-1AE8-362D-9908-5785B4E2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3A344-066C-0437-7AD6-070E4173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F7694-3106-7D94-07F0-6C6D12DD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3B3EE-A739-87D7-EA4B-60B63D2A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3F43A-0FDC-7B2C-5203-0F99C7AA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6B71B-ACE9-283C-5C08-83816FB9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2D06F-3751-C070-A72D-FB14FDCA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7450-3117-6B71-8932-8B056F05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F663-D831-398B-2FB8-04FB139A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121FD-0980-804E-402D-8860A5ED0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4C540-D6A1-0348-FB81-4F000091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670DA-B78D-547C-CDFB-C62E93F6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6F239-5A78-A5C4-E47B-F7748448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60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B587-6C01-33E1-59AE-8B937E6B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A4E01-9FCD-A89C-B859-BE4359A66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C1367-9471-4DB8-EFA7-4956AFE43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AF1CE-7352-2D84-991B-F70FBBF0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76628-42AD-BCA7-D1F3-8B15B905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74CB1-77A9-E399-5C0C-1E856A76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5207E-D865-B8C6-C7BC-047A7CC1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37720-05C1-1331-ED03-E6F90F1B5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AA48-75A8-79A4-54BA-226F6939B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6A1D9-D323-4F4E-8655-25E2D32CE74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E211-2F9E-0145-97EC-499221B3B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2F27E-2B61-B6E5-50B2-EF9B9F740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0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689" y="-1729151"/>
            <a:ext cx="12512597" cy="8690568"/>
          </a:xfrm>
          <a:custGeom>
            <a:avLst/>
            <a:gdLst/>
            <a:ahLst/>
            <a:cxnLst/>
            <a:rect l="l" t="t" r="r" b="b"/>
            <a:pathLst>
              <a:path w="18768896" h="13035852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1908416" y="465650"/>
            <a:ext cx="8138389" cy="4463338"/>
            <a:chOff x="0" y="0"/>
            <a:chExt cx="16276777" cy="8926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3039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5425592" y="0"/>
              <a:ext cx="10851185" cy="8926675"/>
            </a:xfrm>
            <a:custGeom>
              <a:avLst/>
              <a:gdLst/>
              <a:ahLst/>
              <a:cxnLst/>
              <a:rect l="l" t="t" r="r" b="b"/>
              <a:pathLst>
                <a:path w="10851185" h="892667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039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489200" y="1509314"/>
            <a:ext cx="7076635" cy="1556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13"/>
              </a:lnSpc>
            </a:pP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ÔN THI VÀO 10</a:t>
            </a:r>
          </a:p>
          <a:p>
            <a:pPr algn="ctr">
              <a:lnSpc>
                <a:spcPts val="6413"/>
              </a:lnSpc>
            </a:pP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Chuyên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đề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Thống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kê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và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xác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suất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bin"/>
              <a:cs typeface="Times New Roman" panose="02020603050405020304" pitchFamily="18" charset="0"/>
              <a:sym typeface="Cabin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311396" y="5337099"/>
            <a:ext cx="5107993" cy="2776891"/>
          </a:xfrm>
          <a:custGeom>
            <a:avLst/>
            <a:gdLst/>
            <a:ahLst/>
            <a:cxnLst/>
            <a:rect l="l" t="t" r="r" b="b"/>
            <a:pathLst>
              <a:path w="7661990" h="4165336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9" name="Freeform 9"/>
          <p:cNvSpPr/>
          <p:nvPr/>
        </p:nvSpPr>
        <p:spPr>
          <a:xfrm flipH="1">
            <a:off x="8275032" y="4491048"/>
            <a:ext cx="1180721" cy="875881"/>
          </a:xfrm>
          <a:custGeom>
            <a:avLst/>
            <a:gdLst/>
            <a:ahLst/>
            <a:cxnLst/>
            <a:rect l="l" t="t" r="r" b="b"/>
            <a:pathLst>
              <a:path w="1771082" h="1313821">
                <a:moveTo>
                  <a:pt x="1771082" y="0"/>
                </a:moveTo>
                <a:lnTo>
                  <a:pt x="0" y="0"/>
                </a:lnTo>
                <a:lnTo>
                  <a:pt x="0" y="1313820"/>
                </a:lnTo>
                <a:lnTo>
                  <a:pt x="1771082" y="1313820"/>
                </a:lnTo>
                <a:lnTo>
                  <a:pt x="177108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10002794" y="3615168"/>
            <a:ext cx="1375929" cy="1751761"/>
          </a:xfrm>
          <a:custGeom>
            <a:avLst/>
            <a:gdLst/>
            <a:ahLst/>
            <a:cxnLst/>
            <a:rect l="l" t="t" r="r" b="b"/>
            <a:pathLst>
              <a:path w="2063893" h="2627642">
                <a:moveTo>
                  <a:pt x="0" y="0"/>
                </a:moveTo>
                <a:lnTo>
                  <a:pt x="2063893" y="0"/>
                </a:lnTo>
                <a:lnTo>
                  <a:pt x="2063893" y="2627641"/>
                </a:lnTo>
                <a:lnTo>
                  <a:pt x="0" y="2627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flipH="1">
            <a:off x="-278688" y="1371600"/>
            <a:ext cx="3083782" cy="6035873"/>
          </a:xfrm>
          <a:custGeom>
            <a:avLst/>
            <a:gdLst/>
            <a:ahLst/>
            <a:cxnLst/>
            <a:rect l="l" t="t" r="r" b="b"/>
            <a:pathLst>
              <a:path w="4625673" h="9053809">
                <a:moveTo>
                  <a:pt x="4625673" y="0"/>
                </a:moveTo>
                <a:lnTo>
                  <a:pt x="0" y="0"/>
                </a:lnTo>
                <a:lnTo>
                  <a:pt x="0" y="9053809"/>
                </a:lnTo>
                <a:lnTo>
                  <a:pt x="4625673" y="9053809"/>
                </a:lnTo>
                <a:lnTo>
                  <a:pt x="462567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10002793" y="0"/>
            <a:ext cx="1556143" cy="27432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4399131" y="4201338"/>
            <a:ext cx="2214511" cy="27432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 rot="-1727232">
            <a:off x="-126716" y="504723"/>
            <a:ext cx="2779838" cy="601456"/>
          </a:xfrm>
          <a:custGeom>
            <a:avLst/>
            <a:gdLst/>
            <a:ahLst/>
            <a:cxnLst/>
            <a:rect l="l" t="t" r="r" b="b"/>
            <a:pathLst>
              <a:path w="4169757" h="902184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F8BBDB-6A17-FFAA-229C-FA1920534A0F}"/>
              </a:ext>
            </a:extLst>
          </p:cNvPr>
          <p:cNvSpPr/>
          <p:nvPr/>
        </p:nvSpPr>
        <p:spPr>
          <a:xfrm>
            <a:off x="3080013" y="3429000"/>
            <a:ext cx="5588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Giáo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viên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Trần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Thi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̣ Tú 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1722B-E167-403D-079A-B66C4415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1" y="1235697"/>
            <a:ext cx="10478962" cy="2105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F50A3-33B8-F290-C881-A8F3C7D2566C}"/>
              </a:ext>
            </a:extLst>
          </p:cNvPr>
          <p:cNvSpPr txBox="1"/>
          <p:nvPr/>
        </p:nvSpPr>
        <p:spPr>
          <a:xfrm>
            <a:off x="554861" y="612743"/>
            <a:ext cx="3594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0D0A-1DB9-873A-5358-FD730B5A6B29}"/>
              </a:ext>
            </a:extLst>
          </p:cNvPr>
          <p:cNvSpPr txBox="1"/>
          <p:nvPr/>
        </p:nvSpPr>
        <p:spPr>
          <a:xfrm>
            <a:off x="554860" y="3316930"/>
            <a:ext cx="437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7D276-3955-2ECE-FE32-211FC2AE6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8" y="3768411"/>
            <a:ext cx="10726647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4F50A3-33B8-F290-C881-A8F3C7D2566C}"/>
              </a:ext>
            </a:extLst>
          </p:cNvPr>
          <p:cNvSpPr txBox="1"/>
          <p:nvPr/>
        </p:nvSpPr>
        <p:spPr>
          <a:xfrm>
            <a:off x="554861" y="612743"/>
            <a:ext cx="442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DB337-7A3E-7612-3AF9-69AC17EE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97" y="1012853"/>
            <a:ext cx="8556997" cy="56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0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19BE55-229D-B4AB-16D2-6EBF7457584A}"/>
              </a:ext>
            </a:extLst>
          </p:cNvPr>
          <p:cNvSpPr/>
          <p:nvPr/>
        </p:nvSpPr>
        <p:spPr>
          <a:xfrm>
            <a:off x="2681207" y="1141884"/>
            <a:ext cx="63860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sz="3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3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33F1A1-7DAE-97C9-DA37-E43AF8FE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18665"/>
              </p:ext>
            </p:extLst>
          </p:nvPr>
        </p:nvGraphicFramePr>
        <p:xfrm>
          <a:off x="2085438" y="2424980"/>
          <a:ext cx="7992001" cy="953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5910">
                  <a:extLst>
                    <a:ext uri="{9D8B030D-6E8A-4147-A177-3AD203B41FA5}">
                      <a16:colId xmlns:a16="http://schemas.microsoft.com/office/drawing/2014/main" val="661624008"/>
                    </a:ext>
                  </a:extLst>
                </a:gridCol>
                <a:gridCol w="1434093">
                  <a:extLst>
                    <a:ext uri="{9D8B030D-6E8A-4147-A177-3AD203B41FA5}">
                      <a16:colId xmlns:a16="http://schemas.microsoft.com/office/drawing/2014/main" val="382078817"/>
                    </a:ext>
                  </a:extLst>
                </a:gridCol>
                <a:gridCol w="1935999">
                  <a:extLst>
                    <a:ext uri="{9D8B030D-6E8A-4147-A177-3AD203B41FA5}">
                      <a16:colId xmlns:a16="http://schemas.microsoft.com/office/drawing/2014/main" val="3492485885"/>
                    </a:ext>
                  </a:extLst>
                </a:gridCol>
                <a:gridCol w="1935999">
                  <a:extLst>
                    <a:ext uri="{9D8B030D-6E8A-4147-A177-3AD203B41FA5}">
                      <a16:colId xmlns:a16="http://schemas.microsoft.com/office/drawing/2014/main" val="3084733041"/>
                    </a:ext>
                  </a:extLst>
                </a:gridCol>
              </a:tblGrid>
              <a:tr h="528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Tuổi</a:t>
                      </a: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thọ</a:t>
                      </a: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27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ngày</a:t>
                      </a: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[30;40)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[40;50)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[50;60)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extLst>
                  <a:ext uri="{0D108BD9-81ED-4DB2-BD59-A6C34878D82A}">
                    <a16:rowId xmlns:a16="http://schemas.microsoft.com/office/drawing/2014/main" val="1007248155"/>
                  </a:ext>
                </a:extLst>
              </a:tr>
              <a:tr h="407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Tần</a:t>
                      </a: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số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2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60" marR="131960" marT="0" marB="0"/>
                </a:tc>
                <a:extLst>
                  <a:ext uri="{0D108BD9-81ED-4DB2-BD59-A6C34878D82A}">
                    <a16:rowId xmlns:a16="http://schemas.microsoft.com/office/drawing/2014/main" val="15930571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D691A8-D12C-CF8F-9129-12A3D6C60A40}"/>
              </a:ext>
            </a:extLst>
          </p:cNvPr>
          <p:cNvSpPr/>
          <p:nvPr/>
        </p:nvSpPr>
        <p:spPr>
          <a:xfrm>
            <a:off x="979242" y="630440"/>
            <a:ext cx="99490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b="1" cap="none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cap="none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a, b, c, d ở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DBC7D-2E63-EC5F-3D84-BAB2BCF6DC29}"/>
              </a:ext>
            </a:extLst>
          </p:cNvPr>
          <p:cNvSpPr txBox="1"/>
          <p:nvPr/>
        </p:nvSpPr>
        <p:spPr>
          <a:xfrm>
            <a:off x="299247" y="1666002"/>
            <a:ext cx="115643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55504-C49C-B6A9-0E88-5B78A13588F6}"/>
              </a:ext>
            </a:extLst>
          </p:cNvPr>
          <p:cNvSpPr txBox="1"/>
          <p:nvPr/>
        </p:nvSpPr>
        <p:spPr>
          <a:xfrm>
            <a:off x="209492" y="3611946"/>
            <a:ext cx="831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992BA-214B-D18B-A6E1-6C32B405AEAE}"/>
              </a:ext>
            </a:extLst>
          </p:cNvPr>
          <p:cNvSpPr txBox="1"/>
          <p:nvPr/>
        </p:nvSpPr>
        <p:spPr>
          <a:xfrm>
            <a:off x="209492" y="4319287"/>
            <a:ext cx="971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D4CE8-85D0-97C1-D5D7-8B0FAC1497DD}"/>
              </a:ext>
            </a:extLst>
          </p:cNvPr>
          <p:cNvSpPr txBox="1"/>
          <p:nvPr/>
        </p:nvSpPr>
        <p:spPr>
          <a:xfrm>
            <a:off x="209492" y="5065423"/>
            <a:ext cx="1040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60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30%.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3557E-C5E5-F046-16E1-8F4AB2EBCFCF}"/>
              </a:ext>
            </a:extLst>
          </p:cNvPr>
          <p:cNvSpPr txBox="1"/>
          <p:nvPr/>
        </p:nvSpPr>
        <p:spPr>
          <a:xfrm>
            <a:off x="209492" y="5730917"/>
            <a:ext cx="8536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[30;40)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12%.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42DD02-F6D7-3ECA-25F7-4EE434E7E2FD}"/>
              </a:ext>
            </a:extLst>
          </p:cNvPr>
          <p:cNvSpPr/>
          <p:nvPr/>
        </p:nvSpPr>
        <p:spPr>
          <a:xfrm>
            <a:off x="10480886" y="3592231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A2957D-3773-F4E6-A14C-4450B0F4064C}"/>
              </a:ext>
            </a:extLst>
          </p:cNvPr>
          <p:cNvSpPr/>
          <p:nvPr/>
        </p:nvSpPr>
        <p:spPr>
          <a:xfrm>
            <a:off x="11230467" y="3592230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42AA90-39AA-77BF-2229-B2E6DD00A47B}"/>
              </a:ext>
            </a:extLst>
          </p:cNvPr>
          <p:cNvSpPr/>
          <p:nvPr/>
        </p:nvSpPr>
        <p:spPr>
          <a:xfrm>
            <a:off x="10491881" y="4291388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7B3217-2658-6B44-565F-E923974E0FC4}"/>
              </a:ext>
            </a:extLst>
          </p:cNvPr>
          <p:cNvSpPr/>
          <p:nvPr/>
        </p:nvSpPr>
        <p:spPr>
          <a:xfrm>
            <a:off x="11241462" y="4291387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766062-BE3C-C1CE-A0BE-78F732DBB5C5}"/>
              </a:ext>
            </a:extLst>
          </p:cNvPr>
          <p:cNvSpPr/>
          <p:nvPr/>
        </p:nvSpPr>
        <p:spPr>
          <a:xfrm>
            <a:off x="10473027" y="5045524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2E95EB-AF20-E03E-7BFB-FF394AF50E64}"/>
              </a:ext>
            </a:extLst>
          </p:cNvPr>
          <p:cNvSpPr/>
          <p:nvPr/>
        </p:nvSpPr>
        <p:spPr>
          <a:xfrm>
            <a:off x="11222608" y="5045523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0DF4C7-FF77-B22D-04A1-11A655F1B107}"/>
              </a:ext>
            </a:extLst>
          </p:cNvPr>
          <p:cNvSpPr/>
          <p:nvPr/>
        </p:nvSpPr>
        <p:spPr>
          <a:xfrm>
            <a:off x="10473027" y="5747219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9DCF08-ECD3-9AB3-9C46-D561EEE8187C}"/>
              </a:ext>
            </a:extLst>
          </p:cNvPr>
          <p:cNvSpPr/>
          <p:nvPr/>
        </p:nvSpPr>
        <p:spPr>
          <a:xfrm>
            <a:off x="11222608" y="5747218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899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D691A8-D12C-CF8F-9129-12A3D6C60A40}"/>
              </a:ext>
            </a:extLst>
          </p:cNvPr>
          <p:cNvSpPr/>
          <p:nvPr/>
        </p:nvSpPr>
        <p:spPr>
          <a:xfrm>
            <a:off x="852328" y="21949"/>
            <a:ext cx="99490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b="1" cap="none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cap="none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a, b, c, d ở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DBC7D-2E63-EC5F-3D84-BAB2BCF6DC29}"/>
              </a:ext>
            </a:extLst>
          </p:cNvPr>
          <p:cNvSpPr txBox="1"/>
          <p:nvPr/>
        </p:nvSpPr>
        <p:spPr>
          <a:xfrm>
            <a:off x="209492" y="1243261"/>
            <a:ext cx="9464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bìa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chia </a:t>
            </a:r>
          </a:p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1; 12; 18; 22; 27; 69; 96;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99.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quay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Quay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55504-C49C-B6A9-0E88-5B78A13588F6}"/>
              </a:ext>
            </a:extLst>
          </p:cNvPr>
          <p:cNvSpPr txBox="1"/>
          <p:nvPr/>
        </p:nvSpPr>
        <p:spPr>
          <a:xfrm>
            <a:off x="269460" y="3228517"/>
            <a:ext cx="490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992BA-214B-D18B-A6E1-6C32B405AEAE}"/>
              </a:ext>
            </a:extLst>
          </p:cNvPr>
          <p:cNvSpPr txBox="1"/>
          <p:nvPr/>
        </p:nvSpPr>
        <p:spPr>
          <a:xfrm>
            <a:off x="248621" y="3766125"/>
            <a:ext cx="9081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A: ‘‘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0,5.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42DD02-F6D7-3ECA-25F7-4EE434E7E2FD}"/>
              </a:ext>
            </a:extLst>
          </p:cNvPr>
          <p:cNvSpPr/>
          <p:nvPr/>
        </p:nvSpPr>
        <p:spPr>
          <a:xfrm>
            <a:off x="10480886" y="3252864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A2957D-3773-F4E6-A14C-4450B0F4064C}"/>
              </a:ext>
            </a:extLst>
          </p:cNvPr>
          <p:cNvSpPr/>
          <p:nvPr/>
        </p:nvSpPr>
        <p:spPr>
          <a:xfrm>
            <a:off x="11230467" y="3252863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42AA90-39AA-77BF-2229-B2E6DD00A47B}"/>
              </a:ext>
            </a:extLst>
          </p:cNvPr>
          <p:cNvSpPr/>
          <p:nvPr/>
        </p:nvSpPr>
        <p:spPr>
          <a:xfrm>
            <a:off x="10491881" y="4065147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7B3217-2658-6B44-565F-E923974E0FC4}"/>
              </a:ext>
            </a:extLst>
          </p:cNvPr>
          <p:cNvSpPr/>
          <p:nvPr/>
        </p:nvSpPr>
        <p:spPr>
          <a:xfrm>
            <a:off x="11241462" y="4065146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766062-BE3C-C1CE-A0BE-78F732DBB5C5}"/>
              </a:ext>
            </a:extLst>
          </p:cNvPr>
          <p:cNvSpPr/>
          <p:nvPr/>
        </p:nvSpPr>
        <p:spPr>
          <a:xfrm>
            <a:off x="10473027" y="5045524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2E95EB-AF20-E03E-7BFB-FF394AF50E64}"/>
              </a:ext>
            </a:extLst>
          </p:cNvPr>
          <p:cNvSpPr/>
          <p:nvPr/>
        </p:nvSpPr>
        <p:spPr>
          <a:xfrm>
            <a:off x="11222608" y="5045523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0DF4C7-FF77-B22D-04A1-11A655F1B107}"/>
              </a:ext>
            </a:extLst>
          </p:cNvPr>
          <p:cNvSpPr/>
          <p:nvPr/>
        </p:nvSpPr>
        <p:spPr>
          <a:xfrm>
            <a:off x="10473027" y="6039456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9DCF08-ECD3-9AB3-9C46-D561EEE8187C}"/>
              </a:ext>
            </a:extLst>
          </p:cNvPr>
          <p:cNvSpPr/>
          <p:nvPr/>
        </p:nvSpPr>
        <p:spPr>
          <a:xfrm>
            <a:off x="11222608" y="6039455"/>
            <a:ext cx="641023" cy="4803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6B61B4-37FD-F3BD-67DB-1DF58892A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28" y="1037612"/>
            <a:ext cx="2263681" cy="20353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82405E-072F-C6DF-3658-E95E777423A7}"/>
              </a:ext>
            </a:extLst>
          </p:cNvPr>
          <p:cNvSpPr txBox="1"/>
          <p:nvPr/>
        </p:nvSpPr>
        <p:spPr>
          <a:xfrm>
            <a:off x="269460" y="4771728"/>
            <a:ext cx="8992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B: ‘‘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0,2.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C263D2-81C8-92F8-FD40-1D009964CEC2}"/>
              </a:ext>
            </a:extLst>
          </p:cNvPr>
          <p:cNvSpPr txBox="1"/>
          <p:nvPr/>
        </p:nvSpPr>
        <p:spPr>
          <a:xfrm>
            <a:off x="209492" y="5747218"/>
            <a:ext cx="9060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C: ‘‘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0,25.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4DE8E-161B-4B56-BD62-039E64E0CEE2}"/>
              </a:ext>
            </a:extLst>
          </p:cNvPr>
          <p:cNvSpPr txBox="1"/>
          <p:nvPr/>
        </p:nvSpPr>
        <p:spPr>
          <a:xfrm>
            <a:off x="2877533" y="219968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8ED21-BD41-9A5F-D068-676D0E1D5145}"/>
              </a:ext>
            </a:extLst>
          </p:cNvPr>
          <p:cNvSpPr txBox="1"/>
          <p:nvPr/>
        </p:nvSpPr>
        <p:spPr>
          <a:xfrm>
            <a:off x="637881" y="865737"/>
            <a:ext cx="10573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Câu</a:t>
            </a:r>
            <a:r>
              <a:rPr lang="en-US" sz="3600" b="1" dirty="0"/>
              <a:t> 1:</a:t>
            </a:r>
            <a:r>
              <a:rPr lang="en-US" sz="3600" dirty="0"/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xu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ngẫu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tím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F2925-198D-37E3-CB54-8C570B3911A3}"/>
              </a:ext>
            </a:extLst>
          </p:cNvPr>
          <p:cNvSpPr txBox="1"/>
          <p:nvPr/>
        </p:nvSpPr>
        <p:spPr>
          <a:xfrm>
            <a:off x="4795912" y="3949831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901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4DE8E-161B-4B56-BD62-039E64E0CEE2}"/>
              </a:ext>
            </a:extLst>
          </p:cNvPr>
          <p:cNvSpPr txBox="1"/>
          <p:nvPr/>
        </p:nvSpPr>
        <p:spPr>
          <a:xfrm>
            <a:off x="2877533" y="219968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8ED21-BD41-9A5F-D068-676D0E1D5145}"/>
              </a:ext>
            </a:extLst>
          </p:cNvPr>
          <p:cNvSpPr txBox="1"/>
          <p:nvPr/>
        </p:nvSpPr>
        <p:spPr>
          <a:xfrm>
            <a:off x="637881" y="865737"/>
            <a:ext cx="10573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Câu</a:t>
            </a:r>
            <a:r>
              <a:rPr lang="en-US" sz="3600" b="1" dirty="0"/>
              <a:t> 2:</a:t>
            </a:r>
            <a:r>
              <a:rPr lang="en-US" sz="3600" dirty="0"/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xắc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ngẫu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A, B, C, D.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A: “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xắc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5”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en-US" sz="3600" i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F2925-198D-37E3-CB54-8C570B3911A3}"/>
              </a:ext>
            </a:extLst>
          </p:cNvPr>
          <p:cNvSpPr txBox="1"/>
          <p:nvPr/>
        </p:nvSpPr>
        <p:spPr>
          <a:xfrm>
            <a:off x="4795912" y="3949831"/>
            <a:ext cx="2820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</a:t>
            </a:r>
          </a:p>
        </p:txBody>
      </p:sp>
    </p:spTree>
    <p:extLst>
      <p:ext uri="{BB962C8B-B14F-4D97-AF65-F5344CB8AC3E}">
        <p14:creationId xmlns:p14="http://schemas.microsoft.com/office/powerpoint/2010/main" val="1935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493" y="1158588"/>
            <a:ext cx="3483516" cy="5202455"/>
          </a:xfrm>
          <a:custGeom>
            <a:avLst/>
            <a:gdLst/>
            <a:ahLst/>
            <a:cxnLst/>
            <a:rect l="l" t="t" r="r" b="b"/>
            <a:pathLst>
              <a:path w="3685128" h="5522671">
                <a:moveTo>
                  <a:pt x="0" y="0"/>
                </a:moveTo>
                <a:lnTo>
                  <a:pt x="3685127" y="0"/>
                </a:lnTo>
                <a:lnTo>
                  <a:pt x="3685127" y="5522671"/>
                </a:lnTo>
                <a:lnTo>
                  <a:pt x="0" y="552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92659" y="1675296"/>
            <a:ext cx="1232947" cy="1210520"/>
          </a:xfrm>
          <a:custGeom>
            <a:avLst/>
            <a:gdLst/>
            <a:ahLst/>
            <a:cxnLst/>
            <a:rect l="l" t="t" r="r" b="b"/>
            <a:pathLst>
              <a:path w="1281730" h="1223470">
                <a:moveTo>
                  <a:pt x="0" y="0"/>
                </a:moveTo>
                <a:lnTo>
                  <a:pt x="1281731" y="0"/>
                </a:lnTo>
                <a:lnTo>
                  <a:pt x="1281731" y="1223470"/>
                </a:lnTo>
                <a:lnTo>
                  <a:pt x="0" y="1223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044117" y="4005468"/>
            <a:ext cx="2930028" cy="13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lnSpc>
                <a:spcPct val="150000"/>
              </a:lnSpc>
            </a:pP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Ghi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nhớ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kiến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thức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trong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bài</a:t>
            </a:r>
            <a:endParaRPr lang="en-US" sz="3200" b="1" spc="5" dirty="0">
              <a:solidFill>
                <a:srgbClr val="3275C5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9132" y="140165"/>
            <a:ext cx="7173737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60">
              <a:lnSpc>
                <a:spcPts val="7468"/>
              </a:lnSpc>
            </a:pPr>
            <a:r>
              <a:rPr lang="en-US" sz="5334" b="1" dirty="0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HƯỚNG DẪN VỀ NHÀ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E6ED1B-3D1E-730D-7508-2D85EDE9EAD5}"/>
              </a:ext>
            </a:extLst>
          </p:cNvPr>
          <p:cNvGrpSpPr/>
          <p:nvPr/>
        </p:nvGrpSpPr>
        <p:grpSpPr>
          <a:xfrm>
            <a:off x="-1547299" y="0"/>
            <a:ext cx="4672905" cy="884573"/>
            <a:chOff x="-3390876" y="-298158"/>
            <a:chExt cx="7009358" cy="1326859"/>
          </a:xfrm>
        </p:grpSpPr>
        <p:grpSp>
          <p:nvGrpSpPr>
            <p:cNvPr id="12" name="Group 12"/>
            <p:cNvGrpSpPr/>
            <p:nvPr/>
          </p:nvGrpSpPr>
          <p:grpSpPr>
            <a:xfrm>
              <a:off x="-3390876" y="-298158"/>
              <a:ext cx="7009358" cy="1159703"/>
              <a:chOff x="0" y="0"/>
              <a:chExt cx="1250766" cy="20694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1494" y="0"/>
                <a:ext cx="1227777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27777" h="206940">
                    <a:moveTo>
                      <a:pt x="212692" y="0"/>
                    </a:moveTo>
                    <a:lnTo>
                      <a:pt x="1218286" y="0"/>
                    </a:lnTo>
                    <a:cubicBezTo>
                      <a:pt x="1221833" y="0"/>
                      <a:pt x="1225033" y="2128"/>
                      <a:pt x="1226405" y="5398"/>
                    </a:cubicBezTo>
                    <a:cubicBezTo>
                      <a:pt x="1227778" y="8669"/>
                      <a:pt x="1227054" y="12443"/>
                      <a:pt x="1224569" y="14974"/>
                    </a:cubicBezTo>
                    <a:lnTo>
                      <a:pt x="1050775" y="191966"/>
                    </a:lnTo>
                    <a:cubicBezTo>
                      <a:pt x="1041370" y="201544"/>
                      <a:pt x="1028510" y="206940"/>
                      <a:pt x="1015086" y="206940"/>
                    </a:cubicBezTo>
                    <a:lnTo>
                      <a:pt x="9492" y="206940"/>
                    </a:lnTo>
                    <a:cubicBezTo>
                      <a:pt x="5945" y="206940"/>
                      <a:pt x="2745" y="204812"/>
                      <a:pt x="1373" y="201542"/>
                    </a:cubicBezTo>
                    <a:cubicBezTo>
                      <a:pt x="0" y="198271"/>
                      <a:pt x="724" y="194497"/>
                      <a:pt x="3209" y="191966"/>
                    </a:cubicBezTo>
                    <a:lnTo>
                      <a:pt x="177003" y="14974"/>
                    </a:lnTo>
                    <a:cubicBezTo>
                      <a:pt x="186408" y="5396"/>
                      <a:pt x="199268" y="0"/>
                      <a:pt x="212692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55521" tIns="55521" rIns="55521" bIns="55521" rtlCol="0" anchor="ctr"/>
              <a:lstStyle/>
              <a:p>
                <a:pPr algn="ctr" defTabSz="609660">
                  <a:lnSpc>
                    <a:spcPts val="132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-1748458" y="508418"/>
              <a:ext cx="3144638" cy="520283"/>
              <a:chOff x="0" y="0"/>
              <a:chExt cx="1250766" cy="20694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3485" y="0"/>
                <a:ext cx="1223797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23797" h="206940">
                    <a:moveTo>
                      <a:pt x="214334" y="0"/>
                    </a:moveTo>
                    <a:lnTo>
                      <a:pt x="1212662" y="0"/>
                    </a:lnTo>
                    <a:cubicBezTo>
                      <a:pt x="1216822" y="0"/>
                      <a:pt x="1220577" y="2496"/>
                      <a:pt x="1222187" y="6333"/>
                    </a:cubicBezTo>
                    <a:cubicBezTo>
                      <a:pt x="1223796" y="10170"/>
                      <a:pt x="1222947" y="14598"/>
                      <a:pt x="1220032" y="17567"/>
                    </a:cubicBezTo>
                    <a:lnTo>
                      <a:pt x="1051330" y="189373"/>
                    </a:lnTo>
                    <a:cubicBezTo>
                      <a:pt x="1040297" y="200610"/>
                      <a:pt x="1025210" y="206940"/>
                      <a:pt x="1009462" y="206940"/>
                    </a:cubicBezTo>
                    <a:lnTo>
                      <a:pt x="11134" y="206940"/>
                    </a:lnTo>
                    <a:cubicBezTo>
                      <a:pt x="6974" y="206940"/>
                      <a:pt x="3219" y="204444"/>
                      <a:pt x="1609" y="200607"/>
                    </a:cubicBezTo>
                    <a:cubicBezTo>
                      <a:pt x="0" y="196770"/>
                      <a:pt x="849" y="192342"/>
                      <a:pt x="3764" y="189373"/>
                    </a:cubicBezTo>
                    <a:lnTo>
                      <a:pt x="172466" y="17567"/>
                    </a:lnTo>
                    <a:cubicBezTo>
                      <a:pt x="183499" y="6330"/>
                      <a:pt x="198586" y="0"/>
                      <a:pt x="21433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55521" tIns="55521" rIns="55521" bIns="55521" rtlCol="0" anchor="ctr"/>
              <a:lstStyle/>
              <a:p>
                <a:pPr algn="ctr" defTabSz="609660">
                  <a:lnSpc>
                    <a:spcPts val="132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FFA68-8952-26C1-D364-0774D7C9D4D0}"/>
              </a:ext>
            </a:extLst>
          </p:cNvPr>
          <p:cNvGrpSpPr/>
          <p:nvPr/>
        </p:nvGrpSpPr>
        <p:grpSpPr>
          <a:xfrm>
            <a:off x="9298342" y="0"/>
            <a:ext cx="4672905" cy="932103"/>
            <a:chOff x="14410003" y="-369453"/>
            <a:chExt cx="7009358" cy="1398154"/>
          </a:xfrm>
        </p:grpSpPr>
        <p:grpSp>
          <p:nvGrpSpPr>
            <p:cNvPr id="18" name="Group 18"/>
            <p:cNvGrpSpPr/>
            <p:nvPr/>
          </p:nvGrpSpPr>
          <p:grpSpPr>
            <a:xfrm>
              <a:off x="14410003" y="-369453"/>
              <a:ext cx="7009358" cy="1138013"/>
              <a:chOff x="0" y="0"/>
              <a:chExt cx="812800" cy="13196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243" y="0"/>
                <a:ext cx="784313" cy="131963"/>
              </a:xfrm>
              <a:custGeom>
                <a:avLst/>
                <a:gdLst/>
                <a:ahLst/>
                <a:cxnLst/>
                <a:rect l="l" t="t" r="r" b="b"/>
                <a:pathLst>
                  <a:path w="784313" h="131963">
                    <a:moveTo>
                      <a:pt x="574371" y="0"/>
                    </a:moveTo>
                    <a:lnTo>
                      <a:pt x="6743" y="0"/>
                    </a:lnTo>
                    <a:cubicBezTo>
                      <a:pt x="3990" y="0"/>
                      <a:pt x="1564" y="1811"/>
                      <a:pt x="782" y="4451"/>
                    </a:cubicBezTo>
                    <a:cubicBezTo>
                      <a:pt x="0" y="7091"/>
                      <a:pt x="1048" y="9930"/>
                      <a:pt x="3357" y="11430"/>
                    </a:cubicBezTo>
                    <a:lnTo>
                      <a:pt x="171357" y="120533"/>
                    </a:lnTo>
                    <a:cubicBezTo>
                      <a:pt x="182844" y="127993"/>
                      <a:pt x="196246" y="131963"/>
                      <a:pt x="209943" y="131963"/>
                    </a:cubicBezTo>
                    <a:lnTo>
                      <a:pt x="777571" y="131963"/>
                    </a:lnTo>
                    <a:cubicBezTo>
                      <a:pt x="780324" y="131963"/>
                      <a:pt x="782750" y="130152"/>
                      <a:pt x="783532" y="127512"/>
                    </a:cubicBezTo>
                    <a:cubicBezTo>
                      <a:pt x="784314" y="124873"/>
                      <a:pt x="783266" y="122033"/>
                      <a:pt x="780957" y="120533"/>
                    </a:cubicBezTo>
                    <a:lnTo>
                      <a:pt x="612957" y="11430"/>
                    </a:lnTo>
                    <a:cubicBezTo>
                      <a:pt x="601470" y="3970"/>
                      <a:pt x="588068" y="0"/>
                      <a:pt x="574371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01600" y="19050"/>
                <a:ext cx="609600" cy="112913"/>
              </a:xfrm>
              <a:prstGeom prst="rect">
                <a:avLst/>
              </a:prstGeom>
            </p:spPr>
            <p:txBody>
              <a:bodyPr lIns="55521" tIns="55521" rIns="55521" bIns="55521" rtlCol="0" anchor="ctr"/>
              <a:lstStyle/>
              <a:p>
                <a:pPr algn="ctr" defTabSz="609660">
                  <a:lnSpc>
                    <a:spcPts val="132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629958" y="508418"/>
              <a:ext cx="3144638" cy="520283"/>
              <a:chOff x="0" y="0"/>
              <a:chExt cx="812800" cy="13447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26532" y="0"/>
                <a:ext cx="759735" cy="134478"/>
              </a:xfrm>
              <a:custGeom>
                <a:avLst/>
                <a:gdLst/>
                <a:ahLst/>
                <a:cxnLst/>
                <a:rect l="l" t="t" r="r" b="b"/>
                <a:pathLst>
                  <a:path w="759735" h="134478">
                    <a:moveTo>
                      <a:pt x="543677" y="0"/>
                    </a:moveTo>
                    <a:lnTo>
                      <a:pt x="12859" y="0"/>
                    </a:lnTo>
                    <a:cubicBezTo>
                      <a:pt x="7628" y="0"/>
                      <a:pt x="3015" y="3429"/>
                      <a:pt x="1508" y="8438"/>
                    </a:cubicBezTo>
                    <a:cubicBezTo>
                      <a:pt x="0" y="13447"/>
                      <a:pt x="1955" y="18853"/>
                      <a:pt x="6317" y="21740"/>
                    </a:cubicBezTo>
                    <a:lnTo>
                      <a:pt x="143819" y="112739"/>
                    </a:lnTo>
                    <a:cubicBezTo>
                      <a:pt x="165244" y="126918"/>
                      <a:pt x="190367" y="134478"/>
                      <a:pt x="216059" y="134478"/>
                    </a:cubicBezTo>
                    <a:lnTo>
                      <a:pt x="746877" y="134478"/>
                    </a:lnTo>
                    <a:cubicBezTo>
                      <a:pt x="752108" y="134478"/>
                      <a:pt x="756721" y="131049"/>
                      <a:pt x="758228" y="126040"/>
                    </a:cubicBezTo>
                    <a:cubicBezTo>
                      <a:pt x="759736" y="121031"/>
                      <a:pt x="757781" y="115626"/>
                      <a:pt x="753419" y="112739"/>
                    </a:cubicBezTo>
                    <a:lnTo>
                      <a:pt x="615917" y="21740"/>
                    </a:lnTo>
                    <a:cubicBezTo>
                      <a:pt x="594492" y="7561"/>
                      <a:pt x="569369" y="0"/>
                      <a:pt x="543677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01600" y="19050"/>
                <a:ext cx="609600" cy="115428"/>
              </a:xfrm>
              <a:prstGeom prst="rect">
                <a:avLst/>
              </a:prstGeom>
            </p:spPr>
            <p:txBody>
              <a:bodyPr lIns="55521" tIns="55521" rIns="55521" bIns="55521" rtlCol="0" anchor="ctr"/>
              <a:lstStyle/>
              <a:p>
                <a:pPr algn="ctr" defTabSz="609660">
                  <a:lnSpc>
                    <a:spcPts val="132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4" name="Freeform 2">
            <a:extLst>
              <a:ext uri="{FF2B5EF4-FFF2-40B4-BE49-F238E27FC236}">
                <a16:creationId xmlns:a16="http://schemas.microsoft.com/office/drawing/2014/main" id="{D32094BC-3255-46A1-82FA-85A1F43140C3}"/>
              </a:ext>
            </a:extLst>
          </p:cNvPr>
          <p:cNvSpPr/>
          <p:nvPr/>
        </p:nvSpPr>
        <p:spPr>
          <a:xfrm>
            <a:off x="4464477" y="1163711"/>
            <a:ext cx="3483516" cy="5197331"/>
          </a:xfrm>
          <a:custGeom>
            <a:avLst/>
            <a:gdLst/>
            <a:ahLst/>
            <a:cxnLst/>
            <a:rect l="l" t="t" r="r" b="b"/>
            <a:pathLst>
              <a:path w="3685128" h="5522671">
                <a:moveTo>
                  <a:pt x="0" y="0"/>
                </a:moveTo>
                <a:lnTo>
                  <a:pt x="3685127" y="0"/>
                </a:lnTo>
                <a:lnTo>
                  <a:pt x="3685127" y="5522671"/>
                </a:lnTo>
                <a:lnTo>
                  <a:pt x="0" y="552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389367FD-9661-4525-BCDD-B811E6FD17FB}"/>
              </a:ext>
            </a:extLst>
          </p:cNvPr>
          <p:cNvSpPr/>
          <p:nvPr/>
        </p:nvSpPr>
        <p:spPr>
          <a:xfrm>
            <a:off x="8168461" y="1158588"/>
            <a:ext cx="3483516" cy="5197331"/>
          </a:xfrm>
          <a:custGeom>
            <a:avLst/>
            <a:gdLst/>
            <a:ahLst/>
            <a:cxnLst/>
            <a:rect l="l" t="t" r="r" b="b"/>
            <a:pathLst>
              <a:path w="3685128" h="5522671">
                <a:moveTo>
                  <a:pt x="0" y="0"/>
                </a:moveTo>
                <a:lnTo>
                  <a:pt x="3685127" y="0"/>
                </a:lnTo>
                <a:lnTo>
                  <a:pt x="3685127" y="5522671"/>
                </a:lnTo>
                <a:lnTo>
                  <a:pt x="0" y="552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313825" y="1786182"/>
            <a:ext cx="1198140" cy="1087603"/>
          </a:xfrm>
          <a:custGeom>
            <a:avLst/>
            <a:gdLst/>
            <a:ahLst/>
            <a:cxnLst/>
            <a:rect l="l" t="t" r="r" b="b"/>
            <a:pathLst>
              <a:path w="1312104" h="1183279">
                <a:moveTo>
                  <a:pt x="0" y="0"/>
                </a:moveTo>
                <a:lnTo>
                  <a:pt x="1312104" y="0"/>
                </a:lnTo>
                <a:lnTo>
                  <a:pt x="1312104" y="1183280"/>
                </a:lnTo>
                <a:lnTo>
                  <a:pt x="0" y="118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625978" y="1825938"/>
            <a:ext cx="1160514" cy="1109574"/>
          </a:xfrm>
          <a:custGeom>
            <a:avLst/>
            <a:gdLst/>
            <a:ahLst/>
            <a:cxnLst/>
            <a:rect l="l" t="t" r="r" b="b"/>
            <a:pathLst>
              <a:path w="1251359" h="1251359">
                <a:moveTo>
                  <a:pt x="0" y="0"/>
                </a:moveTo>
                <a:lnTo>
                  <a:pt x="1251360" y="0"/>
                </a:lnTo>
                <a:lnTo>
                  <a:pt x="1251360" y="1251359"/>
                </a:lnTo>
                <a:lnTo>
                  <a:pt x="0" y="1251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BE295768-34DA-48C2-AA1A-FF31D0DDA2F8}"/>
              </a:ext>
            </a:extLst>
          </p:cNvPr>
          <p:cNvSpPr txBox="1"/>
          <p:nvPr/>
        </p:nvSpPr>
        <p:spPr>
          <a:xfrm>
            <a:off x="4631761" y="3614655"/>
            <a:ext cx="29284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spcAft>
                <a:spcPts val="600"/>
              </a:spcAft>
            </a:pPr>
            <a:r>
              <a:rPr lang="vi-VN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Làm bài tập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trong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sách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Hướng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dẫn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ôn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thi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phần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Thống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kê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và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xác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suất</a:t>
            </a:r>
            <a:endParaRPr lang="en-US" sz="3200" b="1" spc="5" dirty="0">
              <a:solidFill>
                <a:srgbClr val="3275C5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8B8DF62-9FE2-47DD-8D82-27007E5BA6E4}"/>
              </a:ext>
            </a:extLst>
          </p:cNvPr>
          <p:cNvSpPr txBox="1"/>
          <p:nvPr/>
        </p:nvSpPr>
        <p:spPr>
          <a:xfrm>
            <a:off x="8265376" y="3949363"/>
            <a:ext cx="3369415" cy="212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lnSpc>
                <a:spcPct val="150000"/>
              </a:lnSpc>
            </a:pP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Nghiên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cứu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Chuyên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đề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.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Hình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học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không</a:t>
            </a:r>
            <a:r>
              <a:rPr lang="en-US" sz="3200" b="1" spc="5" dirty="0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en-US" sz="3200" b="1" spc="5" dirty="0" err="1">
                <a:solidFill>
                  <a:srgbClr val="3275C5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gian</a:t>
            </a:r>
            <a:endParaRPr lang="en-US" sz="3200" b="1" spc="5" dirty="0">
              <a:solidFill>
                <a:srgbClr val="3275C5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9F6EDBB-9CD9-4E97-B44D-C338B9BC6E08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573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Dynamo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 Trần</dc:creator>
  <cp:lastModifiedBy>Tú Anh Trần</cp:lastModifiedBy>
  <cp:revision>31</cp:revision>
  <dcterms:created xsi:type="dcterms:W3CDTF">2025-03-12T03:06:24Z</dcterms:created>
  <dcterms:modified xsi:type="dcterms:W3CDTF">2025-04-28T08:16:14Z</dcterms:modified>
</cp:coreProperties>
</file>