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6" r:id="rId2"/>
    <p:sldId id="257" r:id="rId3"/>
    <p:sldId id="258" r:id="rId4"/>
    <p:sldId id="259" r:id="rId5"/>
    <p:sldId id="262" r:id="rId6"/>
    <p:sldId id="260" r:id="rId7"/>
    <p:sldId id="263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49"/>
  </p:normalViewPr>
  <p:slideViewPr>
    <p:cSldViewPr snapToGrid="0" snapToObjects="1">
      <p:cViewPr varScale="1">
        <p:scale>
          <a:sx n="66" d="100"/>
          <a:sy n="66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8864-4EFE-4144-82EF-662CADB1BA6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5C2A2-98F3-4D8D-B3DC-CE21CA4AA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5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6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02510" y="2899574"/>
            <a:ext cx="5314266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28: LUYỆN TẬP CHUNG (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2357" y="5658630"/>
            <a:ext cx="9156358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6417181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43087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436914" y="237661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9" y="992138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163846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50</Words>
  <Application>Microsoft Office PowerPoint</Application>
  <PresentationFormat>On-screen Show (4:3)</PresentationFormat>
  <Paragraphs>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Arial-Rounded</vt:lpstr>
      <vt:lpstr>等线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Windows User</cp:lastModifiedBy>
  <cp:revision>17</cp:revision>
  <dcterms:created xsi:type="dcterms:W3CDTF">2020-08-16T14:20:14Z</dcterms:created>
  <dcterms:modified xsi:type="dcterms:W3CDTF">2025-03-17T05:46:18Z</dcterms:modified>
</cp:coreProperties>
</file>