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1786B-5AA4-4E01-AFEF-25D07765BFF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F4A4-B313-43E1-A9EE-559747AF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5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4E41-E42A-4894-8334-5AE9811D64E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3F7A-F0DB-4AE6-A550-4CD93B1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49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26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28: LUYỆN TẬP CHUNG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6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8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0" y="992139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524000" y="478196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2152651" y="4720169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63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84206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4206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07066" y="3905733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681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2152650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471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2623769" y="133641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3444762" y="132391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4265755" y="1318963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5073282" y="130518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5874220" y="130078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6670971" y="1305186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7441448" y="1299299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8326358" y="1303108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9158947" y="1318963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1961843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1524001" y="271261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2152651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64625" y="2242647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1523999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1868774" y="1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507044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25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5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9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7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7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7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821378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39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9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3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41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1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310131" y="604739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8686801" y="366341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Arial-Rounded</vt:lpstr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2025-03-17T05:47:08Z</dcterms:created>
  <dcterms:modified xsi:type="dcterms:W3CDTF">2025-03-17T05:49:50Z</dcterms:modified>
</cp:coreProperties>
</file>