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0" r:id="rId2"/>
    <p:sldId id="262" r:id="rId3"/>
    <p:sldId id="268" r:id="rId4"/>
    <p:sldId id="27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93563-B71F-43D6-B6C5-8BB03A9C5F5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85C41-D575-439F-8B09-D465F656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8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8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320736" y="2659077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17" y="4555955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91570" y="2899574"/>
            <a:ext cx="10849970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29: PHÉP CỘNG SỐ CÓ HAI CHỮ SỐ </a:t>
            </a:r>
          </a:p>
          <a:p>
            <a:pPr algn="ctr"/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 SỐ CÓ MỘT CHỮ SỐ (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8532" y="453534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106600" y="3603490"/>
            <a:ext cx="1897681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23596" y="480721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78114" y="3642030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8532" y="5658631"/>
            <a:ext cx="12210532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417182"/>
            <a:ext cx="12191999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6143088"/>
            <a:ext cx="12191999" cy="34470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50029" y="812991"/>
            <a:ext cx="7973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430" y="4706142"/>
            <a:ext cx="3723889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 +  5  =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FA719-3233-4B71-8764-68AB5AEEB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-23753"/>
            <a:ext cx="2090057" cy="86144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13475"/>
              </p:ext>
            </p:extLst>
          </p:nvPr>
        </p:nvGraphicFramePr>
        <p:xfrm>
          <a:off x="6526761" y="744663"/>
          <a:ext cx="1701800" cy="301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56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Chục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r>
                        <a:rPr lang="vi-VN" dirty="0" smtClean="0"/>
                        <a:t>ơ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vị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52">
                <a:tc>
                  <a:txBody>
                    <a:bodyPr/>
                    <a:lstStyle/>
                    <a:p>
                      <a:r>
                        <a:rPr lang="en-US" sz="2400" b="1" smtClean="0"/>
                        <a:t>    </a:t>
                      </a:r>
                    </a:p>
                    <a:p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73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5032" y="45423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788699" y="1633035"/>
            <a:ext cx="381000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</a:rPr>
              <a:t>4</a:t>
            </a:r>
            <a:endParaRPr lang="en-US" sz="44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8324" y="1685421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</a:rPr>
              <a:t>1</a:t>
            </a:r>
            <a:endParaRPr lang="en-US" sz="4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7848" y="2301346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</a:rPr>
              <a:t>5</a:t>
            </a:r>
            <a:endParaRPr lang="en-US" sz="4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5811" y="2137858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+mj-lt"/>
              </a:rPr>
              <a:t>+</a:t>
            </a:r>
            <a:endParaRPr lang="en-US" sz="4400" b="1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8324" y="3116266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+mj-lt"/>
              </a:rPr>
              <a:t>6</a:t>
            </a:r>
            <a:endParaRPr lang="en-US" sz="44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2987" y="3110805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latin typeface="+mj-lt"/>
              </a:rPr>
              <a:t>4</a:t>
            </a:r>
            <a:endParaRPr lang="en-US" sz="4400" b="1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15099" y="5404906"/>
            <a:ext cx="102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25837" y="4832793"/>
            <a:ext cx="860914" cy="55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latin typeface="+mj-lt"/>
              </a:rPr>
              <a:t>46</a:t>
            </a:r>
            <a:endParaRPr lang="en-US" sz="4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0983" y="54812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4828" y="4367634"/>
            <a:ext cx="4252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1 </a:t>
            </a:r>
            <a:r>
              <a:rPr lang="en-US" sz="3200" dirty="0" err="1" smtClean="0"/>
              <a:t>cộng</a:t>
            </a:r>
            <a:r>
              <a:rPr lang="en-US" sz="3200" dirty="0" smtClean="0"/>
              <a:t> </a:t>
            </a:r>
            <a:r>
              <a:rPr lang="en-US" sz="3200" dirty="0"/>
              <a:t>5</a:t>
            </a:r>
            <a:r>
              <a:rPr lang="en-US" sz="3200" dirty="0" smtClean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vi-VN" sz="3200" dirty="0"/>
              <a:t>6</a:t>
            </a:r>
            <a:r>
              <a:rPr lang="en-US" sz="3200" dirty="0" smtClean="0"/>
              <a:t>,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vi-VN" sz="3200" dirty="0"/>
              <a:t>6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/>
              <a:t>Hạ</a:t>
            </a:r>
            <a:r>
              <a:rPr lang="en-US" sz="3200" dirty="0"/>
              <a:t> </a:t>
            </a:r>
            <a:r>
              <a:rPr lang="vi-VN" sz="3200" dirty="0"/>
              <a:t>4</a:t>
            </a:r>
            <a:r>
              <a:rPr lang="en-US" sz="3200" dirty="0" smtClean="0"/>
              <a:t>,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vi-VN" sz="3200" dirty="0" smtClean="0"/>
              <a:t>4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3"/>
          <a:stretch/>
        </p:blipFill>
        <p:spPr bwMode="auto">
          <a:xfrm>
            <a:off x="1019774" y="837691"/>
            <a:ext cx="4439329" cy="19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8"/>
          <a:stretch/>
        </p:blipFill>
        <p:spPr bwMode="auto">
          <a:xfrm>
            <a:off x="3047927" y="2969484"/>
            <a:ext cx="2411175" cy="157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80268" y="418182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1550" y="48472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  <p:bldP spid="16" grpId="0"/>
      <p:bldP spid="4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CAADD-F9A2-41F2-ABBF-AFFF15EB8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7978" r="60208" b="72884"/>
          <a:stretch/>
        </p:blipFill>
        <p:spPr>
          <a:xfrm>
            <a:off x="0" y="0"/>
            <a:ext cx="2442886" cy="10068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962899" y="4899906"/>
            <a:ext cx="39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2800"/>
              <a:t>0</a:t>
            </a:r>
            <a:r>
              <a:rPr lang="en-US" sz="2800" smtClean="0"/>
              <a:t> </a:t>
            </a:r>
            <a:r>
              <a:rPr lang="en-US" sz="2800"/>
              <a:t>cộng </a:t>
            </a:r>
            <a:r>
              <a:rPr lang="vi-VN" sz="2800" smtClean="0"/>
              <a:t>4</a:t>
            </a:r>
            <a:r>
              <a:rPr lang="en-US" sz="2800" smtClean="0"/>
              <a:t> </a:t>
            </a:r>
            <a:r>
              <a:rPr lang="en-US" sz="2800"/>
              <a:t>bằng </a:t>
            </a:r>
            <a:r>
              <a:rPr lang="vi-VN" sz="2800" smtClean="0"/>
              <a:t>4</a:t>
            </a:r>
            <a:r>
              <a:rPr lang="en-US" sz="2800" smtClean="0"/>
              <a:t>, viết </a:t>
            </a:r>
            <a:r>
              <a:rPr lang="vi-VN" sz="2800" smtClean="0"/>
              <a:t>4</a:t>
            </a:r>
            <a:endParaRPr lang="en-US" sz="280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/>
              <a:t>Hạ </a:t>
            </a:r>
            <a:r>
              <a:rPr lang="vi-VN" sz="2800" smtClean="0"/>
              <a:t>2</a:t>
            </a:r>
            <a:r>
              <a:rPr lang="en-US" sz="2800" smtClean="0"/>
              <a:t>, viết </a:t>
            </a:r>
            <a:r>
              <a:rPr lang="vi-VN" sz="2800"/>
              <a:t>2</a:t>
            </a:r>
            <a:r>
              <a:rPr lang="en-US" sz="2800" smtClean="0"/>
              <a:t>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006867"/>
            <a:ext cx="4895850" cy="2098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27" y="3402522"/>
            <a:ext cx="2991546" cy="102108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5785"/>
              </p:ext>
            </p:extLst>
          </p:nvPr>
        </p:nvGraphicFramePr>
        <p:xfrm>
          <a:off x="6394156" y="624120"/>
          <a:ext cx="1701800" cy="337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56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Chục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r>
                        <a:rPr lang="vi-VN" dirty="0" smtClean="0"/>
                        <a:t>ơ</a:t>
                      </a:r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vị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52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    </a:t>
                      </a:r>
                      <a:r>
                        <a:rPr lang="en-US" sz="4400" b="1" smtClean="0"/>
                        <a:t>2</a:t>
                      </a:r>
                    </a:p>
                    <a:p>
                      <a:r>
                        <a:rPr lang="en-US" sz="4400" b="1" smtClean="0"/>
                        <a:t>+</a:t>
                      </a:r>
                      <a:endParaRPr lang="en-US" sz="4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endParaRPr lang="en-US" sz="2400" b="1" smtClean="0"/>
                    </a:p>
                    <a:p>
                      <a:pPr marL="0" algn="ctr" defTabSz="914400" rtl="0" eaLnBrk="1" latinLnBrk="0" hangingPunct="1"/>
                      <a:r>
                        <a:rPr lang="en-US" sz="4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4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4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4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95032" y="45423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515099" y="5404906"/>
            <a:ext cx="1023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50983" y="54812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3938" y="41807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1550" y="48472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9982" y="4903419"/>
            <a:ext cx="3723889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 +  4  = 24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07BE0-E053-43A5-A46D-0032F073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334" r="59610" b="86481"/>
          <a:stretch/>
        </p:blipFill>
        <p:spPr>
          <a:xfrm>
            <a:off x="0" y="0"/>
            <a:ext cx="2006600" cy="91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1149723"/>
            <a:ext cx="9566276" cy="2929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5918" y="3230939"/>
            <a:ext cx="83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49" y="43624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49429" y="3219612"/>
            <a:ext cx="813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8375" y="3230939"/>
            <a:ext cx="87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7536" cy="11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̀nh trang số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0" y="1107568"/>
            <a:ext cx="9899264" cy="25397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95725" y="3295650"/>
            <a:ext cx="5683346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83662" y="4085122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03729" y="4947694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39613" y="5024063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2568" y="372350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0180" y="4390078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3132" y="405246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123199" y="491503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59083" y="4991401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2038" y="3690842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69650" y="4357416"/>
            <a:ext cx="794308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2352" y="4074232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062419" y="4936804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98303" y="5013173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011258" y="371261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94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08870" y="4379188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62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7536" cy="113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̀nh trang số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3" y="1136921"/>
            <a:ext cx="9860282" cy="5054330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16200000" flipH="1">
            <a:off x="4953001" y="3752850"/>
            <a:ext cx="2600326" cy="1304926"/>
          </a:xfrm>
          <a:prstGeom prst="curvedConnector3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 flipH="1" flipV="1">
            <a:off x="5091114" y="2605087"/>
            <a:ext cx="2324100" cy="1304926"/>
          </a:xfrm>
          <a:prstGeom prst="curvedConnector3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5561646" y="4400550"/>
            <a:ext cx="1343979" cy="1304924"/>
          </a:xfrm>
          <a:prstGeom prst="curvedConnector3">
            <a:avLst/>
          </a:prstGeom>
          <a:ln w="317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120</Words>
  <Application>Microsoft Office PowerPoint</Application>
  <PresentationFormat>Widescreen</PresentationFormat>
  <Paragraphs>54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Arial-Rounded</vt:lpstr>
      <vt:lpstr>等线</vt:lpstr>
      <vt:lpstr>맑은 고딕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119</cp:revision>
  <dcterms:created xsi:type="dcterms:W3CDTF">2020-08-06T10:05:22Z</dcterms:created>
  <dcterms:modified xsi:type="dcterms:W3CDTF">2025-03-17T05:58:39Z</dcterms:modified>
</cp:coreProperties>
</file>