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8"/>
  </p:notesMasterIdLst>
  <p:sldIdLst>
    <p:sldId id="334" r:id="rId6"/>
    <p:sldId id="327" r:id="rId7"/>
    <p:sldId id="330" r:id="rId8"/>
    <p:sldId id="331" r:id="rId9"/>
    <p:sldId id="332" r:id="rId10"/>
    <p:sldId id="333" r:id="rId11"/>
    <p:sldId id="313" r:id="rId12"/>
    <p:sldId id="300" r:id="rId13"/>
    <p:sldId id="320" r:id="rId14"/>
    <p:sldId id="322" r:id="rId15"/>
    <p:sldId id="314" r:id="rId16"/>
    <p:sldId id="323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34"/>
          </p14:sldIdLst>
        </p14:section>
        <p14:section name="Tiết 1" id="{5306D87E-7522-4F86-AA24-B22D8455523B}">
          <p14:sldIdLst>
            <p14:sldId id="327"/>
            <p14:sldId id="330"/>
            <p14:sldId id="331"/>
            <p14:sldId id="332"/>
            <p14:sldId id="333"/>
            <p14:sldId id="313"/>
            <p14:sldId id="300"/>
            <p14:sldId id="320"/>
            <p14:sldId id="322"/>
            <p14:sldId id="314"/>
            <p14:sldId id="323"/>
          </p14:sldIdLst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5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Relationship Id="rId35" Type="http://schemas.microsoft.com/office/2016/11/relationships/changesInfo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73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41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243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92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7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9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7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4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7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6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3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5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6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9.jpeg"/><Relationship Id="rId7" Type="http://schemas.openxmlformats.org/officeDocument/2006/relationships/slide" Target="slide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143001" y="2014537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3217687"/>
            <a:ext cx="7210169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819260" y="1674844"/>
            <a:ext cx="5421345" cy="86549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514350"/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17: HÀNG XÓM NHÀ EM (tiết 1)</a:t>
            </a:r>
            <a:endParaRPr lang="zh-CN" altLang="en-US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1" y="62440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143000" y="336590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502836" y="2601135"/>
            <a:ext cx="790469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434781" y="3343346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6582509" y="2516237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143000" y="4242544"/>
            <a:ext cx="6858000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152143" y="4805220"/>
            <a:ext cx="6858000" cy="3200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139300" y="4618601"/>
            <a:ext cx="6858000" cy="20567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925183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/>
            <a:r>
              <a:rPr lang="vi-VN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91057" y="102574"/>
            <a:ext cx="59801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514350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599" y="685397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1512" y="674803"/>
            <a:ext cx="5307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Liên</a:t>
            </a:r>
            <a:r>
              <a:rPr lang="en-US" altLang="zh-CN" sz="28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hệ</a:t>
            </a:r>
            <a:r>
              <a:rPr lang="en-US" altLang="zh-CN" sz="28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sẽ</a:t>
            </a:r>
            <a:r>
              <a:rPr lang="en-US" altLang="zh-CN" sz="28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28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28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 </a:t>
            </a:r>
            <a:endParaRPr lang="zh-CN" altLang="en-US" sz="28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9133" y="213138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t="64848" r="34147" b="15647"/>
          <a:stretch/>
        </p:blipFill>
        <p:spPr>
          <a:xfrm>
            <a:off x="6785263" y="2486495"/>
            <a:ext cx="2005445" cy="1493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671" y="1300127"/>
            <a:ext cx="7046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nhỏ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muốn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1512" y="1861171"/>
            <a:ext cx="659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lớn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tuổi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34850" y="2545196"/>
            <a:ext cx="7046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khuyết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tật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410" y="3275061"/>
            <a:ext cx="67664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muốn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61258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56" y="1624221"/>
            <a:ext cx="887848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*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tạo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mối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hệ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tốt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chào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lễ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phép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lớn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tâm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thăm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giúp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đỡ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khó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khăn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đau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ốm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thái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thân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thiện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endParaRPr lang="vi-VN" altLang="zh-CN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88081" r="28356" b="8687"/>
          <a:stretch/>
        </p:blipFill>
        <p:spPr>
          <a:xfrm>
            <a:off x="1330036" y="675360"/>
            <a:ext cx="5825171" cy="685800"/>
          </a:xfrm>
          <a:prstGeom prst="rect">
            <a:avLst/>
          </a:prstGeom>
        </p:spPr>
      </p:pic>
      <p:sp>
        <p:nvSpPr>
          <p:cNvPr id="8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624" y="1887133"/>
            <a:ext cx="76084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mình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nghe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mà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tâm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hoặc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thân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thiết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đình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vi-VN" altLang="zh-CN" sz="4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167564" y="577931"/>
            <a:ext cx="1914651" cy="961441"/>
          </a:xfrm>
          <a:prstGeom prst="cloudCallout">
            <a:avLst>
              <a:gd name="adj1" fmla="val -35698"/>
              <a:gd name="adj2" fmla="val 1009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60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873042" y="275483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3349" y="506315"/>
            <a:ext cx="5840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ngôi</a:t>
            </a:r>
            <a:r>
              <a:rPr lang="en-US" sz="5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sao</a:t>
            </a:r>
            <a:r>
              <a:rPr lang="en-US" sz="5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may </a:t>
            </a:r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mắn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282" b="99199" l="2624" r="95335">
                        <a14:foregroundMark x1="58017" y1="44872" x2="58017" y2="44872"/>
                        <a14:foregroundMark x1="41108" y1="45353" x2="41108" y2="45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2" y="192272"/>
            <a:ext cx="1198027" cy="108975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787237" y="2077057"/>
            <a:ext cx="1330035" cy="1280915"/>
            <a:chOff x="1787237" y="2077057"/>
            <a:chExt cx="1330035" cy="12809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1787237" y="2077057"/>
              <a:ext cx="1330035" cy="1280915"/>
            </a:xfrm>
            <a:prstGeom prst="rect">
              <a:avLst/>
            </a:prstGeom>
          </p:spPr>
        </p:pic>
        <p:sp>
          <p:nvSpPr>
            <p:cNvPr id="14" name="Oval 13">
              <a:hlinkClick r:id="rId4" action="ppaction://hlinksldjump"/>
            </p:cNvPr>
            <p:cNvSpPr/>
            <p:nvPr/>
          </p:nvSpPr>
          <p:spPr>
            <a:xfrm>
              <a:off x="1870365" y="3044537"/>
              <a:ext cx="322118" cy="3116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hlinkClick r:id="rId4" action="ppaction://hlinksldjump"/>
                </a:rPr>
                <a:t>1</a:t>
              </a:r>
              <a:endPara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63344" y="2075301"/>
            <a:ext cx="1330035" cy="1280915"/>
            <a:chOff x="3263344" y="2075301"/>
            <a:chExt cx="1330035" cy="12809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3263344" y="2075301"/>
              <a:ext cx="1330035" cy="1280915"/>
            </a:xfrm>
            <a:prstGeom prst="rect">
              <a:avLst/>
            </a:prstGeom>
          </p:spPr>
        </p:pic>
        <p:sp>
          <p:nvSpPr>
            <p:cNvPr id="15" name="Oval 14">
              <a:hlinkClick r:id="rId5" action="ppaction://hlinksldjump"/>
            </p:cNvPr>
            <p:cNvSpPr/>
            <p:nvPr/>
          </p:nvSpPr>
          <p:spPr>
            <a:xfrm>
              <a:off x="3283713" y="3041097"/>
              <a:ext cx="322118" cy="3116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59820" y="2075301"/>
            <a:ext cx="1330035" cy="1302600"/>
            <a:chOff x="4759820" y="2075301"/>
            <a:chExt cx="1330035" cy="1302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4759820" y="2075301"/>
              <a:ext cx="1330035" cy="1280915"/>
            </a:xfrm>
            <a:prstGeom prst="rect">
              <a:avLst/>
            </a:prstGeom>
          </p:spPr>
        </p:pic>
        <p:sp>
          <p:nvSpPr>
            <p:cNvPr id="16" name="Oval 15">
              <a:hlinkClick r:id="rId6" action="ppaction://hlinksldjump"/>
            </p:cNvPr>
            <p:cNvSpPr/>
            <p:nvPr/>
          </p:nvSpPr>
          <p:spPr>
            <a:xfrm>
              <a:off x="4819426" y="3041097"/>
              <a:ext cx="322729" cy="3368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8" name="Right Arrow 17">
            <a:hlinkClick r:id="rId7" action="ppaction://hlinksldjump"/>
          </p:cNvPr>
          <p:cNvSpPr/>
          <p:nvPr/>
        </p:nvSpPr>
        <p:spPr>
          <a:xfrm>
            <a:off x="4177146" y="4318574"/>
            <a:ext cx="965010" cy="544372"/>
          </a:xfrm>
          <a:prstGeom prst="rightArrow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18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endParaRPr lang="en-US" sz="1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39063" y="2075301"/>
            <a:ext cx="1330035" cy="1302600"/>
            <a:chOff x="4759820" y="2075301"/>
            <a:chExt cx="1330035" cy="1302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4759820" y="2075301"/>
              <a:ext cx="1330035" cy="1280915"/>
            </a:xfrm>
            <a:prstGeom prst="rect">
              <a:avLst/>
            </a:prstGeom>
          </p:spPr>
        </p:pic>
        <p:sp>
          <p:nvSpPr>
            <p:cNvPr id="25" name="Oval 24">
              <a:hlinkClick r:id="rId8" action="ppaction://hlinksldjump"/>
            </p:cNvPr>
            <p:cNvSpPr/>
            <p:nvPr/>
          </p:nvSpPr>
          <p:spPr>
            <a:xfrm>
              <a:off x="4819426" y="3041097"/>
              <a:ext cx="322729" cy="3368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5097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282" b="99199" l="2624" r="95335">
                        <a14:foregroundMark x1="58017" y1="44872" x2="58017" y2="44872"/>
                        <a14:foregroundMark x1="41108" y1="45353" x2="41108" y2="45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9" y="1323112"/>
            <a:ext cx="3335481" cy="3034025"/>
          </a:xfrm>
          <a:prstGeom prst="rect">
            <a:avLst/>
          </a:prstGeom>
        </p:spPr>
      </p:pic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4520046" y="4362125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Left Arrow 9">
            <a:hlinkClick r:id="rId3" action="ppaction://hlinksldjump"/>
          </p:cNvPr>
          <p:cNvSpPr/>
          <p:nvPr/>
        </p:nvSpPr>
        <p:spPr>
          <a:xfrm>
            <a:off x="4520046" y="4357137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79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68412" y="1757565"/>
            <a:ext cx="7809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lì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xì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400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34" y="4377972"/>
            <a:ext cx="51435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inh-dong-hot-sm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8" y="3273589"/>
            <a:ext cx="1405261" cy="167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6" action="ppaction://hlinksldjump"/>
          </p:cNvPr>
          <p:cNvSpPr/>
          <p:nvPr/>
        </p:nvSpPr>
        <p:spPr>
          <a:xfrm>
            <a:off x="4520046" y="4357137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46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864974" y="1826383"/>
            <a:ext cx="692301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33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4337449"/>
            <a:ext cx="5466160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30328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19612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4374574" y="3886200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155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30328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19612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8008" y="1750888"/>
            <a:ext cx="7323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000" b="1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4374574" y="3886200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52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19" name="文本框 3"/>
          <p:cNvSpPr txBox="1"/>
          <p:nvPr/>
        </p:nvSpPr>
        <p:spPr>
          <a:xfrm>
            <a:off x="2996585" y="146690"/>
            <a:ext cx="418896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 XÓM NHÀ EM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22" name="组合 7"/>
          <p:cNvGrpSpPr/>
          <p:nvPr/>
        </p:nvGrpSpPr>
        <p:grpSpPr>
          <a:xfrm>
            <a:off x="672217" y="41891"/>
            <a:ext cx="2016902" cy="799495"/>
            <a:chOff x="2855223" y="1667993"/>
            <a:chExt cx="4555007" cy="355331"/>
          </a:xfrm>
        </p:grpSpPr>
        <p:sp>
          <p:nvSpPr>
            <p:cNvPr id="23" name="圆角矩形 6"/>
            <p:cNvSpPr/>
            <p:nvPr/>
          </p:nvSpPr>
          <p:spPr>
            <a:xfrm>
              <a:off x="2855223" y="1677808"/>
              <a:ext cx="391254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24" name="文本框 5"/>
            <p:cNvSpPr txBox="1"/>
            <p:nvPr/>
          </p:nvSpPr>
          <p:spPr>
            <a:xfrm>
              <a:off x="3032590" y="1667993"/>
              <a:ext cx="437764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17</a:t>
              </a:r>
              <a:endParaRPr lang="zh-CN" altLang="en-US" sz="36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82" y="674803"/>
            <a:ext cx="8780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9132" y="242482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3682" y="1441442"/>
            <a:ext cx="87803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cạnh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18110" r="47981" b="61784"/>
          <a:stretch/>
        </p:blipFill>
        <p:spPr>
          <a:xfrm>
            <a:off x="5835345" y="3016735"/>
            <a:ext cx="3023755" cy="171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82" y="674803"/>
            <a:ext cx="8780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9133" y="213138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18110" r="14704" b="35539"/>
          <a:stretch/>
        </p:blipFill>
        <p:spPr>
          <a:xfrm>
            <a:off x="0" y="1198023"/>
            <a:ext cx="5891646" cy="3945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t="64848" r="11553" b="12526"/>
          <a:stretch/>
        </p:blipFill>
        <p:spPr>
          <a:xfrm>
            <a:off x="5891646" y="1811086"/>
            <a:ext cx="3232433" cy="1732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1334530" y="2520780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06562" y="2524899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26293" y="4489623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76768" y="3155093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569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</TotalTime>
  <Words>292</Words>
  <Application>Microsoft Office PowerPoint</Application>
  <PresentationFormat>On-screen Show (16:9)</PresentationFormat>
  <Paragraphs>44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Arial-Rounded</vt:lpstr>
      <vt:lpstr>等线</vt:lpstr>
      <vt:lpstr>DFPOP1-W9</vt:lpstr>
      <vt:lpstr>微软雅黑</vt:lpstr>
      <vt:lpstr>宋体</vt:lpstr>
      <vt:lpstr>华康少女文字W5</vt:lpstr>
      <vt:lpstr>Arial</vt:lpstr>
      <vt:lpstr>Calibri</vt:lpstr>
      <vt:lpstr>Times New Roman</vt:lpstr>
      <vt:lpstr>第一PPT，www.1ppt.com​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Windows User</cp:lastModifiedBy>
  <cp:revision>50</cp:revision>
  <dcterms:created xsi:type="dcterms:W3CDTF">2017-03-04T06:55:50Z</dcterms:created>
  <dcterms:modified xsi:type="dcterms:W3CDTF">2025-03-18T05:11:58Z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