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1"/>
  </p:notesMasterIdLst>
  <p:sldIdLst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7D2F3-6F86-4FED-B6A7-EA6EAA623A7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493EF-D0B0-47C3-AA08-50F0EC76A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89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3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88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5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3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96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95795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8145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85692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53191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0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0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19752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3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7130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5347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8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59567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9515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61273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0138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50319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9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2025/3/18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1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2" y="2686050"/>
            <a:ext cx="9143999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50"/>
            <a:ext cx="9613559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425681" y="2233125"/>
            <a:ext cx="7228460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783"/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17: HÀNG XÓM NHÀ EM (tiết </a:t>
            </a:r>
            <a:r>
              <a:rPr lang="vi-VN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zh-CN" altLang="en-US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17574" y="891191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70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1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9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24000" y="5656726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36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58135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zh-CN" altLang="en-US" sz="1351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33577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/>
            <a:r>
              <a:rPr lang="vi-VN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0" y="136766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783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5960" r="7851" b="58820"/>
          <a:stretch/>
        </p:blipFill>
        <p:spPr>
          <a:xfrm>
            <a:off x="419019" y="1750104"/>
            <a:ext cx="11374580" cy="510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711499" y="662864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12632" y="820357"/>
            <a:ext cx="696586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4267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15599" y="298039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603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15960" r="46738" b="58820"/>
          <a:stretch/>
        </p:blipFill>
        <p:spPr>
          <a:xfrm>
            <a:off x="709965" y="1600057"/>
            <a:ext cx="5787817" cy="510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13417" y="1905022"/>
            <a:ext cx="43167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Minh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vừa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Hùng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gần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Minh,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vi-VN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2632" y="820357"/>
            <a:ext cx="696586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4267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15599" y="298039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709964" y="515389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391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13417" y="1905022"/>
            <a:ext cx="43167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 </a:t>
            </a:r>
          </a:p>
          <a:p>
            <a:pPr algn="ctr" defTabSz="914377"/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defTabSz="914377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Lan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trông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Lan,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vi-VN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2632" y="820357"/>
            <a:ext cx="696586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267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4267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15599" y="298039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709964" y="515389"/>
            <a:ext cx="1429285" cy="13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6" t="15115" r="9708" b="58480"/>
          <a:stretch/>
        </p:blipFill>
        <p:spPr>
          <a:xfrm>
            <a:off x="886691" y="1600057"/>
            <a:ext cx="5060292" cy="514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6330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806" y="-19315"/>
            <a:ext cx="12188388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009" y="1652694"/>
            <a:ext cx="11837980" cy="46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377"/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mới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thái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giới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thiệu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mình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đình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mình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 defTabSz="914377"/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quen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thì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sẵn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mình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4267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4267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6468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51947" y="1256272"/>
            <a:ext cx="7504851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912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476227" y="4022314"/>
            <a:ext cx="4902275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-80161" y="744361"/>
            <a:ext cx="1093709" cy="107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400" y="1094273"/>
            <a:ext cx="116378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kính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915599" y="298039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694" y="2733606"/>
            <a:ext cx="111572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Chúng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thói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lễ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tuổi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tâm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sẵn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xóm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8445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806" y="-19315"/>
            <a:ext cx="12188388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0795" y="1856089"/>
            <a:ext cx="11837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48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endParaRPr lang="vi-VN" altLang="zh-CN" sz="48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0795" y="2921257"/>
            <a:ext cx="11837979" cy="27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/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*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chúng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ta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thiết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duy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trì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mối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xóm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lễ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sẵn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mọi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4267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4267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2200" y="291284"/>
            <a:ext cx="3568725" cy="2303748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/>
            <a:r>
              <a:rPr lang="vi-VN" altLang="zh-CN" sz="53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22698869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297</Words>
  <Application>Microsoft Office PowerPoint</Application>
  <PresentationFormat>Widescreen</PresentationFormat>
  <Paragraphs>29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2025-03-18T05:13:38Z</dcterms:created>
  <dcterms:modified xsi:type="dcterms:W3CDTF">2025-03-18T05:14:46Z</dcterms:modified>
</cp:coreProperties>
</file>