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"/>
  </p:notesMasterIdLst>
  <p:sldIdLst>
    <p:sldId id="289" r:id="rId3"/>
    <p:sldId id="284" r:id="rId4"/>
    <p:sldId id="259" r:id="rId5"/>
    <p:sldId id="287" r:id="rId6"/>
    <p:sldId id="286" r:id="rId7"/>
    <p:sldId id="279" r:id="rId8"/>
    <p:sldId id="270" r:id="rId9"/>
    <p:sldId id="273" r:id="rId10"/>
    <p:sldId id="276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191C6-FDAD-46A0-8B24-B3138EA6A26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75DFE-EF12-4AE7-BD64-56E2C3D32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25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6A21B-40D0-4B90-AFB4-2EE4E016B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5701A-8632-44D5-A3BA-6AE59860C7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2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3ECA4-519C-4A24-8D2A-4849EE4BB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27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48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97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26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52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37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52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45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048D2-7B38-4496-B60C-EF79D3F7C1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05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52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1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49B61-11EC-47E9-85CD-4DBCA6B51F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5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41EFD-D347-4C97-A4D6-80DACF92D7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773D5-48AC-4206-9637-ADF2B4AAAE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9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27F16-7728-43D4-8ECE-F4B783DF5D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7BA51-4877-4A43-9C67-8F792FC492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3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84A3D-2541-4B70-98EC-F4FD4AC58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43213-FA3B-4055-A073-4EDA66349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3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B297DC-A318-43A7-9949-2AFC11FA295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7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1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8"/>
          <p:cNvSpPr txBox="1">
            <a:spLocks noChangeArrowheads="1"/>
          </p:cNvSpPr>
          <p:nvPr/>
        </p:nvSpPr>
        <p:spPr bwMode="auto">
          <a:xfrm>
            <a:off x="395536" y="2782669"/>
            <a:ext cx="807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6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6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CHỦ ĐỀ 8: NGƯỜI THÂN CỦA EM</a:t>
            </a:r>
            <a:endParaRPr lang="en-US" alt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9" name="WordArt 7"/>
          <p:cNvSpPr>
            <a:spLocks noChangeArrowheads="1" noChangeShapeType="1" noTextEdit="1"/>
          </p:cNvSpPr>
          <p:nvPr/>
        </p:nvSpPr>
        <p:spPr bwMode="auto">
          <a:xfrm>
            <a:off x="1219200" y="914400"/>
            <a:ext cx="7010400" cy="4724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vi-VN" sz="3200" kern="10" spc="-32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1981200" y="635108"/>
            <a:ext cx="5715000" cy="164176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vi-VN" sz="4000" b="1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1547664" y="2186206"/>
            <a:ext cx="64807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80" y="476673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>
              <a:defRPr/>
            </a:pP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779912" y="1307670"/>
            <a:ext cx="2592288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4110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39" grpId="0" animBg="1"/>
      <p:bldP spid="69639" grpId="1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25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23622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745" y="990600"/>
            <a:ext cx="790534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2" algn="ctr"/>
            <a:r>
              <a:rPr lang="en-US" sz="4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Người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Thân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Của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Em</a:t>
            </a:r>
            <a:endParaRPr lang="en-US" sz="36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391" y="228600"/>
            <a:ext cx="2590800" cy="5931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prstClr val="white"/>
                </a:solidFill>
              </a:rPr>
              <a:t>Chủ đề </a:t>
            </a:r>
            <a:r>
              <a:rPr lang="vi-VN" sz="3200" b="1" i="1" dirty="0" smtClean="0">
                <a:solidFill>
                  <a:prstClr val="white"/>
                </a:solidFill>
              </a:rPr>
              <a:t>8</a:t>
            </a:r>
            <a:endParaRPr lang="en-US" sz="3200" b="1" i="1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00826" y="1785926"/>
            <a:ext cx="2643174" cy="5334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Tiết 1/4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8" name="Picture 17" descr="unna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2357430"/>
            <a:ext cx="9001156" cy="450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819555"/>
            <a:ext cx="9144000" cy="503844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10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 THUẬT LỚP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8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2091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Người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Thân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Của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Em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" y="1819555"/>
            <a:ext cx="9137639" cy="5038445"/>
          </a:xfrm>
        </p:spPr>
      </p:pic>
    </p:spTree>
    <p:extLst>
      <p:ext uri="{BB962C8B-B14F-4D97-AF65-F5344CB8AC3E}">
        <p14:creationId xmlns:p14="http://schemas.microsoft.com/office/powerpoint/2010/main" val="42669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819555"/>
            <a:ext cx="9144000" cy="503844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10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 THUẬT LỚP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8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2091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Người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Thân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Của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Em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6126"/>
            <a:ext cx="9144000" cy="5031874"/>
          </a:xfrm>
        </p:spPr>
      </p:pic>
    </p:spTree>
    <p:extLst>
      <p:ext uri="{BB962C8B-B14F-4D97-AF65-F5344CB8AC3E}">
        <p14:creationId xmlns:p14="http://schemas.microsoft.com/office/powerpoint/2010/main" val="20981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819555"/>
            <a:ext cx="9144000" cy="503844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10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 THUẬT LỚP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8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2091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Người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Thân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Của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Em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9555"/>
            <a:ext cx="9144000" cy="5038445"/>
          </a:xfrm>
        </p:spPr>
      </p:pic>
    </p:spTree>
    <p:extLst>
      <p:ext uri="{BB962C8B-B14F-4D97-AF65-F5344CB8AC3E}">
        <p14:creationId xmlns:p14="http://schemas.microsoft.com/office/powerpoint/2010/main" val="7763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102" y="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Tham khảo các sản phẩm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bạn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" y="685800"/>
            <a:ext cx="8001000" cy="60007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553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102" y="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Tham khảo các sản phẩm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bạn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" y="544002"/>
            <a:ext cx="8128000" cy="6096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359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ChangeArrowheads="1"/>
          </p:cNvSpPr>
          <p:nvPr/>
        </p:nvSpPr>
        <p:spPr bwMode="auto">
          <a:xfrm>
            <a:off x="0" y="284204"/>
            <a:ext cx="365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0" latinLnBrk="0" hangingPunct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itchFamily="34" charset="0"/>
                <a:ea typeface="+mj-ea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Thực hành :</a:t>
            </a:r>
            <a:endParaRPr lang="en-US" sz="32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3"/>
          <p:cNvSpPr txBox="1">
            <a:spLocks noChangeArrowheads="1"/>
          </p:cNvSpPr>
          <p:nvPr/>
        </p:nvSpPr>
        <p:spPr bwMode="auto">
          <a:xfrm>
            <a:off x="256309" y="1066800"/>
            <a:ext cx="8763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0" latinLnBrk="0" hangingPunct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itchFamily="34" charset="0"/>
                <a:ea typeface="+mj-ea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lvl="2" indent="0" algn="ctr" eaLnBrk="1" hangingPunct="1">
              <a:spcBef>
                <a:spcPct val="0"/>
              </a:spcBef>
            </a:pPr>
            <a:r>
              <a:rPr lang="vi-VN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em hãy vẽ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Người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Thân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Của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Em</a:t>
            </a:r>
            <a:endParaRPr lang="en-US" sz="2800" b="1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eaLnBrk="1" hangingPunct="1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572000" y="3940513"/>
            <a:ext cx="838200" cy="214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052923"/>
            <a:ext cx="8429684" cy="45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6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9D9F9F3-F98F-446B-A3F8-8E5E5E14EED0}"/>
  <p:tag name="ISPRING_RESOURCE_FOLDER" val="C:\Users\Admin\Desktop\lop 1 sach ket noi tri thuc chu de 8  nguoi than cua em\"/>
  <p:tag name="ISPRING_PRESENTATION_PATH" val="C:\Users\Admin\Desktop\lop 1 sach ket noi tri thuc chu de 8  nguoi than cua em.pptx"/>
  <p:tag name="ISPRING_PROJECT_VERSION" val="9.3"/>
  <p:tag name="ISPRING_PROJECT_FOLDER_UPDATED" val="1"/>
  <p:tag name="ISPRING_SCREEN_RECS_UPDATED" val="C:\Users\Admin\Desktop\lop 1 sach ket noi tri thuc chu de 8  nguoi than cua em\"/>
</p:tagLst>
</file>

<file path=ppt/theme/theme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104</Words>
  <Application>Microsoft Office PowerPoint</Application>
  <PresentationFormat>On-screen Show (4:3)</PresentationFormat>
  <Paragraphs>21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5_Default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CKK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8.1 Pro</dc:creator>
  <cp:lastModifiedBy>Windows User</cp:lastModifiedBy>
  <cp:revision>16</cp:revision>
  <dcterms:created xsi:type="dcterms:W3CDTF">2021-03-17T11:07:10Z</dcterms:created>
  <dcterms:modified xsi:type="dcterms:W3CDTF">2025-03-20T06:10:07Z</dcterms:modified>
</cp:coreProperties>
</file>