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2"/>
  </p:notesMasterIdLst>
  <p:sldIdLst>
    <p:sldId id="257" r:id="rId2"/>
    <p:sldId id="262" r:id="rId3"/>
    <p:sldId id="258" r:id="rId4"/>
    <p:sldId id="259" r:id="rId5"/>
    <p:sldId id="261" r:id="rId6"/>
    <p:sldId id="312" r:id="rId7"/>
    <p:sldId id="263" r:id="rId8"/>
    <p:sldId id="313" r:id="rId9"/>
    <p:sldId id="314" r:id="rId10"/>
    <p:sldId id="315" r:id="rId11"/>
    <p:sldId id="311" r:id="rId12"/>
    <p:sldId id="317" r:id="rId13"/>
    <p:sldId id="316" r:id="rId14"/>
    <p:sldId id="307" r:id="rId15"/>
    <p:sldId id="310" r:id="rId16"/>
    <p:sldId id="308" r:id="rId17"/>
    <p:sldId id="318" r:id="rId18"/>
    <p:sldId id="271" r:id="rId19"/>
    <p:sldId id="266" r:id="rId20"/>
    <p:sldId id="260" r:id="rId21"/>
  </p:sldIdLst>
  <p:sldSz cx="12161838" cy="6858000"/>
  <p:notesSz cx="6858000" cy="9144000"/>
  <p:embeddedFontLst>
    <p:embeddedFont>
      <p:font typeface="Patrick Hand SC" panose="020B0604020202020204" charset="0"/>
      <p:regular r:id="rId23"/>
    </p:embeddedFont>
    <p:embeddedFont>
      <p:font typeface="Roboto" panose="020B0604020202020204" charset="0"/>
      <p:regular r:id="rId24"/>
      <p:bold r:id="rId25"/>
      <p:italic r:id="rId26"/>
      <p:boldItalic r:id="rId27"/>
    </p:embeddedFont>
    <p:embeddedFont>
      <p:font typeface="Patrick Hand" panose="020B0604020202020204" charset="0"/>
      <p:regular r:id="rId28"/>
    </p:embeddedFont>
    <p:embeddedFont>
      <p:font typeface="Annifont" panose="020B0604020202020204"/>
      <p:italic r:id="rId29"/>
    </p:embeddedFont>
    <p:embeddedFont>
      <p:font typeface="Raleway Black" panose="020B0604020202020204" charset="0"/>
      <p:bold r:id="rId30"/>
      <p:boldItalic r:id="rId31"/>
    </p:embeddedFont>
    <p:embeddedFont>
      <p:font typeface="Titan One"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AD"/>
    <a:srgbClr val="71C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2B1CB4-D04B-4678-8619-EF671AA16FFD}">
  <a:tblStyle styleId="{B92B1CB4-D04B-4678-8619-EF671AA16F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83" autoAdjust="0"/>
  </p:normalViewPr>
  <p:slideViewPr>
    <p:cSldViewPr snapToGrid="0">
      <p:cViewPr varScale="1">
        <p:scale>
          <a:sx n="60" d="100"/>
          <a:sy n="60" d="100"/>
        </p:scale>
        <p:origin x="112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ab5bfae178_0_21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ab5bfae178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7288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a24d75da4c_1_47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a24d75da4c_1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45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3586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a24d75da4c_1_47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a24d75da4c_1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ab5bfae178_0_53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ab5bfae178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acae539fd4_4_68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acae539fd4_4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ab5bfae178_0_2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ab5bfae178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vi-VN" dirty="0"/>
              <a:t>GV bịt mắt HS rồi cho HS đoán thử các đồ vật trong hộp</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vi-VN" dirty="0"/>
              <a:t>GV chuẩn bị hộp giấy và các đồ vật vào hộp giấy nhằm cho HS đoán tên đồ vật. GV chọn một số đồ vật dễ đoán như trái cây hoặc kẹo, phấn, bút, bóng nhỏ, ... Những đồ vật có thể cảm nhận bằng tay, tai, mũi.</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ab5bfae178_0_30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ab5bfae17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ab5bfae178_0_30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ab5bfae17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13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ab5bfae178_0_30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ab5bfae17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56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ab5bfae178_0_30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ab5bfae17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00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29918" y="3247533"/>
            <a:ext cx="7902003"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5985">
                <a:solidFill>
                  <a:schemeClr val="accent3"/>
                </a:solidFill>
              </a:defRPr>
            </a:lvl1pPr>
            <a:lvl2pPr lvl="1" algn="ctr">
              <a:spcBef>
                <a:spcPts val="0"/>
              </a:spcBef>
              <a:spcAft>
                <a:spcPts val="0"/>
              </a:spcAft>
              <a:buClr>
                <a:schemeClr val="accent3"/>
              </a:buClr>
              <a:buSzPts val="3600"/>
              <a:buNone/>
              <a:defRPr sz="4788">
                <a:solidFill>
                  <a:schemeClr val="accent3"/>
                </a:solidFill>
              </a:defRPr>
            </a:lvl2pPr>
            <a:lvl3pPr lvl="2" algn="ctr">
              <a:spcBef>
                <a:spcPts val="0"/>
              </a:spcBef>
              <a:spcAft>
                <a:spcPts val="0"/>
              </a:spcAft>
              <a:buClr>
                <a:schemeClr val="accent3"/>
              </a:buClr>
              <a:buSzPts val="3600"/>
              <a:buNone/>
              <a:defRPr sz="4788">
                <a:solidFill>
                  <a:schemeClr val="accent3"/>
                </a:solidFill>
              </a:defRPr>
            </a:lvl3pPr>
            <a:lvl4pPr lvl="3" algn="ctr">
              <a:spcBef>
                <a:spcPts val="0"/>
              </a:spcBef>
              <a:spcAft>
                <a:spcPts val="0"/>
              </a:spcAft>
              <a:buClr>
                <a:schemeClr val="accent3"/>
              </a:buClr>
              <a:buSzPts val="3600"/>
              <a:buNone/>
              <a:defRPr sz="4788">
                <a:solidFill>
                  <a:schemeClr val="accent3"/>
                </a:solidFill>
              </a:defRPr>
            </a:lvl4pPr>
            <a:lvl5pPr lvl="4" algn="ctr">
              <a:spcBef>
                <a:spcPts val="0"/>
              </a:spcBef>
              <a:spcAft>
                <a:spcPts val="0"/>
              </a:spcAft>
              <a:buClr>
                <a:schemeClr val="accent3"/>
              </a:buClr>
              <a:buSzPts val="3600"/>
              <a:buNone/>
              <a:defRPr sz="4788">
                <a:solidFill>
                  <a:schemeClr val="accent3"/>
                </a:solidFill>
              </a:defRPr>
            </a:lvl5pPr>
            <a:lvl6pPr lvl="5" algn="ctr">
              <a:spcBef>
                <a:spcPts val="0"/>
              </a:spcBef>
              <a:spcAft>
                <a:spcPts val="0"/>
              </a:spcAft>
              <a:buClr>
                <a:schemeClr val="accent3"/>
              </a:buClr>
              <a:buSzPts val="3600"/>
              <a:buNone/>
              <a:defRPr sz="4788">
                <a:solidFill>
                  <a:schemeClr val="accent3"/>
                </a:solidFill>
              </a:defRPr>
            </a:lvl6pPr>
            <a:lvl7pPr lvl="6" algn="ctr">
              <a:spcBef>
                <a:spcPts val="0"/>
              </a:spcBef>
              <a:spcAft>
                <a:spcPts val="0"/>
              </a:spcAft>
              <a:buClr>
                <a:schemeClr val="accent3"/>
              </a:buClr>
              <a:buSzPts val="3600"/>
              <a:buNone/>
              <a:defRPr sz="4788">
                <a:solidFill>
                  <a:schemeClr val="accent3"/>
                </a:solidFill>
              </a:defRPr>
            </a:lvl7pPr>
            <a:lvl8pPr lvl="7" algn="ctr">
              <a:spcBef>
                <a:spcPts val="0"/>
              </a:spcBef>
              <a:spcAft>
                <a:spcPts val="0"/>
              </a:spcAft>
              <a:buClr>
                <a:schemeClr val="accent3"/>
              </a:buClr>
              <a:buSzPts val="3600"/>
              <a:buNone/>
              <a:defRPr sz="4788">
                <a:solidFill>
                  <a:schemeClr val="accent3"/>
                </a:solidFill>
              </a:defRPr>
            </a:lvl8pPr>
            <a:lvl9pPr lvl="8" algn="ctr">
              <a:spcBef>
                <a:spcPts val="0"/>
              </a:spcBef>
              <a:spcAft>
                <a:spcPts val="0"/>
              </a:spcAft>
              <a:buClr>
                <a:schemeClr val="accent3"/>
              </a:buClr>
              <a:buSzPts val="3600"/>
              <a:buNone/>
              <a:defRPr sz="4788">
                <a:solidFill>
                  <a:schemeClr val="accent3"/>
                </a:solidFill>
              </a:defRPr>
            </a:lvl9pPr>
          </a:lstStyle>
          <a:p>
            <a:endParaRPr/>
          </a:p>
        </p:txBody>
      </p:sp>
      <p:sp>
        <p:nvSpPr>
          <p:cNvPr id="15" name="Google Shape;15;p3"/>
          <p:cNvSpPr txBox="1">
            <a:spLocks noGrp="1"/>
          </p:cNvSpPr>
          <p:nvPr>
            <p:ph type="subTitle" idx="1"/>
          </p:nvPr>
        </p:nvSpPr>
        <p:spPr>
          <a:xfrm>
            <a:off x="3167345" y="4211333"/>
            <a:ext cx="5827148"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28"/>
            </a:lvl1pPr>
            <a:lvl2pPr lvl="1" algn="ctr" rtl="0">
              <a:spcBef>
                <a:spcPts val="2128"/>
              </a:spcBef>
              <a:spcAft>
                <a:spcPts val="0"/>
              </a:spcAft>
              <a:buSzPts val="1400"/>
              <a:buNone/>
              <a:defRPr/>
            </a:lvl2pPr>
            <a:lvl3pPr lvl="2" algn="ctr" rtl="0">
              <a:spcBef>
                <a:spcPts val="2128"/>
              </a:spcBef>
              <a:spcAft>
                <a:spcPts val="0"/>
              </a:spcAft>
              <a:buSzPts val="1400"/>
              <a:buNone/>
              <a:defRPr/>
            </a:lvl3pPr>
            <a:lvl4pPr lvl="3" algn="ctr" rtl="0">
              <a:spcBef>
                <a:spcPts val="2128"/>
              </a:spcBef>
              <a:spcAft>
                <a:spcPts val="0"/>
              </a:spcAft>
              <a:buSzPts val="1400"/>
              <a:buNone/>
              <a:defRPr/>
            </a:lvl4pPr>
            <a:lvl5pPr lvl="4" algn="ctr" rtl="0">
              <a:spcBef>
                <a:spcPts val="2128"/>
              </a:spcBef>
              <a:spcAft>
                <a:spcPts val="0"/>
              </a:spcAft>
              <a:buSzPts val="1400"/>
              <a:buNone/>
              <a:defRPr/>
            </a:lvl5pPr>
            <a:lvl6pPr lvl="5" algn="ctr" rtl="0">
              <a:spcBef>
                <a:spcPts val="2128"/>
              </a:spcBef>
              <a:spcAft>
                <a:spcPts val="0"/>
              </a:spcAft>
              <a:buSzPts val="1400"/>
              <a:buNone/>
              <a:defRPr/>
            </a:lvl6pPr>
            <a:lvl7pPr lvl="6" algn="ctr" rtl="0">
              <a:spcBef>
                <a:spcPts val="2128"/>
              </a:spcBef>
              <a:spcAft>
                <a:spcPts val="0"/>
              </a:spcAft>
              <a:buSzPts val="1400"/>
              <a:buNone/>
              <a:defRPr/>
            </a:lvl7pPr>
            <a:lvl8pPr lvl="7" algn="ctr" rtl="0">
              <a:spcBef>
                <a:spcPts val="2128"/>
              </a:spcBef>
              <a:spcAft>
                <a:spcPts val="0"/>
              </a:spcAft>
              <a:buSzPts val="1400"/>
              <a:buNone/>
              <a:defRPr/>
            </a:lvl8pPr>
            <a:lvl9pPr lvl="8" algn="ctr" rtl="0">
              <a:spcBef>
                <a:spcPts val="2128"/>
              </a:spcBef>
              <a:spcAft>
                <a:spcPts val="2128"/>
              </a:spcAft>
              <a:buSzPts val="1400"/>
              <a:buNone/>
              <a:defRPr/>
            </a:lvl9pPr>
          </a:lstStyle>
          <a:p>
            <a:endParaRPr/>
          </a:p>
        </p:txBody>
      </p:sp>
      <p:sp>
        <p:nvSpPr>
          <p:cNvPr id="16" name="Google Shape;16;p3"/>
          <p:cNvSpPr txBox="1">
            <a:spLocks noGrp="1"/>
          </p:cNvSpPr>
          <p:nvPr>
            <p:ph type="title" idx="2" hasCustomPrompt="1"/>
          </p:nvPr>
        </p:nvSpPr>
        <p:spPr>
          <a:xfrm>
            <a:off x="5230628" y="2061033"/>
            <a:ext cx="1700582"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10">
                <a:solidFill>
                  <a:schemeClr val="accent3"/>
                </a:solidFill>
              </a:defRPr>
            </a:lvl1pPr>
            <a:lvl2pPr lvl="1" algn="ctr" rtl="0">
              <a:spcBef>
                <a:spcPts val="0"/>
              </a:spcBef>
              <a:spcAft>
                <a:spcPts val="0"/>
              </a:spcAft>
              <a:buClr>
                <a:schemeClr val="accent4"/>
              </a:buClr>
              <a:buSzPts val="5000"/>
              <a:buNone/>
              <a:defRPr sz="6650">
                <a:solidFill>
                  <a:schemeClr val="accent4"/>
                </a:solidFill>
              </a:defRPr>
            </a:lvl2pPr>
            <a:lvl3pPr lvl="2" algn="ctr" rtl="0">
              <a:spcBef>
                <a:spcPts val="0"/>
              </a:spcBef>
              <a:spcAft>
                <a:spcPts val="0"/>
              </a:spcAft>
              <a:buClr>
                <a:schemeClr val="accent4"/>
              </a:buClr>
              <a:buSzPts val="5000"/>
              <a:buNone/>
              <a:defRPr sz="6650">
                <a:solidFill>
                  <a:schemeClr val="accent4"/>
                </a:solidFill>
              </a:defRPr>
            </a:lvl3pPr>
            <a:lvl4pPr lvl="3" algn="ctr" rtl="0">
              <a:spcBef>
                <a:spcPts val="0"/>
              </a:spcBef>
              <a:spcAft>
                <a:spcPts val="0"/>
              </a:spcAft>
              <a:buClr>
                <a:schemeClr val="accent4"/>
              </a:buClr>
              <a:buSzPts val="5000"/>
              <a:buNone/>
              <a:defRPr sz="6650">
                <a:solidFill>
                  <a:schemeClr val="accent4"/>
                </a:solidFill>
              </a:defRPr>
            </a:lvl4pPr>
            <a:lvl5pPr lvl="4" algn="ctr" rtl="0">
              <a:spcBef>
                <a:spcPts val="0"/>
              </a:spcBef>
              <a:spcAft>
                <a:spcPts val="0"/>
              </a:spcAft>
              <a:buClr>
                <a:schemeClr val="accent4"/>
              </a:buClr>
              <a:buSzPts val="5000"/>
              <a:buNone/>
              <a:defRPr sz="6650">
                <a:solidFill>
                  <a:schemeClr val="accent4"/>
                </a:solidFill>
              </a:defRPr>
            </a:lvl5pPr>
            <a:lvl6pPr lvl="5" algn="ctr" rtl="0">
              <a:spcBef>
                <a:spcPts val="0"/>
              </a:spcBef>
              <a:spcAft>
                <a:spcPts val="0"/>
              </a:spcAft>
              <a:buClr>
                <a:schemeClr val="accent4"/>
              </a:buClr>
              <a:buSzPts val="5000"/>
              <a:buNone/>
              <a:defRPr sz="6650">
                <a:solidFill>
                  <a:schemeClr val="accent4"/>
                </a:solidFill>
              </a:defRPr>
            </a:lvl6pPr>
            <a:lvl7pPr lvl="6" algn="ctr" rtl="0">
              <a:spcBef>
                <a:spcPts val="0"/>
              </a:spcBef>
              <a:spcAft>
                <a:spcPts val="0"/>
              </a:spcAft>
              <a:buClr>
                <a:schemeClr val="accent4"/>
              </a:buClr>
              <a:buSzPts val="5000"/>
              <a:buNone/>
              <a:defRPr sz="6650">
                <a:solidFill>
                  <a:schemeClr val="accent4"/>
                </a:solidFill>
              </a:defRPr>
            </a:lvl7pPr>
            <a:lvl8pPr lvl="7" algn="ctr" rtl="0">
              <a:spcBef>
                <a:spcPts val="0"/>
              </a:spcBef>
              <a:spcAft>
                <a:spcPts val="0"/>
              </a:spcAft>
              <a:buClr>
                <a:schemeClr val="accent4"/>
              </a:buClr>
              <a:buSzPts val="5000"/>
              <a:buNone/>
              <a:defRPr sz="6650">
                <a:solidFill>
                  <a:schemeClr val="accent4"/>
                </a:solidFill>
              </a:defRPr>
            </a:lvl8pPr>
            <a:lvl9pPr lvl="8" algn="ctr" rtl="0">
              <a:spcBef>
                <a:spcPts val="0"/>
              </a:spcBef>
              <a:spcAft>
                <a:spcPts val="0"/>
              </a:spcAft>
              <a:buClr>
                <a:schemeClr val="accent4"/>
              </a:buClr>
              <a:buSzPts val="5000"/>
              <a:buNone/>
              <a:defRPr sz="6650">
                <a:solidFill>
                  <a:schemeClr val="accent4"/>
                </a:solidFill>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4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57625" y="643572"/>
            <a:ext cx="10246588"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5014" y="1714500"/>
            <a:ext cx="9511611" cy="4423200"/>
          </a:xfrm>
          <a:prstGeom prst="rect">
            <a:avLst/>
          </a:prstGeom>
        </p:spPr>
        <p:txBody>
          <a:bodyPr spcFirstLastPara="1" wrap="square" lIns="91425" tIns="91425" rIns="91425" bIns="91425" anchor="ctr" anchorCtr="0">
            <a:noAutofit/>
          </a:bodyPr>
          <a:lstStyle>
            <a:lvl1pPr marL="608076" lvl="0" indent="-405384">
              <a:spcBef>
                <a:spcPts val="0"/>
              </a:spcBef>
              <a:spcAft>
                <a:spcPts val="0"/>
              </a:spcAft>
              <a:buSzPts val="1200"/>
              <a:buAutoNum type="arabicPeriod"/>
              <a:defRPr sz="1729"/>
            </a:lvl1pPr>
            <a:lvl2pPr marL="1216152" lvl="1" indent="-422275">
              <a:spcBef>
                <a:spcPts val="2128"/>
              </a:spcBef>
              <a:spcAft>
                <a:spcPts val="0"/>
              </a:spcAft>
              <a:buSzPts val="1400"/>
              <a:buAutoNum type="alphaLcPeriod"/>
              <a:defRPr/>
            </a:lvl2pPr>
            <a:lvl3pPr marL="1824228" lvl="2" indent="-422275">
              <a:spcBef>
                <a:spcPts val="2128"/>
              </a:spcBef>
              <a:spcAft>
                <a:spcPts val="0"/>
              </a:spcAft>
              <a:buSzPts val="1400"/>
              <a:buAutoNum type="romanLcPeriod"/>
              <a:defRPr/>
            </a:lvl3pPr>
            <a:lvl4pPr marL="2432304" lvl="3" indent="-422275">
              <a:spcBef>
                <a:spcPts val="2128"/>
              </a:spcBef>
              <a:spcAft>
                <a:spcPts val="0"/>
              </a:spcAft>
              <a:buSzPts val="1400"/>
              <a:buAutoNum type="arabicPeriod"/>
              <a:defRPr/>
            </a:lvl4pPr>
            <a:lvl5pPr marL="3040380" lvl="4" indent="-422275">
              <a:spcBef>
                <a:spcPts val="2128"/>
              </a:spcBef>
              <a:spcAft>
                <a:spcPts val="0"/>
              </a:spcAft>
              <a:buSzPts val="1400"/>
              <a:buAutoNum type="alphaLcPeriod"/>
              <a:defRPr/>
            </a:lvl5pPr>
            <a:lvl6pPr marL="3648456" lvl="5" indent="-422275">
              <a:spcBef>
                <a:spcPts val="2128"/>
              </a:spcBef>
              <a:spcAft>
                <a:spcPts val="0"/>
              </a:spcAft>
              <a:buSzPts val="1400"/>
              <a:buAutoNum type="romanLcPeriod"/>
              <a:defRPr/>
            </a:lvl6pPr>
            <a:lvl7pPr marL="4256532" lvl="6" indent="-422275">
              <a:spcBef>
                <a:spcPts val="2128"/>
              </a:spcBef>
              <a:spcAft>
                <a:spcPts val="0"/>
              </a:spcAft>
              <a:buSzPts val="1400"/>
              <a:buAutoNum type="arabicPeriod"/>
              <a:defRPr/>
            </a:lvl7pPr>
            <a:lvl8pPr marL="4864608" lvl="7" indent="-422275">
              <a:spcBef>
                <a:spcPts val="2128"/>
              </a:spcBef>
              <a:spcAft>
                <a:spcPts val="0"/>
              </a:spcAft>
              <a:buSzPts val="1400"/>
              <a:buAutoNum type="alphaLcPeriod"/>
              <a:defRPr/>
            </a:lvl8pPr>
            <a:lvl9pPr marL="5472684" lvl="8" indent="-422275">
              <a:spcBef>
                <a:spcPts val="2128"/>
              </a:spcBef>
              <a:spcAft>
                <a:spcPts val="2128"/>
              </a:spcAft>
              <a:buSzPts val="1400"/>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57758" y="593367"/>
            <a:ext cx="10246588"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5014" y="2837167"/>
            <a:ext cx="4433405"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0" b="1">
                <a:solidFill>
                  <a:schemeClr val="accent3"/>
                </a:solidFill>
                <a:latin typeface="Patrick Hand SC"/>
                <a:ea typeface="Patrick Hand SC"/>
                <a:cs typeface="Patrick Hand SC"/>
                <a:sym typeface="Patrick Hand SC"/>
              </a:defRPr>
            </a:lvl1pPr>
            <a:lvl2pPr lvl="1"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2pPr>
            <a:lvl3pPr lvl="2"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3pPr>
            <a:lvl4pPr lvl="3"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4pPr>
            <a:lvl5pPr lvl="4"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5pPr>
            <a:lvl6pPr lvl="5"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6pPr>
            <a:lvl7pPr lvl="6"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7pPr>
            <a:lvl8pPr lvl="7"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8pPr>
            <a:lvl9pPr lvl="8" rtl="0">
              <a:lnSpc>
                <a:spcPct val="80000"/>
              </a:lnSpc>
              <a:spcBef>
                <a:spcPts val="2128"/>
              </a:spcBef>
              <a:spcAft>
                <a:spcPts val="2128"/>
              </a:spcAft>
              <a:buNone/>
              <a:defRPr sz="2660"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5014" y="3775800"/>
            <a:ext cx="4433405"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2"/>
            </a:lvl1pPr>
            <a:lvl2pPr lvl="1" rtl="0">
              <a:spcBef>
                <a:spcPts val="2128"/>
              </a:spcBef>
              <a:spcAft>
                <a:spcPts val="0"/>
              </a:spcAft>
              <a:buNone/>
              <a:defRPr sz="1862"/>
            </a:lvl2pPr>
            <a:lvl3pPr lvl="2" rtl="0">
              <a:spcBef>
                <a:spcPts val="2128"/>
              </a:spcBef>
              <a:spcAft>
                <a:spcPts val="0"/>
              </a:spcAft>
              <a:buNone/>
              <a:defRPr sz="1862"/>
            </a:lvl3pPr>
            <a:lvl4pPr lvl="3" rtl="0">
              <a:spcBef>
                <a:spcPts val="2128"/>
              </a:spcBef>
              <a:spcAft>
                <a:spcPts val="0"/>
              </a:spcAft>
              <a:buNone/>
              <a:defRPr sz="1862"/>
            </a:lvl4pPr>
            <a:lvl5pPr lvl="4" rtl="0">
              <a:spcBef>
                <a:spcPts val="2128"/>
              </a:spcBef>
              <a:spcAft>
                <a:spcPts val="0"/>
              </a:spcAft>
              <a:buNone/>
              <a:defRPr sz="1862"/>
            </a:lvl5pPr>
            <a:lvl6pPr lvl="5" rtl="0">
              <a:spcBef>
                <a:spcPts val="2128"/>
              </a:spcBef>
              <a:spcAft>
                <a:spcPts val="0"/>
              </a:spcAft>
              <a:buNone/>
              <a:defRPr sz="1862"/>
            </a:lvl6pPr>
            <a:lvl7pPr lvl="6" rtl="0">
              <a:spcBef>
                <a:spcPts val="2128"/>
              </a:spcBef>
              <a:spcAft>
                <a:spcPts val="0"/>
              </a:spcAft>
              <a:buNone/>
              <a:defRPr sz="1862"/>
            </a:lvl7pPr>
            <a:lvl8pPr lvl="7" rtl="0">
              <a:spcBef>
                <a:spcPts val="2128"/>
              </a:spcBef>
              <a:spcAft>
                <a:spcPts val="0"/>
              </a:spcAft>
              <a:buNone/>
              <a:defRPr sz="1862"/>
            </a:lvl8pPr>
            <a:lvl9pPr lvl="8" rtl="0">
              <a:spcBef>
                <a:spcPts val="2128"/>
              </a:spcBef>
              <a:spcAft>
                <a:spcPts val="2128"/>
              </a:spcAft>
              <a:buNone/>
              <a:defRPr sz="1862"/>
            </a:lvl9pPr>
          </a:lstStyle>
          <a:p>
            <a:endParaRPr/>
          </a:p>
        </p:txBody>
      </p:sp>
      <p:sp>
        <p:nvSpPr>
          <p:cNvPr id="24" name="Google Shape;24;p5"/>
          <p:cNvSpPr txBox="1">
            <a:spLocks noGrp="1"/>
          </p:cNvSpPr>
          <p:nvPr>
            <p:ph type="subTitle" idx="3"/>
          </p:nvPr>
        </p:nvSpPr>
        <p:spPr>
          <a:xfrm>
            <a:off x="6301237" y="2837167"/>
            <a:ext cx="4433405"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0" b="1">
                <a:solidFill>
                  <a:schemeClr val="accent3"/>
                </a:solidFill>
                <a:latin typeface="Patrick Hand SC"/>
                <a:ea typeface="Patrick Hand SC"/>
                <a:cs typeface="Patrick Hand SC"/>
                <a:sym typeface="Patrick Hand SC"/>
              </a:defRPr>
            </a:lvl1pPr>
            <a:lvl2pPr lvl="1"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2pPr>
            <a:lvl3pPr lvl="2"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3pPr>
            <a:lvl4pPr lvl="3"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4pPr>
            <a:lvl5pPr lvl="4"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5pPr>
            <a:lvl6pPr lvl="5"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6pPr>
            <a:lvl7pPr lvl="6"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7pPr>
            <a:lvl8pPr lvl="7"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8pPr>
            <a:lvl9pPr lvl="8" rtl="0">
              <a:lnSpc>
                <a:spcPct val="80000"/>
              </a:lnSpc>
              <a:spcBef>
                <a:spcPts val="2128"/>
              </a:spcBef>
              <a:spcAft>
                <a:spcPts val="2128"/>
              </a:spcAft>
              <a:buNone/>
              <a:defRPr sz="2660"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01237" y="3775800"/>
            <a:ext cx="4433405"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2"/>
            </a:lvl1pPr>
            <a:lvl2pPr lvl="1" rtl="0">
              <a:spcBef>
                <a:spcPts val="2128"/>
              </a:spcBef>
              <a:spcAft>
                <a:spcPts val="0"/>
              </a:spcAft>
              <a:buNone/>
              <a:defRPr sz="1862"/>
            </a:lvl2pPr>
            <a:lvl3pPr lvl="2" rtl="0">
              <a:spcBef>
                <a:spcPts val="2128"/>
              </a:spcBef>
              <a:spcAft>
                <a:spcPts val="0"/>
              </a:spcAft>
              <a:buNone/>
              <a:defRPr sz="1862"/>
            </a:lvl3pPr>
            <a:lvl4pPr lvl="3" rtl="0">
              <a:spcBef>
                <a:spcPts val="2128"/>
              </a:spcBef>
              <a:spcAft>
                <a:spcPts val="0"/>
              </a:spcAft>
              <a:buNone/>
              <a:defRPr sz="1862"/>
            </a:lvl4pPr>
            <a:lvl5pPr lvl="4" rtl="0">
              <a:spcBef>
                <a:spcPts val="2128"/>
              </a:spcBef>
              <a:spcAft>
                <a:spcPts val="0"/>
              </a:spcAft>
              <a:buNone/>
              <a:defRPr sz="1862"/>
            </a:lvl5pPr>
            <a:lvl6pPr lvl="5" rtl="0">
              <a:spcBef>
                <a:spcPts val="2128"/>
              </a:spcBef>
              <a:spcAft>
                <a:spcPts val="0"/>
              </a:spcAft>
              <a:buNone/>
              <a:defRPr sz="1862"/>
            </a:lvl6pPr>
            <a:lvl7pPr lvl="6" rtl="0">
              <a:spcBef>
                <a:spcPts val="2128"/>
              </a:spcBef>
              <a:spcAft>
                <a:spcPts val="0"/>
              </a:spcAft>
              <a:buNone/>
              <a:defRPr sz="1862"/>
            </a:lvl7pPr>
            <a:lvl8pPr lvl="7" rtl="0">
              <a:spcBef>
                <a:spcPts val="2128"/>
              </a:spcBef>
              <a:spcAft>
                <a:spcPts val="0"/>
              </a:spcAft>
              <a:buNone/>
              <a:defRPr sz="1862"/>
            </a:lvl8pPr>
            <a:lvl9pPr lvl="8" rtl="0">
              <a:spcBef>
                <a:spcPts val="2128"/>
              </a:spcBef>
              <a:spcAft>
                <a:spcPts val="2128"/>
              </a:spcAft>
              <a:buNone/>
              <a:defRPr sz="1862"/>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0226" y="1741300"/>
            <a:ext cx="3924667"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10"/>
            </a:lvl1pPr>
            <a:lvl2pPr lvl="1" algn="ctr">
              <a:spcBef>
                <a:spcPts val="0"/>
              </a:spcBef>
              <a:spcAft>
                <a:spcPts val="0"/>
              </a:spcAft>
              <a:buSzPts val="7000"/>
              <a:buNone/>
              <a:defRPr sz="9310"/>
            </a:lvl2pPr>
            <a:lvl3pPr lvl="2" algn="ctr">
              <a:spcBef>
                <a:spcPts val="0"/>
              </a:spcBef>
              <a:spcAft>
                <a:spcPts val="0"/>
              </a:spcAft>
              <a:buSzPts val="7000"/>
              <a:buNone/>
              <a:defRPr sz="9310"/>
            </a:lvl3pPr>
            <a:lvl4pPr lvl="3" algn="ctr">
              <a:spcBef>
                <a:spcPts val="0"/>
              </a:spcBef>
              <a:spcAft>
                <a:spcPts val="0"/>
              </a:spcAft>
              <a:buSzPts val="7000"/>
              <a:buNone/>
              <a:defRPr sz="9310"/>
            </a:lvl4pPr>
            <a:lvl5pPr lvl="4" algn="ctr">
              <a:spcBef>
                <a:spcPts val="0"/>
              </a:spcBef>
              <a:spcAft>
                <a:spcPts val="0"/>
              </a:spcAft>
              <a:buSzPts val="7000"/>
              <a:buNone/>
              <a:defRPr sz="9310"/>
            </a:lvl5pPr>
            <a:lvl6pPr lvl="5" algn="ctr">
              <a:spcBef>
                <a:spcPts val="0"/>
              </a:spcBef>
              <a:spcAft>
                <a:spcPts val="0"/>
              </a:spcAft>
              <a:buSzPts val="7000"/>
              <a:buNone/>
              <a:defRPr sz="9310"/>
            </a:lvl6pPr>
            <a:lvl7pPr lvl="6" algn="ctr">
              <a:spcBef>
                <a:spcPts val="0"/>
              </a:spcBef>
              <a:spcAft>
                <a:spcPts val="0"/>
              </a:spcAft>
              <a:buSzPts val="7000"/>
              <a:buNone/>
              <a:defRPr sz="9310"/>
            </a:lvl7pPr>
            <a:lvl8pPr lvl="7" algn="ctr">
              <a:spcBef>
                <a:spcPts val="0"/>
              </a:spcBef>
              <a:spcAft>
                <a:spcPts val="0"/>
              </a:spcAft>
              <a:buSzPts val="7000"/>
              <a:buNone/>
              <a:defRPr sz="9310"/>
            </a:lvl8pPr>
            <a:lvl9pPr lvl="8" algn="ctr">
              <a:spcBef>
                <a:spcPts val="0"/>
              </a:spcBef>
              <a:spcAft>
                <a:spcPts val="0"/>
              </a:spcAft>
              <a:buSzPts val="7000"/>
              <a:buNone/>
              <a:defRPr sz="9310"/>
            </a:lvl9pPr>
          </a:lstStyle>
          <a:p>
            <a:endParaRPr/>
          </a:p>
        </p:txBody>
      </p:sp>
      <p:sp>
        <p:nvSpPr>
          <p:cNvPr id="35" name="Google Shape;35;p9"/>
          <p:cNvSpPr txBox="1">
            <a:spLocks noGrp="1"/>
          </p:cNvSpPr>
          <p:nvPr>
            <p:ph type="subTitle" idx="1"/>
          </p:nvPr>
        </p:nvSpPr>
        <p:spPr>
          <a:xfrm>
            <a:off x="1320226" y="3265900"/>
            <a:ext cx="3924667"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0"/>
            </a:lvl1pPr>
            <a:lvl2pPr lvl="1" algn="ctr">
              <a:lnSpc>
                <a:spcPct val="100000"/>
              </a:lnSpc>
              <a:spcBef>
                <a:spcPts val="0"/>
              </a:spcBef>
              <a:spcAft>
                <a:spcPts val="0"/>
              </a:spcAft>
              <a:buSzPts val="2000"/>
              <a:buNone/>
              <a:defRPr sz="2660"/>
            </a:lvl2pPr>
            <a:lvl3pPr lvl="2" algn="ctr">
              <a:lnSpc>
                <a:spcPct val="100000"/>
              </a:lnSpc>
              <a:spcBef>
                <a:spcPts val="0"/>
              </a:spcBef>
              <a:spcAft>
                <a:spcPts val="0"/>
              </a:spcAft>
              <a:buSzPts val="2000"/>
              <a:buNone/>
              <a:defRPr sz="2660"/>
            </a:lvl3pPr>
            <a:lvl4pPr lvl="3" algn="ctr">
              <a:lnSpc>
                <a:spcPct val="100000"/>
              </a:lnSpc>
              <a:spcBef>
                <a:spcPts val="0"/>
              </a:spcBef>
              <a:spcAft>
                <a:spcPts val="0"/>
              </a:spcAft>
              <a:buSzPts val="2000"/>
              <a:buNone/>
              <a:defRPr sz="2660"/>
            </a:lvl4pPr>
            <a:lvl5pPr lvl="4" algn="ctr">
              <a:lnSpc>
                <a:spcPct val="100000"/>
              </a:lnSpc>
              <a:spcBef>
                <a:spcPts val="0"/>
              </a:spcBef>
              <a:spcAft>
                <a:spcPts val="0"/>
              </a:spcAft>
              <a:buSzPts val="2000"/>
              <a:buNone/>
              <a:defRPr sz="2660"/>
            </a:lvl5pPr>
            <a:lvl6pPr lvl="5" algn="ctr">
              <a:lnSpc>
                <a:spcPct val="100000"/>
              </a:lnSpc>
              <a:spcBef>
                <a:spcPts val="0"/>
              </a:spcBef>
              <a:spcAft>
                <a:spcPts val="0"/>
              </a:spcAft>
              <a:buSzPts val="2000"/>
              <a:buNone/>
              <a:defRPr sz="2660"/>
            </a:lvl6pPr>
            <a:lvl7pPr lvl="6" algn="ctr">
              <a:lnSpc>
                <a:spcPct val="100000"/>
              </a:lnSpc>
              <a:spcBef>
                <a:spcPts val="0"/>
              </a:spcBef>
              <a:spcAft>
                <a:spcPts val="0"/>
              </a:spcAft>
              <a:buSzPts val="2000"/>
              <a:buNone/>
              <a:defRPr sz="2660"/>
            </a:lvl7pPr>
            <a:lvl8pPr lvl="7" algn="ctr">
              <a:lnSpc>
                <a:spcPct val="100000"/>
              </a:lnSpc>
              <a:spcBef>
                <a:spcPts val="0"/>
              </a:spcBef>
              <a:spcAft>
                <a:spcPts val="0"/>
              </a:spcAft>
              <a:buSzPts val="2000"/>
              <a:buNone/>
              <a:defRPr sz="2660"/>
            </a:lvl8pPr>
            <a:lvl9pPr lvl="8" algn="ctr">
              <a:lnSpc>
                <a:spcPct val="100000"/>
              </a:lnSpc>
              <a:spcBef>
                <a:spcPts val="0"/>
              </a:spcBef>
              <a:spcAft>
                <a:spcPts val="0"/>
              </a:spcAft>
              <a:buSzPts val="2000"/>
              <a:buNone/>
              <a:defRPr sz="266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73131" y="593367"/>
            <a:ext cx="5815577"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57625" y="643572"/>
            <a:ext cx="10246588"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45902" y="2069067"/>
            <a:ext cx="2378501"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0" b="1">
                <a:solidFill>
                  <a:schemeClr val="accent3"/>
                </a:solidFill>
                <a:latin typeface="Patrick Hand SC"/>
                <a:ea typeface="Patrick Hand SC"/>
                <a:cs typeface="Patrick Hand SC"/>
                <a:sym typeface="Patrick Hand SC"/>
              </a:defRPr>
            </a:lvl1pPr>
            <a:lvl2pPr lvl="1"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2pPr>
            <a:lvl3pPr lvl="2"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3pPr>
            <a:lvl4pPr lvl="3"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4pPr>
            <a:lvl5pPr lvl="4"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5pPr>
            <a:lvl6pPr lvl="5"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6pPr>
            <a:lvl7pPr lvl="6"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7pPr>
            <a:lvl8pPr lvl="7"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8pPr>
            <a:lvl9pPr lvl="8" rtl="0">
              <a:lnSpc>
                <a:spcPct val="100000"/>
              </a:lnSpc>
              <a:spcBef>
                <a:spcPts val="2128"/>
              </a:spcBef>
              <a:spcAft>
                <a:spcPts val="2128"/>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280697" y="2069067"/>
            <a:ext cx="1562924"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0" b="1">
                <a:solidFill>
                  <a:schemeClr val="accent3"/>
                </a:solidFill>
                <a:latin typeface="Patrick Hand SC"/>
                <a:ea typeface="Patrick Hand SC"/>
                <a:cs typeface="Patrick Hand SC"/>
                <a:sym typeface="Patrick Hand SC"/>
              </a:defRPr>
            </a:lvl1pPr>
            <a:lvl2pPr lvl="1"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2pPr>
            <a:lvl3pPr lvl="2"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3pPr>
            <a:lvl4pPr lvl="3"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4pPr>
            <a:lvl5pPr lvl="4"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5pPr>
            <a:lvl6pPr lvl="5"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6pPr>
            <a:lvl7pPr lvl="6"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7pPr>
            <a:lvl8pPr lvl="7"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8pPr>
            <a:lvl9pPr lvl="8" rtl="0">
              <a:lnSpc>
                <a:spcPct val="100000"/>
              </a:lnSpc>
              <a:spcBef>
                <a:spcPts val="2128"/>
              </a:spcBef>
              <a:spcAft>
                <a:spcPts val="2128"/>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280697" y="2778665"/>
            <a:ext cx="2378501"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47" name="Google Shape;47;p13"/>
          <p:cNvSpPr txBox="1">
            <a:spLocks noGrp="1"/>
          </p:cNvSpPr>
          <p:nvPr>
            <p:ph type="subTitle" idx="4"/>
          </p:nvPr>
        </p:nvSpPr>
        <p:spPr>
          <a:xfrm>
            <a:off x="3345902" y="2778665"/>
            <a:ext cx="2378501"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48" name="Google Shape;48;p13"/>
          <p:cNvSpPr txBox="1">
            <a:spLocks noGrp="1"/>
          </p:cNvSpPr>
          <p:nvPr>
            <p:ph type="subTitle" idx="5"/>
          </p:nvPr>
        </p:nvSpPr>
        <p:spPr>
          <a:xfrm>
            <a:off x="3345902" y="4193867"/>
            <a:ext cx="2378501"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0" b="1">
                <a:solidFill>
                  <a:schemeClr val="accent3"/>
                </a:solidFill>
                <a:latin typeface="Patrick Hand SC"/>
                <a:ea typeface="Patrick Hand SC"/>
                <a:cs typeface="Patrick Hand SC"/>
                <a:sym typeface="Patrick Hand SC"/>
              </a:defRPr>
            </a:lvl1pPr>
            <a:lvl2pPr lvl="1"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2pPr>
            <a:lvl3pPr lvl="2"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3pPr>
            <a:lvl4pPr lvl="3"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4pPr>
            <a:lvl5pPr lvl="4"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5pPr>
            <a:lvl6pPr lvl="5"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6pPr>
            <a:lvl7pPr lvl="6"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7pPr>
            <a:lvl8pPr lvl="7"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8pPr>
            <a:lvl9pPr lvl="8" rtl="0">
              <a:lnSpc>
                <a:spcPct val="100000"/>
              </a:lnSpc>
              <a:spcBef>
                <a:spcPts val="2128"/>
              </a:spcBef>
              <a:spcAft>
                <a:spcPts val="2128"/>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280697" y="4193867"/>
            <a:ext cx="2378501"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0" b="1">
                <a:solidFill>
                  <a:schemeClr val="accent3"/>
                </a:solidFill>
                <a:latin typeface="Patrick Hand SC"/>
                <a:ea typeface="Patrick Hand SC"/>
                <a:cs typeface="Patrick Hand SC"/>
                <a:sym typeface="Patrick Hand SC"/>
              </a:defRPr>
            </a:lvl1pPr>
            <a:lvl2pPr lvl="1"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2pPr>
            <a:lvl3pPr lvl="2"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3pPr>
            <a:lvl4pPr lvl="3"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4pPr>
            <a:lvl5pPr lvl="4"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5pPr>
            <a:lvl6pPr lvl="5"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6pPr>
            <a:lvl7pPr lvl="6"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7pPr>
            <a:lvl8pPr lvl="7" rtl="0">
              <a:lnSpc>
                <a:spcPct val="100000"/>
              </a:lnSpc>
              <a:spcBef>
                <a:spcPts val="2128"/>
              </a:spcBef>
              <a:spcAft>
                <a:spcPts val="0"/>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8pPr>
            <a:lvl9pPr lvl="8" rtl="0">
              <a:lnSpc>
                <a:spcPct val="100000"/>
              </a:lnSpc>
              <a:spcBef>
                <a:spcPts val="2128"/>
              </a:spcBef>
              <a:spcAft>
                <a:spcPts val="2128"/>
              </a:spcAft>
              <a:buClr>
                <a:schemeClr val="accent3"/>
              </a:buClr>
              <a:buSzPts val="1800"/>
              <a:buFont typeface="Patrick Hand SC"/>
              <a:buNone/>
              <a:defRPr sz="2394"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280697" y="4903465"/>
            <a:ext cx="2378501"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51" name="Google Shape;51;p13"/>
          <p:cNvSpPr txBox="1">
            <a:spLocks noGrp="1"/>
          </p:cNvSpPr>
          <p:nvPr>
            <p:ph type="subTitle" idx="8"/>
          </p:nvPr>
        </p:nvSpPr>
        <p:spPr>
          <a:xfrm>
            <a:off x="3345902" y="4903465"/>
            <a:ext cx="2378501"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2"/>
            </a:lvl1pPr>
            <a:lvl2pPr lvl="1" rtl="0">
              <a:spcBef>
                <a:spcPts val="2128"/>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
        <p:nvSpPr>
          <p:cNvPr id="52" name="Google Shape;52;p13"/>
          <p:cNvSpPr txBox="1">
            <a:spLocks noGrp="1"/>
          </p:cNvSpPr>
          <p:nvPr>
            <p:ph type="title" idx="9" hasCustomPrompt="1"/>
          </p:nvPr>
        </p:nvSpPr>
        <p:spPr>
          <a:xfrm>
            <a:off x="1502640" y="2239833"/>
            <a:ext cx="1700582"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10">
                <a:solidFill>
                  <a:schemeClr val="accent3"/>
                </a:solidFill>
              </a:defRPr>
            </a:lvl1pPr>
            <a:lvl2pPr lvl="1" algn="ctr" rtl="0">
              <a:spcBef>
                <a:spcPts val="0"/>
              </a:spcBef>
              <a:spcAft>
                <a:spcPts val="0"/>
              </a:spcAft>
              <a:buClr>
                <a:schemeClr val="accent4"/>
              </a:buClr>
              <a:buSzPts val="5000"/>
              <a:buNone/>
              <a:defRPr sz="6650">
                <a:solidFill>
                  <a:schemeClr val="accent4"/>
                </a:solidFill>
              </a:defRPr>
            </a:lvl2pPr>
            <a:lvl3pPr lvl="2" algn="ctr" rtl="0">
              <a:spcBef>
                <a:spcPts val="0"/>
              </a:spcBef>
              <a:spcAft>
                <a:spcPts val="0"/>
              </a:spcAft>
              <a:buClr>
                <a:schemeClr val="accent4"/>
              </a:buClr>
              <a:buSzPts val="5000"/>
              <a:buNone/>
              <a:defRPr sz="6650">
                <a:solidFill>
                  <a:schemeClr val="accent4"/>
                </a:solidFill>
              </a:defRPr>
            </a:lvl3pPr>
            <a:lvl4pPr lvl="3" algn="ctr" rtl="0">
              <a:spcBef>
                <a:spcPts val="0"/>
              </a:spcBef>
              <a:spcAft>
                <a:spcPts val="0"/>
              </a:spcAft>
              <a:buClr>
                <a:schemeClr val="accent4"/>
              </a:buClr>
              <a:buSzPts val="5000"/>
              <a:buNone/>
              <a:defRPr sz="6650">
                <a:solidFill>
                  <a:schemeClr val="accent4"/>
                </a:solidFill>
              </a:defRPr>
            </a:lvl4pPr>
            <a:lvl5pPr lvl="4" algn="ctr" rtl="0">
              <a:spcBef>
                <a:spcPts val="0"/>
              </a:spcBef>
              <a:spcAft>
                <a:spcPts val="0"/>
              </a:spcAft>
              <a:buClr>
                <a:schemeClr val="accent4"/>
              </a:buClr>
              <a:buSzPts val="5000"/>
              <a:buNone/>
              <a:defRPr sz="6650">
                <a:solidFill>
                  <a:schemeClr val="accent4"/>
                </a:solidFill>
              </a:defRPr>
            </a:lvl5pPr>
            <a:lvl6pPr lvl="5" algn="ctr" rtl="0">
              <a:spcBef>
                <a:spcPts val="0"/>
              </a:spcBef>
              <a:spcAft>
                <a:spcPts val="0"/>
              </a:spcAft>
              <a:buClr>
                <a:schemeClr val="accent4"/>
              </a:buClr>
              <a:buSzPts val="5000"/>
              <a:buNone/>
              <a:defRPr sz="6650">
                <a:solidFill>
                  <a:schemeClr val="accent4"/>
                </a:solidFill>
              </a:defRPr>
            </a:lvl6pPr>
            <a:lvl7pPr lvl="6" algn="ctr" rtl="0">
              <a:spcBef>
                <a:spcPts val="0"/>
              </a:spcBef>
              <a:spcAft>
                <a:spcPts val="0"/>
              </a:spcAft>
              <a:buClr>
                <a:schemeClr val="accent4"/>
              </a:buClr>
              <a:buSzPts val="5000"/>
              <a:buNone/>
              <a:defRPr sz="6650">
                <a:solidFill>
                  <a:schemeClr val="accent4"/>
                </a:solidFill>
              </a:defRPr>
            </a:lvl7pPr>
            <a:lvl8pPr lvl="7" algn="ctr" rtl="0">
              <a:spcBef>
                <a:spcPts val="0"/>
              </a:spcBef>
              <a:spcAft>
                <a:spcPts val="0"/>
              </a:spcAft>
              <a:buClr>
                <a:schemeClr val="accent4"/>
              </a:buClr>
              <a:buSzPts val="5000"/>
              <a:buNone/>
              <a:defRPr sz="6650">
                <a:solidFill>
                  <a:schemeClr val="accent4"/>
                </a:solidFill>
              </a:defRPr>
            </a:lvl8pPr>
            <a:lvl9pPr lvl="8" algn="ctr" rtl="0">
              <a:spcBef>
                <a:spcPts val="0"/>
              </a:spcBef>
              <a:spcAft>
                <a:spcPts val="0"/>
              </a:spcAft>
              <a:buClr>
                <a:schemeClr val="accent4"/>
              </a:buClr>
              <a:buSzPts val="5000"/>
              <a:buNone/>
              <a:defRPr sz="6650">
                <a:solidFill>
                  <a:schemeClr val="accent4"/>
                </a:solidFill>
              </a:defRPr>
            </a:lvl9pPr>
          </a:lstStyle>
          <a:p>
            <a:r>
              <a:t>xx%</a:t>
            </a:r>
          </a:p>
        </p:txBody>
      </p:sp>
      <p:sp>
        <p:nvSpPr>
          <p:cNvPr id="53" name="Google Shape;53;p13"/>
          <p:cNvSpPr txBox="1">
            <a:spLocks noGrp="1"/>
          </p:cNvSpPr>
          <p:nvPr>
            <p:ph type="title" idx="13" hasCustomPrompt="1"/>
          </p:nvPr>
        </p:nvSpPr>
        <p:spPr>
          <a:xfrm>
            <a:off x="6440128" y="2239917"/>
            <a:ext cx="1700582"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10">
                <a:solidFill>
                  <a:schemeClr val="accent3"/>
                </a:solidFill>
              </a:defRPr>
            </a:lvl1pPr>
            <a:lvl2pPr lvl="1" algn="ctr" rtl="0">
              <a:spcBef>
                <a:spcPts val="0"/>
              </a:spcBef>
              <a:spcAft>
                <a:spcPts val="0"/>
              </a:spcAft>
              <a:buClr>
                <a:schemeClr val="accent4"/>
              </a:buClr>
              <a:buSzPts val="5000"/>
              <a:buNone/>
              <a:defRPr sz="6650">
                <a:solidFill>
                  <a:schemeClr val="accent4"/>
                </a:solidFill>
              </a:defRPr>
            </a:lvl2pPr>
            <a:lvl3pPr lvl="2" algn="ctr" rtl="0">
              <a:spcBef>
                <a:spcPts val="0"/>
              </a:spcBef>
              <a:spcAft>
                <a:spcPts val="0"/>
              </a:spcAft>
              <a:buClr>
                <a:schemeClr val="accent4"/>
              </a:buClr>
              <a:buSzPts val="5000"/>
              <a:buNone/>
              <a:defRPr sz="6650">
                <a:solidFill>
                  <a:schemeClr val="accent4"/>
                </a:solidFill>
              </a:defRPr>
            </a:lvl3pPr>
            <a:lvl4pPr lvl="3" algn="ctr" rtl="0">
              <a:spcBef>
                <a:spcPts val="0"/>
              </a:spcBef>
              <a:spcAft>
                <a:spcPts val="0"/>
              </a:spcAft>
              <a:buClr>
                <a:schemeClr val="accent4"/>
              </a:buClr>
              <a:buSzPts val="5000"/>
              <a:buNone/>
              <a:defRPr sz="6650">
                <a:solidFill>
                  <a:schemeClr val="accent4"/>
                </a:solidFill>
              </a:defRPr>
            </a:lvl4pPr>
            <a:lvl5pPr lvl="4" algn="ctr" rtl="0">
              <a:spcBef>
                <a:spcPts val="0"/>
              </a:spcBef>
              <a:spcAft>
                <a:spcPts val="0"/>
              </a:spcAft>
              <a:buClr>
                <a:schemeClr val="accent4"/>
              </a:buClr>
              <a:buSzPts val="5000"/>
              <a:buNone/>
              <a:defRPr sz="6650">
                <a:solidFill>
                  <a:schemeClr val="accent4"/>
                </a:solidFill>
              </a:defRPr>
            </a:lvl5pPr>
            <a:lvl6pPr lvl="5" algn="ctr" rtl="0">
              <a:spcBef>
                <a:spcPts val="0"/>
              </a:spcBef>
              <a:spcAft>
                <a:spcPts val="0"/>
              </a:spcAft>
              <a:buClr>
                <a:schemeClr val="accent4"/>
              </a:buClr>
              <a:buSzPts val="5000"/>
              <a:buNone/>
              <a:defRPr sz="6650">
                <a:solidFill>
                  <a:schemeClr val="accent4"/>
                </a:solidFill>
              </a:defRPr>
            </a:lvl6pPr>
            <a:lvl7pPr lvl="6" algn="ctr" rtl="0">
              <a:spcBef>
                <a:spcPts val="0"/>
              </a:spcBef>
              <a:spcAft>
                <a:spcPts val="0"/>
              </a:spcAft>
              <a:buClr>
                <a:schemeClr val="accent4"/>
              </a:buClr>
              <a:buSzPts val="5000"/>
              <a:buNone/>
              <a:defRPr sz="6650">
                <a:solidFill>
                  <a:schemeClr val="accent4"/>
                </a:solidFill>
              </a:defRPr>
            </a:lvl7pPr>
            <a:lvl8pPr lvl="7" algn="ctr" rtl="0">
              <a:spcBef>
                <a:spcPts val="0"/>
              </a:spcBef>
              <a:spcAft>
                <a:spcPts val="0"/>
              </a:spcAft>
              <a:buClr>
                <a:schemeClr val="accent4"/>
              </a:buClr>
              <a:buSzPts val="5000"/>
              <a:buNone/>
              <a:defRPr sz="6650">
                <a:solidFill>
                  <a:schemeClr val="accent4"/>
                </a:solidFill>
              </a:defRPr>
            </a:lvl8pPr>
            <a:lvl9pPr lvl="8" algn="ctr" rtl="0">
              <a:spcBef>
                <a:spcPts val="0"/>
              </a:spcBef>
              <a:spcAft>
                <a:spcPts val="0"/>
              </a:spcAft>
              <a:buClr>
                <a:schemeClr val="accent4"/>
              </a:buClr>
              <a:buSzPts val="5000"/>
              <a:buNone/>
              <a:defRPr sz="6650">
                <a:solidFill>
                  <a:schemeClr val="accent4"/>
                </a:solidFill>
              </a:defRPr>
            </a:lvl9pPr>
          </a:lstStyle>
          <a:p>
            <a:r>
              <a:t>xx%</a:t>
            </a:r>
          </a:p>
        </p:txBody>
      </p:sp>
      <p:sp>
        <p:nvSpPr>
          <p:cNvPr id="54" name="Google Shape;54;p13"/>
          <p:cNvSpPr txBox="1">
            <a:spLocks noGrp="1"/>
          </p:cNvSpPr>
          <p:nvPr>
            <p:ph type="title" idx="14" hasCustomPrompt="1"/>
          </p:nvPr>
        </p:nvSpPr>
        <p:spPr>
          <a:xfrm>
            <a:off x="1502640" y="4335417"/>
            <a:ext cx="1700582"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10">
                <a:solidFill>
                  <a:schemeClr val="accent3"/>
                </a:solidFill>
              </a:defRPr>
            </a:lvl1pPr>
            <a:lvl2pPr lvl="1" algn="ctr" rtl="0">
              <a:spcBef>
                <a:spcPts val="0"/>
              </a:spcBef>
              <a:spcAft>
                <a:spcPts val="0"/>
              </a:spcAft>
              <a:buClr>
                <a:schemeClr val="accent4"/>
              </a:buClr>
              <a:buSzPts val="5000"/>
              <a:buNone/>
              <a:defRPr sz="6650">
                <a:solidFill>
                  <a:schemeClr val="accent4"/>
                </a:solidFill>
              </a:defRPr>
            </a:lvl2pPr>
            <a:lvl3pPr lvl="2" algn="ctr" rtl="0">
              <a:spcBef>
                <a:spcPts val="0"/>
              </a:spcBef>
              <a:spcAft>
                <a:spcPts val="0"/>
              </a:spcAft>
              <a:buClr>
                <a:schemeClr val="accent4"/>
              </a:buClr>
              <a:buSzPts val="5000"/>
              <a:buNone/>
              <a:defRPr sz="6650">
                <a:solidFill>
                  <a:schemeClr val="accent4"/>
                </a:solidFill>
              </a:defRPr>
            </a:lvl3pPr>
            <a:lvl4pPr lvl="3" algn="ctr" rtl="0">
              <a:spcBef>
                <a:spcPts val="0"/>
              </a:spcBef>
              <a:spcAft>
                <a:spcPts val="0"/>
              </a:spcAft>
              <a:buClr>
                <a:schemeClr val="accent4"/>
              </a:buClr>
              <a:buSzPts val="5000"/>
              <a:buNone/>
              <a:defRPr sz="6650">
                <a:solidFill>
                  <a:schemeClr val="accent4"/>
                </a:solidFill>
              </a:defRPr>
            </a:lvl4pPr>
            <a:lvl5pPr lvl="4" algn="ctr" rtl="0">
              <a:spcBef>
                <a:spcPts val="0"/>
              </a:spcBef>
              <a:spcAft>
                <a:spcPts val="0"/>
              </a:spcAft>
              <a:buClr>
                <a:schemeClr val="accent4"/>
              </a:buClr>
              <a:buSzPts val="5000"/>
              <a:buNone/>
              <a:defRPr sz="6650">
                <a:solidFill>
                  <a:schemeClr val="accent4"/>
                </a:solidFill>
              </a:defRPr>
            </a:lvl5pPr>
            <a:lvl6pPr lvl="5" algn="ctr" rtl="0">
              <a:spcBef>
                <a:spcPts val="0"/>
              </a:spcBef>
              <a:spcAft>
                <a:spcPts val="0"/>
              </a:spcAft>
              <a:buClr>
                <a:schemeClr val="accent4"/>
              </a:buClr>
              <a:buSzPts val="5000"/>
              <a:buNone/>
              <a:defRPr sz="6650">
                <a:solidFill>
                  <a:schemeClr val="accent4"/>
                </a:solidFill>
              </a:defRPr>
            </a:lvl6pPr>
            <a:lvl7pPr lvl="6" algn="ctr" rtl="0">
              <a:spcBef>
                <a:spcPts val="0"/>
              </a:spcBef>
              <a:spcAft>
                <a:spcPts val="0"/>
              </a:spcAft>
              <a:buClr>
                <a:schemeClr val="accent4"/>
              </a:buClr>
              <a:buSzPts val="5000"/>
              <a:buNone/>
              <a:defRPr sz="6650">
                <a:solidFill>
                  <a:schemeClr val="accent4"/>
                </a:solidFill>
              </a:defRPr>
            </a:lvl7pPr>
            <a:lvl8pPr lvl="7" algn="ctr" rtl="0">
              <a:spcBef>
                <a:spcPts val="0"/>
              </a:spcBef>
              <a:spcAft>
                <a:spcPts val="0"/>
              </a:spcAft>
              <a:buClr>
                <a:schemeClr val="accent4"/>
              </a:buClr>
              <a:buSzPts val="5000"/>
              <a:buNone/>
              <a:defRPr sz="6650">
                <a:solidFill>
                  <a:schemeClr val="accent4"/>
                </a:solidFill>
              </a:defRPr>
            </a:lvl8pPr>
            <a:lvl9pPr lvl="8" algn="ctr" rtl="0">
              <a:spcBef>
                <a:spcPts val="0"/>
              </a:spcBef>
              <a:spcAft>
                <a:spcPts val="0"/>
              </a:spcAft>
              <a:buClr>
                <a:schemeClr val="accent4"/>
              </a:buClr>
              <a:buSzPts val="5000"/>
              <a:buNone/>
              <a:defRPr sz="6650">
                <a:solidFill>
                  <a:schemeClr val="accent4"/>
                </a:solidFill>
              </a:defRPr>
            </a:lvl9pPr>
          </a:lstStyle>
          <a:p>
            <a:r>
              <a:t>xx%</a:t>
            </a:r>
          </a:p>
        </p:txBody>
      </p:sp>
      <p:sp>
        <p:nvSpPr>
          <p:cNvPr id="55" name="Google Shape;55;p13"/>
          <p:cNvSpPr txBox="1">
            <a:spLocks noGrp="1"/>
          </p:cNvSpPr>
          <p:nvPr>
            <p:ph type="title" idx="15" hasCustomPrompt="1"/>
          </p:nvPr>
        </p:nvSpPr>
        <p:spPr>
          <a:xfrm>
            <a:off x="6440128" y="4335417"/>
            <a:ext cx="1700582"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10">
                <a:solidFill>
                  <a:schemeClr val="accent3"/>
                </a:solidFill>
              </a:defRPr>
            </a:lvl1pPr>
            <a:lvl2pPr lvl="1" algn="ctr" rtl="0">
              <a:spcBef>
                <a:spcPts val="0"/>
              </a:spcBef>
              <a:spcAft>
                <a:spcPts val="0"/>
              </a:spcAft>
              <a:buClr>
                <a:schemeClr val="accent4"/>
              </a:buClr>
              <a:buSzPts val="5000"/>
              <a:buNone/>
              <a:defRPr sz="6650">
                <a:solidFill>
                  <a:schemeClr val="accent4"/>
                </a:solidFill>
              </a:defRPr>
            </a:lvl2pPr>
            <a:lvl3pPr lvl="2" algn="ctr" rtl="0">
              <a:spcBef>
                <a:spcPts val="0"/>
              </a:spcBef>
              <a:spcAft>
                <a:spcPts val="0"/>
              </a:spcAft>
              <a:buClr>
                <a:schemeClr val="accent4"/>
              </a:buClr>
              <a:buSzPts val="5000"/>
              <a:buNone/>
              <a:defRPr sz="6650">
                <a:solidFill>
                  <a:schemeClr val="accent4"/>
                </a:solidFill>
              </a:defRPr>
            </a:lvl3pPr>
            <a:lvl4pPr lvl="3" algn="ctr" rtl="0">
              <a:spcBef>
                <a:spcPts val="0"/>
              </a:spcBef>
              <a:spcAft>
                <a:spcPts val="0"/>
              </a:spcAft>
              <a:buClr>
                <a:schemeClr val="accent4"/>
              </a:buClr>
              <a:buSzPts val="5000"/>
              <a:buNone/>
              <a:defRPr sz="6650">
                <a:solidFill>
                  <a:schemeClr val="accent4"/>
                </a:solidFill>
              </a:defRPr>
            </a:lvl4pPr>
            <a:lvl5pPr lvl="4" algn="ctr" rtl="0">
              <a:spcBef>
                <a:spcPts val="0"/>
              </a:spcBef>
              <a:spcAft>
                <a:spcPts val="0"/>
              </a:spcAft>
              <a:buClr>
                <a:schemeClr val="accent4"/>
              </a:buClr>
              <a:buSzPts val="5000"/>
              <a:buNone/>
              <a:defRPr sz="6650">
                <a:solidFill>
                  <a:schemeClr val="accent4"/>
                </a:solidFill>
              </a:defRPr>
            </a:lvl5pPr>
            <a:lvl6pPr lvl="5" algn="ctr" rtl="0">
              <a:spcBef>
                <a:spcPts val="0"/>
              </a:spcBef>
              <a:spcAft>
                <a:spcPts val="0"/>
              </a:spcAft>
              <a:buClr>
                <a:schemeClr val="accent4"/>
              </a:buClr>
              <a:buSzPts val="5000"/>
              <a:buNone/>
              <a:defRPr sz="6650">
                <a:solidFill>
                  <a:schemeClr val="accent4"/>
                </a:solidFill>
              </a:defRPr>
            </a:lvl6pPr>
            <a:lvl7pPr lvl="6" algn="ctr" rtl="0">
              <a:spcBef>
                <a:spcPts val="0"/>
              </a:spcBef>
              <a:spcAft>
                <a:spcPts val="0"/>
              </a:spcAft>
              <a:buClr>
                <a:schemeClr val="accent4"/>
              </a:buClr>
              <a:buSzPts val="5000"/>
              <a:buNone/>
              <a:defRPr sz="6650">
                <a:solidFill>
                  <a:schemeClr val="accent4"/>
                </a:solidFill>
              </a:defRPr>
            </a:lvl7pPr>
            <a:lvl8pPr lvl="7" algn="ctr" rtl="0">
              <a:spcBef>
                <a:spcPts val="0"/>
              </a:spcBef>
              <a:spcAft>
                <a:spcPts val="0"/>
              </a:spcAft>
              <a:buClr>
                <a:schemeClr val="accent4"/>
              </a:buClr>
              <a:buSzPts val="5000"/>
              <a:buNone/>
              <a:defRPr sz="6650">
                <a:solidFill>
                  <a:schemeClr val="accent4"/>
                </a:solidFill>
              </a:defRPr>
            </a:lvl8pPr>
            <a:lvl9pPr lvl="8" algn="ctr" rtl="0">
              <a:spcBef>
                <a:spcPts val="0"/>
              </a:spcBef>
              <a:spcAft>
                <a:spcPts val="0"/>
              </a:spcAft>
              <a:buClr>
                <a:schemeClr val="accent4"/>
              </a:buClr>
              <a:buSzPts val="5000"/>
              <a:buNone/>
              <a:defRPr sz="6650">
                <a:solidFill>
                  <a:schemeClr val="accent4"/>
                </a:solidFill>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6">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21012" y="4268351"/>
            <a:ext cx="493935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26">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21012" y="1724451"/>
            <a:ext cx="493935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25"/>
            </a:lvl1pPr>
            <a:lvl2pPr lvl="1" algn="ctr" rtl="0">
              <a:spcBef>
                <a:spcPts val="2128"/>
              </a:spcBef>
              <a:spcAft>
                <a:spcPts val="0"/>
              </a:spcAft>
              <a:buSzPts val="1400"/>
              <a:buNone/>
              <a:defRPr/>
            </a:lvl2pPr>
            <a:lvl3pPr lvl="2" algn="ctr" rtl="0">
              <a:spcBef>
                <a:spcPts val="2128"/>
              </a:spcBef>
              <a:spcAft>
                <a:spcPts val="0"/>
              </a:spcAft>
              <a:buSzPts val="1400"/>
              <a:buNone/>
              <a:defRPr/>
            </a:lvl3pPr>
            <a:lvl4pPr lvl="3" algn="ctr" rtl="0">
              <a:spcBef>
                <a:spcPts val="2128"/>
              </a:spcBef>
              <a:spcAft>
                <a:spcPts val="0"/>
              </a:spcAft>
              <a:buSzPts val="1400"/>
              <a:buNone/>
              <a:defRPr/>
            </a:lvl4pPr>
            <a:lvl5pPr lvl="4" algn="ctr" rtl="0">
              <a:spcBef>
                <a:spcPts val="2128"/>
              </a:spcBef>
              <a:spcAft>
                <a:spcPts val="0"/>
              </a:spcAft>
              <a:buSzPts val="1400"/>
              <a:buNone/>
              <a:defRPr/>
            </a:lvl5pPr>
            <a:lvl6pPr lvl="5" algn="ctr" rtl="0">
              <a:spcBef>
                <a:spcPts val="2128"/>
              </a:spcBef>
              <a:spcAft>
                <a:spcPts val="0"/>
              </a:spcAft>
              <a:buSzPts val="1400"/>
              <a:buNone/>
              <a:defRPr/>
            </a:lvl6pPr>
            <a:lvl7pPr lvl="6" algn="ctr" rtl="0">
              <a:spcBef>
                <a:spcPts val="2128"/>
              </a:spcBef>
              <a:spcAft>
                <a:spcPts val="0"/>
              </a:spcAft>
              <a:buSzPts val="1400"/>
              <a:buNone/>
              <a:defRPr/>
            </a:lvl7pPr>
            <a:lvl8pPr lvl="7" algn="ctr" rtl="0">
              <a:spcBef>
                <a:spcPts val="2128"/>
              </a:spcBef>
              <a:spcAft>
                <a:spcPts val="0"/>
              </a:spcAft>
              <a:buSzPts val="1400"/>
              <a:buNone/>
              <a:defRPr/>
            </a:lvl8pPr>
            <a:lvl9pPr lvl="8" algn="ctr" rtl="0">
              <a:spcBef>
                <a:spcPts val="2128"/>
              </a:spcBef>
              <a:spcAft>
                <a:spcPts val="2128"/>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1">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09728" y="643572"/>
            <a:ext cx="6942383"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1971" y="2223267"/>
            <a:ext cx="2303886"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0" b="1">
                <a:solidFill>
                  <a:schemeClr val="accent3"/>
                </a:solidFill>
                <a:latin typeface="Patrick Hand SC"/>
                <a:ea typeface="Patrick Hand SC"/>
                <a:cs typeface="Patrick Hand SC"/>
                <a:sym typeface="Patrick Hand SC"/>
              </a:defRPr>
            </a:lvl1pPr>
            <a:lvl2pPr lvl="1"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2pPr>
            <a:lvl3pPr lvl="2"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3pPr>
            <a:lvl4pPr lvl="3"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4pPr>
            <a:lvl5pPr lvl="4"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5pPr>
            <a:lvl6pPr lvl="5"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6pPr>
            <a:lvl7pPr lvl="6"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7pPr>
            <a:lvl8pPr lvl="7"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8pPr>
            <a:lvl9pPr lvl="8" algn="ctr" rtl="0">
              <a:lnSpc>
                <a:spcPct val="80000"/>
              </a:lnSpc>
              <a:spcBef>
                <a:spcPts val="2128"/>
              </a:spcBef>
              <a:spcAft>
                <a:spcPts val="2128"/>
              </a:spcAft>
              <a:buNone/>
              <a:defRPr sz="2660"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1971" y="3010733"/>
            <a:ext cx="2303886"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2"/>
            </a:lvl1pPr>
            <a:lvl2pPr lvl="1" algn="ctr" rtl="0">
              <a:spcBef>
                <a:spcPts val="2128"/>
              </a:spcBef>
              <a:spcAft>
                <a:spcPts val="0"/>
              </a:spcAft>
              <a:buNone/>
              <a:defRPr sz="1862"/>
            </a:lvl2pPr>
            <a:lvl3pPr lvl="2" algn="ctr" rtl="0">
              <a:spcBef>
                <a:spcPts val="2128"/>
              </a:spcBef>
              <a:spcAft>
                <a:spcPts val="0"/>
              </a:spcAft>
              <a:buNone/>
              <a:defRPr sz="1862"/>
            </a:lvl3pPr>
            <a:lvl4pPr lvl="3" algn="ctr" rtl="0">
              <a:spcBef>
                <a:spcPts val="2128"/>
              </a:spcBef>
              <a:spcAft>
                <a:spcPts val="0"/>
              </a:spcAft>
              <a:buNone/>
              <a:defRPr sz="1862"/>
            </a:lvl4pPr>
            <a:lvl5pPr lvl="4" algn="ctr" rtl="0">
              <a:spcBef>
                <a:spcPts val="2128"/>
              </a:spcBef>
              <a:spcAft>
                <a:spcPts val="0"/>
              </a:spcAft>
              <a:buNone/>
              <a:defRPr sz="1862"/>
            </a:lvl5pPr>
            <a:lvl6pPr lvl="5" algn="ctr" rtl="0">
              <a:spcBef>
                <a:spcPts val="2128"/>
              </a:spcBef>
              <a:spcAft>
                <a:spcPts val="0"/>
              </a:spcAft>
              <a:buNone/>
              <a:defRPr sz="1862"/>
            </a:lvl6pPr>
            <a:lvl7pPr lvl="6" algn="ctr" rtl="0">
              <a:spcBef>
                <a:spcPts val="2128"/>
              </a:spcBef>
              <a:spcAft>
                <a:spcPts val="0"/>
              </a:spcAft>
              <a:buNone/>
              <a:defRPr sz="1862"/>
            </a:lvl7pPr>
            <a:lvl8pPr lvl="7" algn="ctr" rtl="0">
              <a:spcBef>
                <a:spcPts val="2128"/>
              </a:spcBef>
              <a:spcAft>
                <a:spcPts val="0"/>
              </a:spcAft>
              <a:buNone/>
              <a:defRPr sz="1862"/>
            </a:lvl8pPr>
            <a:lvl9pPr lvl="8" algn="ctr" rtl="0">
              <a:spcBef>
                <a:spcPts val="2128"/>
              </a:spcBef>
              <a:spcAft>
                <a:spcPts val="2128"/>
              </a:spcAft>
              <a:buNone/>
              <a:defRPr sz="1862"/>
            </a:lvl9pPr>
          </a:lstStyle>
          <a:p>
            <a:endParaRPr/>
          </a:p>
        </p:txBody>
      </p:sp>
      <p:sp>
        <p:nvSpPr>
          <p:cNvPr id="63" name="Google Shape;63;p15"/>
          <p:cNvSpPr txBox="1">
            <a:spLocks noGrp="1"/>
          </p:cNvSpPr>
          <p:nvPr>
            <p:ph type="subTitle" idx="3"/>
          </p:nvPr>
        </p:nvSpPr>
        <p:spPr>
          <a:xfrm>
            <a:off x="8375628" y="2223267"/>
            <a:ext cx="2303886"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0" b="1">
                <a:solidFill>
                  <a:schemeClr val="accent3"/>
                </a:solidFill>
                <a:latin typeface="Patrick Hand SC"/>
                <a:ea typeface="Patrick Hand SC"/>
                <a:cs typeface="Patrick Hand SC"/>
                <a:sym typeface="Patrick Hand SC"/>
              </a:defRPr>
            </a:lvl1pPr>
            <a:lvl2pPr lvl="1"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2pPr>
            <a:lvl3pPr lvl="2"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3pPr>
            <a:lvl4pPr lvl="3"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4pPr>
            <a:lvl5pPr lvl="4"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5pPr>
            <a:lvl6pPr lvl="5"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6pPr>
            <a:lvl7pPr lvl="6"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7pPr>
            <a:lvl8pPr lvl="7"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8pPr>
            <a:lvl9pPr lvl="8" algn="ctr" rtl="0">
              <a:lnSpc>
                <a:spcPct val="80000"/>
              </a:lnSpc>
              <a:spcBef>
                <a:spcPts val="2128"/>
              </a:spcBef>
              <a:spcAft>
                <a:spcPts val="2128"/>
              </a:spcAft>
              <a:buNone/>
              <a:defRPr sz="2660"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75628" y="3010733"/>
            <a:ext cx="2303886"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2"/>
            </a:lvl1pPr>
            <a:lvl2pPr lvl="1" algn="ctr" rtl="0">
              <a:spcBef>
                <a:spcPts val="2128"/>
              </a:spcBef>
              <a:spcAft>
                <a:spcPts val="0"/>
              </a:spcAft>
              <a:buNone/>
              <a:defRPr sz="1862"/>
            </a:lvl2pPr>
            <a:lvl3pPr lvl="2" algn="ctr" rtl="0">
              <a:spcBef>
                <a:spcPts val="2128"/>
              </a:spcBef>
              <a:spcAft>
                <a:spcPts val="0"/>
              </a:spcAft>
              <a:buNone/>
              <a:defRPr sz="1862"/>
            </a:lvl3pPr>
            <a:lvl4pPr lvl="3" algn="ctr" rtl="0">
              <a:spcBef>
                <a:spcPts val="2128"/>
              </a:spcBef>
              <a:spcAft>
                <a:spcPts val="0"/>
              </a:spcAft>
              <a:buNone/>
              <a:defRPr sz="1862"/>
            </a:lvl4pPr>
            <a:lvl5pPr lvl="4" algn="ctr" rtl="0">
              <a:spcBef>
                <a:spcPts val="2128"/>
              </a:spcBef>
              <a:spcAft>
                <a:spcPts val="0"/>
              </a:spcAft>
              <a:buNone/>
              <a:defRPr sz="1862"/>
            </a:lvl5pPr>
            <a:lvl6pPr lvl="5" algn="ctr" rtl="0">
              <a:spcBef>
                <a:spcPts val="2128"/>
              </a:spcBef>
              <a:spcAft>
                <a:spcPts val="0"/>
              </a:spcAft>
              <a:buNone/>
              <a:defRPr sz="1862"/>
            </a:lvl6pPr>
            <a:lvl7pPr lvl="6" algn="ctr" rtl="0">
              <a:spcBef>
                <a:spcPts val="2128"/>
              </a:spcBef>
              <a:spcAft>
                <a:spcPts val="0"/>
              </a:spcAft>
              <a:buNone/>
              <a:defRPr sz="1862"/>
            </a:lvl7pPr>
            <a:lvl8pPr lvl="7" algn="ctr" rtl="0">
              <a:spcBef>
                <a:spcPts val="2128"/>
              </a:spcBef>
              <a:spcAft>
                <a:spcPts val="0"/>
              </a:spcAft>
              <a:buNone/>
              <a:defRPr sz="1862"/>
            </a:lvl8pPr>
            <a:lvl9pPr lvl="8" algn="ctr" rtl="0">
              <a:spcBef>
                <a:spcPts val="2128"/>
              </a:spcBef>
              <a:spcAft>
                <a:spcPts val="2128"/>
              </a:spcAft>
              <a:buNone/>
              <a:defRPr sz="1862"/>
            </a:lvl9pPr>
          </a:lstStyle>
          <a:p>
            <a:endParaRPr/>
          </a:p>
        </p:txBody>
      </p:sp>
      <p:sp>
        <p:nvSpPr>
          <p:cNvPr id="65" name="Google Shape;65;p15"/>
          <p:cNvSpPr txBox="1">
            <a:spLocks noGrp="1"/>
          </p:cNvSpPr>
          <p:nvPr>
            <p:ph type="subTitle" idx="5"/>
          </p:nvPr>
        </p:nvSpPr>
        <p:spPr>
          <a:xfrm>
            <a:off x="4838798" y="2223267"/>
            <a:ext cx="2303886"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0" b="1">
                <a:solidFill>
                  <a:schemeClr val="accent3"/>
                </a:solidFill>
                <a:latin typeface="Patrick Hand SC"/>
                <a:ea typeface="Patrick Hand SC"/>
                <a:cs typeface="Patrick Hand SC"/>
                <a:sym typeface="Patrick Hand SC"/>
              </a:defRPr>
            </a:lvl1pPr>
            <a:lvl2pPr lvl="1"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2pPr>
            <a:lvl3pPr lvl="2"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3pPr>
            <a:lvl4pPr lvl="3"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4pPr>
            <a:lvl5pPr lvl="4"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5pPr>
            <a:lvl6pPr lvl="5"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6pPr>
            <a:lvl7pPr lvl="6"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7pPr>
            <a:lvl8pPr lvl="7"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8pPr>
            <a:lvl9pPr lvl="8" algn="ctr" rtl="0">
              <a:lnSpc>
                <a:spcPct val="80000"/>
              </a:lnSpc>
              <a:spcBef>
                <a:spcPts val="2128"/>
              </a:spcBef>
              <a:spcAft>
                <a:spcPts val="2128"/>
              </a:spcAft>
              <a:buNone/>
              <a:defRPr sz="2660"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38801" y="3010733"/>
            <a:ext cx="2303886"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2"/>
            </a:lvl1pPr>
            <a:lvl2pPr lvl="1" algn="ctr" rtl="0">
              <a:spcBef>
                <a:spcPts val="2128"/>
              </a:spcBef>
              <a:spcAft>
                <a:spcPts val="0"/>
              </a:spcAft>
              <a:buNone/>
              <a:defRPr sz="1862"/>
            </a:lvl2pPr>
            <a:lvl3pPr lvl="2" algn="ctr" rtl="0">
              <a:spcBef>
                <a:spcPts val="2128"/>
              </a:spcBef>
              <a:spcAft>
                <a:spcPts val="0"/>
              </a:spcAft>
              <a:buNone/>
              <a:defRPr sz="1862"/>
            </a:lvl3pPr>
            <a:lvl4pPr lvl="3" algn="ctr" rtl="0">
              <a:spcBef>
                <a:spcPts val="2128"/>
              </a:spcBef>
              <a:spcAft>
                <a:spcPts val="0"/>
              </a:spcAft>
              <a:buNone/>
              <a:defRPr sz="1862"/>
            </a:lvl4pPr>
            <a:lvl5pPr lvl="4" algn="ctr" rtl="0">
              <a:spcBef>
                <a:spcPts val="2128"/>
              </a:spcBef>
              <a:spcAft>
                <a:spcPts val="0"/>
              </a:spcAft>
              <a:buNone/>
              <a:defRPr sz="1862"/>
            </a:lvl5pPr>
            <a:lvl6pPr lvl="5" algn="ctr" rtl="0">
              <a:spcBef>
                <a:spcPts val="2128"/>
              </a:spcBef>
              <a:spcAft>
                <a:spcPts val="0"/>
              </a:spcAft>
              <a:buNone/>
              <a:defRPr sz="1862"/>
            </a:lvl6pPr>
            <a:lvl7pPr lvl="6" algn="ctr" rtl="0">
              <a:spcBef>
                <a:spcPts val="2128"/>
              </a:spcBef>
              <a:spcAft>
                <a:spcPts val="0"/>
              </a:spcAft>
              <a:buNone/>
              <a:defRPr sz="1862"/>
            </a:lvl7pPr>
            <a:lvl8pPr lvl="7" algn="ctr" rtl="0">
              <a:spcBef>
                <a:spcPts val="2128"/>
              </a:spcBef>
              <a:spcAft>
                <a:spcPts val="0"/>
              </a:spcAft>
              <a:buNone/>
              <a:defRPr sz="1862"/>
            </a:lvl8pPr>
            <a:lvl9pPr lvl="8" algn="ctr" rtl="0">
              <a:spcBef>
                <a:spcPts val="2128"/>
              </a:spcBef>
              <a:spcAft>
                <a:spcPts val="2128"/>
              </a:spcAft>
              <a:buNone/>
              <a:defRPr sz="1862"/>
            </a:lvl9pPr>
          </a:lstStyle>
          <a:p>
            <a:endParaRPr/>
          </a:p>
        </p:txBody>
      </p:sp>
      <p:sp>
        <p:nvSpPr>
          <p:cNvPr id="67" name="Google Shape;67;p15"/>
          <p:cNvSpPr txBox="1">
            <a:spLocks noGrp="1"/>
          </p:cNvSpPr>
          <p:nvPr>
            <p:ph type="subTitle" idx="7"/>
          </p:nvPr>
        </p:nvSpPr>
        <p:spPr>
          <a:xfrm>
            <a:off x="1301971" y="4122167"/>
            <a:ext cx="2303886"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0" b="1">
                <a:solidFill>
                  <a:schemeClr val="accent3"/>
                </a:solidFill>
                <a:latin typeface="Patrick Hand SC"/>
                <a:ea typeface="Patrick Hand SC"/>
                <a:cs typeface="Patrick Hand SC"/>
                <a:sym typeface="Patrick Hand SC"/>
              </a:defRPr>
            </a:lvl1pPr>
            <a:lvl2pPr lvl="1"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2pPr>
            <a:lvl3pPr lvl="2"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3pPr>
            <a:lvl4pPr lvl="3"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4pPr>
            <a:lvl5pPr lvl="4"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5pPr>
            <a:lvl6pPr lvl="5"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6pPr>
            <a:lvl7pPr lvl="6"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7pPr>
            <a:lvl8pPr lvl="7"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8pPr>
            <a:lvl9pPr lvl="8" algn="ctr" rtl="0">
              <a:lnSpc>
                <a:spcPct val="80000"/>
              </a:lnSpc>
              <a:spcBef>
                <a:spcPts val="2128"/>
              </a:spcBef>
              <a:spcAft>
                <a:spcPts val="2128"/>
              </a:spcAft>
              <a:buNone/>
              <a:defRPr sz="2660"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1971" y="4909633"/>
            <a:ext cx="2303886"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2"/>
            </a:lvl1pPr>
            <a:lvl2pPr lvl="1" algn="ctr" rtl="0">
              <a:spcBef>
                <a:spcPts val="2128"/>
              </a:spcBef>
              <a:spcAft>
                <a:spcPts val="0"/>
              </a:spcAft>
              <a:buNone/>
              <a:defRPr sz="1862"/>
            </a:lvl2pPr>
            <a:lvl3pPr lvl="2" algn="ctr" rtl="0">
              <a:spcBef>
                <a:spcPts val="2128"/>
              </a:spcBef>
              <a:spcAft>
                <a:spcPts val="0"/>
              </a:spcAft>
              <a:buNone/>
              <a:defRPr sz="1862"/>
            </a:lvl3pPr>
            <a:lvl4pPr lvl="3" algn="ctr" rtl="0">
              <a:spcBef>
                <a:spcPts val="2128"/>
              </a:spcBef>
              <a:spcAft>
                <a:spcPts val="0"/>
              </a:spcAft>
              <a:buNone/>
              <a:defRPr sz="1862"/>
            </a:lvl4pPr>
            <a:lvl5pPr lvl="4" algn="ctr" rtl="0">
              <a:spcBef>
                <a:spcPts val="2128"/>
              </a:spcBef>
              <a:spcAft>
                <a:spcPts val="0"/>
              </a:spcAft>
              <a:buNone/>
              <a:defRPr sz="1862"/>
            </a:lvl5pPr>
            <a:lvl6pPr lvl="5" algn="ctr" rtl="0">
              <a:spcBef>
                <a:spcPts val="2128"/>
              </a:spcBef>
              <a:spcAft>
                <a:spcPts val="0"/>
              </a:spcAft>
              <a:buNone/>
              <a:defRPr sz="1862"/>
            </a:lvl6pPr>
            <a:lvl7pPr lvl="6" algn="ctr" rtl="0">
              <a:spcBef>
                <a:spcPts val="2128"/>
              </a:spcBef>
              <a:spcAft>
                <a:spcPts val="0"/>
              </a:spcAft>
              <a:buNone/>
              <a:defRPr sz="1862"/>
            </a:lvl7pPr>
            <a:lvl8pPr lvl="7" algn="ctr" rtl="0">
              <a:spcBef>
                <a:spcPts val="2128"/>
              </a:spcBef>
              <a:spcAft>
                <a:spcPts val="0"/>
              </a:spcAft>
              <a:buNone/>
              <a:defRPr sz="1862"/>
            </a:lvl8pPr>
            <a:lvl9pPr lvl="8" algn="ctr" rtl="0">
              <a:spcBef>
                <a:spcPts val="2128"/>
              </a:spcBef>
              <a:spcAft>
                <a:spcPts val="2128"/>
              </a:spcAft>
              <a:buNone/>
              <a:defRPr sz="1862"/>
            </a:lvl9pPr>
          </a:lstStyle>
          <a:p>
            <a:endParaRPr/>
          </a:p>
        </p:txBody>
      </p:sp>
      <p:sp>
        <p:nvSpPr>
          <p:cNvPr id="69" name="Google Shape;69;p15"/>
          <p:cNvSpPr txBox="1">
            <a:spLocks noGrp="1"/>
          </p:cNvSpPr>
          <p:nvPr>
            <p:ph type="subTitle" idx="9"/>
          </p:nvPr>
        </p:nvSpPr>
        <p:spPr>
          <a:xfrm>
            <a:off x="8375628" y="4122167"/>
            <a:ext cx="2303886"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0" b="1">
                <a:solidFill>
                  <a:schemeClr val="accent3"/>
                </a:solidFill>
                <a:latin typeface="Patrick Hand SC"/>
                <a:ea typeface="Patrick Hand SC"/>
                <a:cs typeface="Patrick Hand SC"/>
                <a:sym typeface="Patrick Hand SC"/>
              </a:defRPr>
            </a:lvl1pPr>
            <a:lvl2pPr lvl="1"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2pPr>
            <a:lvl3pPr lvl="2"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3pPr>
            <a:lvl4pPr lvl="3"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4pPr>
            <a:lvl5pPr lvl="4"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5pPr>
            <a:lvl6pPr lvl="5"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6pPr>
            <a:lvl7pPr lvl="6"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7pPr>
            <a:lvl8pPr lvl="7"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8pPr>
            <a:lvl9pPr lvl="8" algn="ctr" rtl="0">
              <a:lnSpc>
                <a:spcPct val="80000"/>
              </a:lnSpc>
              <a:spcBef>
                <a:spcPts val="2128"/>
              </a:spcBef>
              <a:spcAft>
                <a:spcPts val="2128"/>
              </a:spcAft>
              <a:buNone/>
              <a:defRPr sz="2660"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75628" y="4909633"/>
            <a:ext cx="2303886"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2"/>
            </a:lvl1pPr>
            <a:lvl2pPr lvl="1" algn="ctr" rtl="0">
              <a:spcBef>
                <a:spcPts val="2128"/>
              </a:spcBef>
              <a:spcAft>
                <a:spcPts val="0"/>
              </a:spcAft>
              <a:buNone/>
              <a:defRPr sz="1862"/>
            </a:lvl2pPr>
            <a:lvl3pPr lvl="2" algn="ctr" rtl="0">
              <a:spcBef>
                <a:spcPts val="2128"/>
              </a:spcBef>
              <a:spcAft>
                <a:spcPts val="0"/>
              </a:spcAft>
              <a:buNone/>
              <a:defRPr sz="1862"/>
            </a:lvl3pPr>
            <a:lvl4pPr lvl="3" algn="ctr" rtl="0">
              <a:spcBef>
                <a:spcPts val="2128"/>
              </a:spcBef>
              <a:spcAft>
                <a:spcPts val="0"/>
              </a:spcAft>
              <a:buNone/>
              <a:defRPr sz="1862"/>
            </a:lvl4pPr>
            <a:lvl5pPr lvl="4" algn="ctr" rtl="0">
              <a:spcBef>
                <a:spcPts val="2128"/>
              </a:spcBef>
              <a:spcAft>
                <a:spcPts val="0"/>
              </a:spcAft>
              <a:buNone/>
              <a:defRPr sz="1862"/>
            </a:lvl5pPr>
            <a:lvl6pPr lvl="5" algn="ctr" rtl="0">
              <a:spcBef>
                <a:spcPts val="2128"/>
              </a:spcBef>
              <a:spcAft>
                <a:spcPts val="0"/>
              </a:spcAft>
              <a:buNone/>
              <a:defRPr sz="1862"/>
            </a:lvl6pPr>
            <a:lvl7pPr lvl="6" algn="ctr" rtl="0">
              <a:spcBef>
                <a:spcPts val="2128"/>
              </a:spcBef>
              <a:spcAft>
                <a:spcPts val="0"/>
              </a:spcAft>
              <a:buNone/>
              <a:defRPr sz="1862"/>
            </a:lvl7pPr>
            <a:lvl8pPr lvl="7" algn="ctr" rtl="0">
              <a:spcBef>
                <a:spcPts val="2128"/>
              </a:spcBef>
              <a:spcAft>
                <a:spcPts val="0"/>
              </a:spcAft>
              <a:buNone/>
              <a:defRPr sz="1862"/>
            </a:lvl8pPr>
            <a:lvl9pPr lvl="8" algn="ctr" rtl="0">
              <a:spcBef>
                <a:spcPts val="2128"/>
              </a:spcBef>
              <a:spcAft>
                <a:spcPts val="2128"/>
              </a:spcAft>
              <a:buNone/>
              <a:defRPr sz="1862"/>
            </a:lvl9pPr>
          </a:lstStyle>
          <a:p>
            <a:endParaRPr/>
          </a:p>
        </p:txBody>
      </p:sp>
      <p:sp>
        <p:nvSpPr>
          <p:cNvPr id="71" name="Google Shape;71;p15"/>
          <p:cNvSpPr txBox="1">
            <a:spLocks noGrp="1"/>
          </p:cNvSpPr>
          <p:nvPr>
            <p:ph type="subTitle" idx="14"/>
          </p:nvPr>
        </p:nvSpPr>
        <p:spPr>
          <a:xfrm>
            <a:off x="4838798" y="4122167"/>
            <a:ext cx="2303886"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0" b="1">
                <a:solidFill>
                  <a:schemeClr val="accent3"/>
                </a:solidFill>
                <a:latin typeface="Patrick Hand SC"/>
                <a:ea typeface="Patrick Hand SC"/>
                <a:cs typeface="Patrick Hand SC"/>
                <a:sym typeface="Patrick Hand SC"/>
              </a:defRPr>
            </a:lvl1pPr>
            <a:lvl2pPr lvl="1"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2pPr>
            <a:lvl3pPr lvl="2"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3pPr>
            <a:lvl4pPr lvl="3"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4pPr>
            <a:lvl5pPr lvl="4"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5pPr>
            <a:lvl6pPr lvl="5"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6pPr>
            <a:lvl7pPr lvl="6"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7pPr>
            <a:lvl8pPr lvl="7" algn="ctr" rtl="0">
              <a:lnSpc>
                <a:spcPct val="80000"/>
              </a:lnSpc>
              <a:spcBef>
                <a:spcPts val="2128"/>
              </a:spcBef>
              <a:spcAft>
                <a:spcPts val="0"/>
              </a:spcAft>
              <a:buNone/>
              <a:defRPr sz="2660" b="1">
                <a:solidFill>
                  <a:schemeClr val="accent3"/>
                </a:solidFill>
                <a:latin typeface="Patrick Hand SC"/>
                <a:ea typeface="Patrick Hand SC"/>
                <a:cs typeface="Patrick Hand SC"/>
                <a:sym typeface="Patrick Hand SC"/>
              </a:defRPr>
            </a:lvl8pPr>
            <a:lvl9pPr lvl="8" algn="ctr" rtl="0">
              <a:lnSpc>
                <a:spcPct val="80000"/>
              </a:lnSpc>
              <a:spcBef>
                <a:spcPts val="2128"/>
              </a:spcBef>
              <a:spcAft>
                <a:spcPts val="2128"/>
              </a:spcAft>
              <a:buNone/>
              <a:defRPr sz="2660"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38801" y="4909633"/>
            <a:ext cx="2303886"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2"/>
            </a:lvl1pPr>
            <a:lvl2pPr lvl="1" algn="ctr" rtl="0">
              <a:spcBef>
                <a:spcPts val="2128"/>
              </a:spcBef>
              <a:spcAft>
                <a:spcPts val="0"/>
              </a:spcAft>
              <a:buNone/>
              <a:defRPr sz="1862"/>
            </a:lvl2pPr>
            <a:lvl3pPr lvl="2" algn="ctr" rtl="0">
              <a:spcBef>
                <a:spcPts val="2128"/>
              </a:spcBef>
              <a:spcAft>
                <a:spcPts val="0"/>
              </a:spcAft>
              <a:buNone/>
              <a:defRPr sz="1862"/>
            </a:lvl3pPr>
            <a:lvl4pPr lvl="3" algn="ctr" rtl="0">
              <a:spcBef>
                <a:spcPts val="2128"/>
              </a:spcBef>
              <a:spcAft>
                <a:spcPts val="0"/>
              </a:spcAft>
              <a:buNone/>
              <a:defRPr sz="1862"/>
            </a:lvl4pPr>
            <a:lvl5pPr lvl="4" algn="ctr" rtl="0">
              <a:spcBef>
                <a:spcPts val="2128"/>
              </a:spcBef>
              <a:spcAft>
                <a:spcPts val="0"/>
              </a:spcAft>
              <a:buNone/>
              <a:defRPr sz="1862"/>
            </a:lvl5pPr>
            <a:lvl6pPr lvl="5" algn="ctr" rtl="0">
              <a:spcBef>
                <a:spcPts val="2128"/>
              </a:spcBef>
              <a:spcAft>
                <a:spcPts val="0"/>
              </a:spcAft>
              <a:buNone/>
              <a:defRPr sz="1862"/>
            </a:lvl6pPr>
            <a:lvl7pPr lvl="6" algn="ctr" rtl="0">
              <a:spcBef>
                <a:spcPts val="2128"/>
              </a:spcBef>
              <a:spcAft>
                <a:spcPts val="0"/>
              </a:spcAft>
              <a:buNone/>
              <a:defRPr sz="1862"/>
            </a:lvl7pPr>
            <a:lvl8pPr lvl="7" algn="ctr" rtl="0">
              <a:spcBef>
                <a:spcPts val="2128"/>
              </a:spcBef>
              <a:spcAft>
                <a:spcPts val="0"/>
              </a:spcAft>
              <a:buNone/>
              <a:defRPr sz="1862"/>
            </a:lvl8pPr>
            <a:lvl9pPr lvl="8" algn="ctr" rtl="0">
              <a:spcBef>
                <a:spcPts val="2128"/>
              </a:spcBef>
              <a:spcAft>
                <a:spcPts val="2128"/>
              </a:spcAft>
              <a:buNone/>
              <a:defRPr sz="1862"/>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593367"/>
            <a:ext cx="10246588"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5479" y="-219003"/>
            <a:ext cx="12708800"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 name="TextBox 1">
            <a:extLst>
              <a:ext uri="{FF2B5EF4-FFF2-40B4-BE49-F238E27FC236}">
                <a16:creationId xmlns:a16="http://schemas.microsoft.com/office/drawing/2014/main" id="{63DF8036-EB99-FC33-9ABF-0DA34583313F}"/>
              </a:ext>
            </a:extLst>
          </p:cNvPr>
          <p:cNvSpPr txBox="1"/>
          <p:nvPr userDrawn="1"/>
        </p:nvSpPr>
        <p:spPr>
          <a:xfrm>
            <a:off x="3377425" y="7589736"/>
            <a:ext cx="544299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8" r:id="rId6"/>
    <p:sldLayoutId id="2147483659" r:id="rId7"/>
    <p:sldLayoutId id="2147483660" r:id="rId8"/>
    <p:sldLayoutId id="2147483661" r:id="rId9"/>
    <p:sldLayoutId id="21474836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3.wav"/><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wav"/><Relationship Id="rId7"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5"/>
        <p:cNvGrpSpPr/>
        <p:nvPr/>
      </p:nvGrpSpPr>
      <p:grpSpPr>
        <a:xfrm>
          <a:off x="0" y="0"/>
          <a:ext cx="0" cy="0"/>
          <a:chOff x="0" y="0"/>
          <a:chExt cx="0" cy="0"/>
        </a:xfrm>
      </p:grpSpPr>
      <p:grpSp>
        <p:nvGrpSpPr>
          <p:cNvPr id="278" name="Google Shape;278;p34"/>
          <p:cNvGrpSpPr/>
          <p:nvPr/>
        </p:nvGrpSpPr>
        <p:grpSpPr>
          <a:xfrm>
            <a:off x="10507624" y="374708"/>
            <a:ext cx="1033488" cy="823941"/>
            <a:chOff x="7900263" y="275350"/>
            <a:chExt cx="777038" cy="619488"/>
          </a:xfrm>
        </p:grpSpPr>
        <p:sp>
          <p:nvSpPr>
            <p:cNvPr id="279" name="Google Shape;279;p34"/>
            <p:cNvSpPr/>
            <p:nvPr/>
          </p:nvSpPr>
          <p:spPr>
            <a:xfrm>
              <a:off x="8113888" y="275350"/>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80" name="Google Shape;280;p34"/>
            <p:cNvSpPr/>
            <p:nvPr/>
          </p:nvSpPr>
          <p:spPr>
            <a:xfrm>
              <a:off x="7900263" y="4450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81" name="Google Shape;281;p34"/>
            <p:cNvSpPr/>
            <p:nvPr/>
          </p:nvSpPr>
          <p:spPr>
            <a:xfrm>
              <a:off x="8380150" y="567888"/>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sp>
        <p:nvSpPr>
          <p:cNvPr id="9" name="TextBox 8">
            <a:extLst>
              <a:ext uri="{FF2B5EF4-FFF2-40B4-BE49-F238E27FC236}">
                <a16:creationId xmlns:a16="http://schemas.microsoft.com/office/drawing/2014/main" id="{7D5E9142-8953-1A22-9772-CFA1CAD44918}"/>
              </a:ext>
            </a:extLst>
          </p:cNvPr>
          <p:cNvSpPr txBox="1"/>
          <p:nvPr/>
        </p:nvSpPr>
        <p:spPr>
          <a:xfrm>
            <a:off x="637122" y="3734994"/>
            <a:ext cx="10363363" cy="1893467"/>
          </a:xfrm>
          <a:prstGeom prst="rect">
            <a:avLst/>
          </a:prstGeom>
          <a:noFill/>
        </p:spPr>
        <p:txBody>
          <a:bodyPr wrap="square" rtlCol="0">
            <a:spAutoFit/>
          </a:bodyPr>
          <a:lstStyle/>
          <a:p>
            <a:pPr algn="ctr"/>
            <a:r>
              <a:rPr lang="vi-VN" sz="5852" dirty="0">
                <a:solidFill>
                  <a:srgbClr val="E85034"/>
                </a:solidFill>
                <a:latin typeface="Raleway Black" pitchFamily="2" charset="0"/>
              </a:rPr>
              <a:t>Bài 21: </a:t>
            </a:r>
            <a:r>
              <a:rPr lang="vi-VN" sz="5852" dirty="0" smtClean="0">
                <a:solidFill>
                  <a:srgbClr val="E85034"/>
                </a:solidFill>
                <a:latin typeface="Raleway Black" pitchFamily="2" charset="0"/>
              </a:rPr>
              <a:t>Các giác quan của cơ thể (tiết </a:t>
            </a:r>
            <a:r>
              <a:rPr lang="vi-VN" sz="5852" dirty="0">
                <a:solidFill>
                  <a:srgbClr val="E85034"/>
                </a:solidFill>
                <a:latin typeface="Raleway Black" pitchFamily="2" charset="0"/>
              </a:rPr>
              <a:t>2)</a:t>
            </a:r>
            <a:endParaRPr lang="en-US" sz="5852" dirty="0">
              <a:solidFill>
                <a:srgbClr val="E85034"/>
              </a:solidFill>
              <a:latin typeface="Raleway Black" pitchFamily="2" charset="0"/>
            </a:endParaRPr>
          </a:p>
        </p:txBody>
      </p:sp>
      <p:sp>
        <p:nvSpPr>
          <p:cNvPr id="12" name="矩形 8">
            <a:extLst>
              <a:ext uri="{FF2B5EF4-FFF2-40B4-BE49-F238E27FC236}">
                <a16:creationId xmlns:a16="http://schemas.microsoft.com/office/drawing/2014/main" id="{6F1162E0-5263-4568-95A7-97DE0AA56844}"/>
              </a:ext>
            </a:extLst>
          </p:cNvPr>
          <p:cNvSpPr/>
          <p:nvPr/>
        </p:nvSpPr>
        <p:spPr>
          <a:xfrm>
            <a:off x="2470484" y="564205"/>
            <a:ext cx="7379369" cy="830997"/>
          </a:xfrm>
          <a:prstGeom prst="rect">
            <a:avLst/>
          </a:prstGeom>
        </p:spPr>
        <p:txBody>
          <a:bodyPr wrap="square">
            <a:spAutoFit/>
          </a:bodyPr>
          <a:lstStyle/>
          <a:p>
            <a:pPr algn="ctr" defTabSz="514350">
              <a:buClrTx/>
              <a:buFontTx/>
              <a:buNone/>
            </a:pPr>
            <a:r>
              <a:rPr lang="en-US" altLang="zh-CN" sz="2400" b="1" kern="1200" dirty="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rPr>
              <a:t>UBND QUẬN DƯƠNG KINH</a:t>
            </a:r>
          </a:p>
          <a:p>
            <a:pPr algn="ctr" defTabSz="514350">
              <a:buClrTx/>
              <a:buFontTx/>
              <a:buNone/>
            </a:pPr>
            <a:r>
              <a:rPr lang="en-US" altLang="zh-CN" sz="2400" b="1" kern="1200" dirty="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ANH DŨNG</a:t>
            </a:r>
            <a:endParaRPr lang="zh-CN" altLang="en-US" sz="2400" b="1" kern="1200" dirty="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cxnSp>
        <p:nvCxnSpPr>
          <p:cNvPr id="13" name="Straight Connector 12"/>
          <p:cNvCxnSpPr/>
          <p:nvPr/>
        </p:nvCxnSpPr>
        <p:spPr>
          <a:xfrm>
            <a:off x="5242684" y="1395202"/>
            <a:ext cx="1847088" cy="0"/>
          </a:xfrm>
          <a:prstGeom prst="line">
            <a:avLst/>
          </a:prstGeom>
          <a:ln w="28575"/>
        </p:spPr>
        <p:style>
          <a:lnRef idx="1">
            <a:schemeClr val="dk1"/>
          </a:lnRef>
          <a:fillRef idx="0">
            <a:schemeClr val="dk1"/>
          </a:fillRef>
          <a:effectRef idx="0">
            <a:schemeClr val="dk1"/>
          </a:effectRef>
          <a:fontRef idx="minor">
            <a:schemeClr val="tx1"/>
          </a:fontRef>
        </p:style>
      </p:cxnSp>
      <p:sp>
        <p:nvSpPr>
          <p:cNvPr id="15" name="Google Shape;149;p33"/>
          <p:cNvSpPr txBox="1">
            <a:spLocks/>
          </p:cNvSpPr>
          <p:nvPr/>
        </p:nvSpPr>
        <p:spPr>
          <a:xfrm>
            <a:off x="1301574" y="1803399"/>
            <a:ext cx="9500104" cy="1625602"/>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3500"/>
              <a:buFont typeface="Patrick Hand SC"/>
              <a:buNone/>
              <a:defRPr sz="3500" b="1" i="0" u="none" strike="noStrike" cap="none">
                <a:solidFill>
                  <a:schemeClr val="dk1"/>
                </a:solidFill>
                <a:latin typeface="Patrick Hand SC"/>
                <a:ea typeface="Patrick Hand SC"/>
                <a:cs typeface="Patrick Hand SC"/>
                <a:sym typeface="Patrick Hand SC"/>
              </a:defRPr>
            </a:lvl9pPr>
          </a:lstStyle>
          <a:p>
            <a:r>
              <a:rPr lang="vi-VN" sz="8778" smtClean="0"/>
              <a:t>TỰ NHIÊN VÀ XÃ HỘI 1</a:t>
            </a:r>
            <a:endParaRPr lang="vi-VN" sz="8778"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7"/>
        <p:cNvGrpSpPr/>
        <p:nvPr/>
      </p:nvGrpSpPr>
      <p:grpSpPr>
        <a:xfrm>
          <a:off x="0" y="0"/>
          <a:ext cx="0" cy="0"/>
          <a:chOff x="0" y="0"/>
          <a:chExt cx="0" cy="0"/>
        </a:xfrm>
      </p:grpSpPr>
      <p:sp>
        <p:nvSpPr>
          <p:cNvPr id="471" name="TextBox 470">
            <a:extLst>
              <a:ext uri="{FF2B5EF4-FFF2-40B4-BE49-F238E27FC236}">
                <a16:creationId xmlns:a16="http://schemas.microsoft.com/office/drawing/2014/main" id="{E461C36C-A533-A7C7-DF9F-B218A66BD0AE}"/>
              </a:ext>
            </a:extLst>
          </p:cNvPr>
          <p:cNvSpPr txBox="1"/>
          <p:nvPr/>
        </p:nvSpPr>
        <p:spPr>
          <a:xfrm>
            <a:off x="1641356" y="342219"/>
            <a:ext cx="9212744" cy="911019"/>
          </a:xfrm>
          <a:prstGeom prst="rect">
            <a:avLst/>
          </a:prstGeom>
          <a:noFill/>
        </p:spPr>
        <p:txBody>
          <a:bodyPr wrap="square" rtlCol="0">
            <a:spAutoFit/>
          </a:bodyPr>
          <a:lstStyle/>
          <a:p>
            <a:r>
              <a:rPr lang="vi-VN" sz="2660" b="1" dirty="0"/>
              <a:t>2. Kể một số việc làm để bảo vệ mắt và tai. Việc làm nào dưới đây giúp em phòng tránh cận thị?</a:t>
            </a:r>
            <a:endParaRPr lang="en-US" sz="2660" b="1" dirty="0"/>
          </a:p>
        </p:txBody>
      </p:sp>
      <p:pic>
        <p:nvPicPr>
          <p:cNvPr id="420" name="Picture 419">
            <a:extLst>
              <a:ext uri="{FF2B5EF4-FFF2-40B4-BE49-F238E27FC236}">
                <a16:creationId xmlns:a16="http://schemas.microsoft.com/office/drawing/2014/main" id="{35283ED4-6491-DFE3-3145-F540EB92E599}"/>
              </a:ext>
            </a:extLst>
          </p:cNvPr>
          <p:cNvPicPr>
            <a:picLocks noChangeAspect="1"/>
          </p:cNvPicPr>
          <p:nvPr/>
        </p:nvPicPr>
        <p:blipFill rotWithShape="1">
          <a:blip r:embed="rId4"/>
          <a:srcRect l="51179" t="1188" r="2141" b="-68"/>
          <a:stretch/>
        </p:blipFill>
        <p:spPr>
          <a:xfrm rot="341382">
            <a:off x="5646101" y="1351617"/>
            <a:ext cx="4037708" cy="4107202"/>
          </a:xfrm>
          <a:prstGeom prst="rect">
            <a:avLst/>
          </a:prstGeom>
        </p:spPr>
      </p:pic>
      <p:pic>
        <p:nvPicPr>
          <p:cNvPr id="479" name="Picture 478">
            <a:extLst>
              <a:ext uri="{FF2B5EF4-FFF2-40B4-BE49-F238E27FC236}">
                <a16:creationId xmlns:a16="http://schemas.microsoft.com/office/drawing/2014/main" id="{9CCDEAEC-16D1-67DC-DAFD-53298D3CCDEB}"/>
              </a:ext>
            </a:extLst>
          </p:cNvPr>
          <p:cNvPicPr>
            <a:picLocks noChangeAspect="1"/>
          </p:cNvPicPr>
          <p:nvPr/>
        </p:nvPicPr>
        <p:blipFill rotWithShape="1">
          <a:blip r:embed="rId4"/>
          <a:srcRect l="4784" t="9956" r="53453"/>
          <a:stretch/>
        </p:blipFill>
        <p:spPr>
          <a:xfrm rot="341382">
            <a:off x="1983843" y="1738898"/>
            <a:ext cx="3612207" cy="3740110"/>
          </a:xfrm>
          <a:prstGeom prst="rect">
            <a:avLst/>
          </a:prstGeom>
        </p:spPr>
      </p:pic>
      <p:sp>
        <p:nvSpPr>
          <p:cNvPr id="3" name="Google Shape;327;p30">
            <a:extLst>
              <a:ext uri="{FF2B5EF4-FFF2-40B4-BE49-F238E27FC236}">
                <a16:creationId xmlns:a16="http://schemas.microsoft.com/office/drawing/2014/main" id="{71910A23-F032-0DD5-56FA-43D96FECDF48}"/>
              </a:ext>
            </a:extLst>
          </p:cNvPr>
          <p:cNvSpPr txBox="1">
            <a:spLocks/>
          </p:cNvSpPr>
          <p:nvPr/>
        </p:nvSpPr>
        <p:spPr>
          <a:xfrm>
            <a:off x="2362517" y="5473649"/>
            <a:ext cx="2847384" cy="901277"/>
          </a:xfrm>
          <a:prstGeom prst="roundRect">
            <a:avLst>
              <a:gd name="adj" fmla="val 15145"/>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ctr"/>
            <a:r>
              <a:rPr lang="vi-VN" sz="2800" dirty="0">
                <a:latin typeface="+mn-lt"/>
              </a:rPr>
              <a:t>Đọc sách nơi đủ ánh sáng</a:t>
            </a:r>
          </a:p>
        </p:txBody>
      </p:sp>
      <p:sp>
        <p:nvSpPr>
          <p:cNvPr id="4" name="Google Shape;327;p30">
            <a:extLst>
              <a:ext uri="{FF2B5EF4-FFF2-40B4-BE49-F238E27FC236}">
                <a16:creationId xmlns:a16="http://schemas.microsoft.com/office/drawing/2014/main" id="{149566D4-6630-5ECD-08B2-82E27EF61F0A}"/>
              </a:ext>
            </a:extLst>
          </p:cNvPr>
          <p:cNvSpPr txBox="1">
            <a:spLocks/>
          </p:cNvSpPr>
          <p:nvPr/>
        </p:nvSpPr>
        <p:spPr>
          <a:xfrm>
            <a:off x="6687857" y="5473649"/>
            <a:ext cx="2490128" cy="901277"/>
          </a:xfrm>
          <a:prstGeom prst="roundRect">
            <a:avLst>
              <a:gd name="adj" fmla="val 15145"/>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ctr"/>
            <a:r>
              <a:rPr lang="vi-VN" sz="2800">
                <a:latin typeface="+mn-lt"/>
              </a:rPr>
              <a:t>Ngồi viết sai tư thế</a:t>
            </a:r>
            <a:endParaRPr lang="vi-VN" sz="2800" dirty="0">
              <a:latin typeface="+mn-lt"/>
            </a:endParaRPr>
          </a:p>
        </p:txBody>
      </p:sp>
    </p:spTree>
    <p:extLst>
      <p:ext uri="{BB962C8B-B14F-4D97-AF65-F5344CB8AC3E}">
        <p14:creationId xmlns:p14="http://schemas.microsoft.com/office/powerpoint/2010/main" val="156408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Oval 85">
            <a:extLst>
              <a:ext uri="{FF2B5EF4-FFF2-40B4-BE49-F238E27FC236}">
                <a16:creationId xmlns:a16="http://schemas.microsoft.com/office/drawing/2014/main" id="{04302663-1DA5-3826-B067-398EC4A930B8}"/>
              </a:ext>
            </a:extLst>
          </p:cNvPr>
          <p:cNvSpPr/>
          <p:nvPr/>
        </p:nvSpPr>
        <p:spPr>
          <a:xfrm>
            <a:off x="1495235" y="4036281"/>
            <a:ext cx="2364044" cy="2364044"/>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C48ADA3-BB2C-A8BB-5558-4EAE6638461E}"/>
              </a:ext>
            </a:extLst>
          </p:cNvPr>
          <p:cNvSpPr/>
          <p:nvPr/>
        </p:nvSpPr>
        <p:spPr>
          <a:xfrm>
            <a:off x="1373184" y="808639"/>
            <a:ext cx="2364044" cy="236404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27;p30">
            <a:extLst>
              <a:ext uri="{FF2B5EF4-FFF2-40B4-BE49-F238E27FC236}">
                <a16:creationId xmlns:a16="http://schemas.microsoft.com/office/drawing/2014/main" id="{57165796-53B4-ED45-61DF-AE5206869527}"/>
              </a:ext>
            </a:extLst>
          </p:cNvPr>
          <p:cNvSpPr txBox="1">
            <a:spLocks/>
          </p:cNvSpPr>
          <p:nvPr/>
        </p:nvSpPr>
        <p:spPr>
          <a:xfrm>
            <a:off x="1397075" y="1388499"/>
            <a:ext cx="2348117" cy="13743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vi-VN" sz="3600" dirty="0">
                <a:latin typeface="Raleway Black" pitchFamily="2" charset="0"/>
              </a:rPr>
              <a:t>Việc làm bảo vệ tai</a:t>
            </a:r>
          </a:p>
        </p:txBody>
      </p:sp>
      <p:sp>
        <p:nvSpPr>
          <p:cNvPr id="6" name="Google Shape;330;p30">
            <a:extLst>
              <a:ext uri="{FF2B5EF4-FFF2-40B4-BE49-F238E27FC236}">
                <a16:creationId xmlns:a16="http://schemas.microsoft.com/office/drawing/2014/main" id="{67A99BD2-A242-DB4E-5D69-61AF7A43DDF1}"/>
              </a:ext>
            </a:extLst>
          </p:cNvPr>
          <p:cNvSpPr txBox="1"/>
          <p:nvPr/>
        </p:nvSpPr>
        <p:spPr>
          <a:xfrm flipH="1">
            <a:off x="5081415" y="1723836"/>
            <a:ext cx="5634527" cy="902738"/>
          </a:xfrm>
          <a:prstGeom prst="roundRect">
            <a:avLst/>
          </a:prstGeom>
          <a:solidFill>
            <a:schemeClr val="bg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dirty="0">
                <a:solidFill>
                  <a:schemeClr val="dk1"/>
                </a:solidFill>
                <a:latin typeface="Roboto"/>
                <a:ea typeface="Roboto"/>
                <a:cs typeface="Roboto"/>
                <a:sym typeface="Roboto"/>
              </a:rPr>
              <a:t>Đeo đồ bảo vệ tai, mắt khi đi bơi</a:t>
            </a:r>
            <a:endParaRPr sz="3200" dirty="0">
              <a:solidFill>
                <a:schemeClr val="dk1"/>
              </a:solidFill>
              <a:latin typeface="Roboto"/>
              <a:ea typeface="Roboto"/>
              <a:cs typeface="Roboto"/>
              <a:sym typeface="Roboto"/>
            </a:endParaRPr>
          </a:p>
        </p:txBody>
      </p:sp>
      <p:sp>
        <p:nvSpPr>
          <p:cNvPr id="9" name="Google Shape;333;p30">
            <a:extLst>
              <a:ext uri="{FF2B5EF4-FFF2-40B4-BE49-F238E27FC236}">
                <a16:creationId xmlns:a16="http://schemas.microsoft.com/office/drawing/2014/main" id="{4E3E927A-0B44-1717-DE56-5E0A1118EEFA}"/>
              </a:ext>
            </a:extLst>
          </p:cNvPr>
          <p:cNvSpPr txBox="1"/>
          <p:nvPr/>
        </p:nvSpPr>
        <p:spPr>
          <a:xfrm flipH="1">
            <a:off x="5081414" y="2893779"/>
            <a:ext cx="5633652" cy="910677"/>
          </a:xfrm>
          <a:prstGeom prst="roundRect">
            <a:avLst/>
          </a:prstGeom>
          <a:solidFill>
            <a:schemeClr val="bg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dirty="0">
                <a:solidFill>
                  <a:schemeClr val="dk1"/>
                </a:solidFill>
                <a:latin typeface="Roboto"/>
                <a:ea typeface="Roboto"/>
                <a:cs typeface="Roboto"/>
                <a:sym typeface="Roboto"/>
              </a:rPr>
              <a:t>Vệ sinh tai, mắt bằng nước muối sinh lí</a:t>
            </a:r>
            <a:endParaRPr sz="3200" dirty="0">
              <a:solidFill>
                <a:schemeClr val="dk1"/>
              </a:solidFill>
              <a:latin typeface="Roboto"/>
              <a:ea typeface="Roboto"/>
              <a:cs typeface="Roboto"/>
              <a:sym typeface="Roboto"/>
            </a:endParaRPr>
          </a:p>
        </p:txBody>
      </p:sp>
      <p:sp>
        <p:nvSpPr>
          <p:cNvPr id="12" name="Google Shape;336;p30">
            <a:extLst>
              <a:ext uri="{FF2B5EF4-FFF2-40B4-BE49-F238E27FC236}">
                <a16:creationId xmlns:a16="http://schemas.microsoft.com/office/drawing/2014/main" id="{AC7BBF7E-ADB6-DEC2-D10E-82CEDBBCD93A}"/>
              </a:ext>
            </a:extLst>
          </p:cNvPr>
          <p:cNvSpPr txBox="1"/>
          <p:nvPr/>
        </p:nvSpPr>
        <p:spPr>
          <a:xfrm>
            <a:off x="5081414" y="5356487"/>
            <a:ext cx="5628406" cy="902740"/>
          </a:xfrm>
          <a:prstGeom prst="roundRect">
            <a:avLst/>
          </a:pr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dirty="0">
                <a:solidFill>
                  <a:schemeClr val="dk1"/>
                </a:solidFill>
                <a:latin typeface="Roboto"/>
                <a:ea typeface="Roboto"/>
                <a:cs typeface="Roboto"/>
                <a:sym typeface="Roboto"/>
              </a:rPr>
              <a:t>Ngồi viết đúng tư thế</a:t>
            </a:r>
          </a:p>
        </p:txBody>
      </p:sp>
      <p:sp>
        <p:nvSpPr>
          <p:cNvPr id="15" name="Google Shape;339;p30">
            <a:extLst>
              <a:ext uri="{FF2B5EF4-FFF2-40B4-BE49-F238E27FC236}">
                <a16:creationId xmlns:a16="http://schemas.microsoft.com/office/drawing/2014/main" id="{5C53E669-7C29-BF69-CB12-2A1A2FF889C9}"/>
              </a:ext>
            </a:extLst>
          </p:cNvPr>
          <p:cNvSpPr txBox="1"/>
          <p:nvPr/>
        </p:nvSpPr>
        <p:spPr>
          <a:xfrm>
            <a:off x="5087538" y="4274049"/>
            <a:ext cx="5628404" cy="910677"/>
          </a:xfrm>
          <a:prstGeom prst="roundRect">
            <a:avLst/>
          </a:pr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dirty="0">
                <a:solidFill>
                  <a:schemeClr val="dk1"/>
                </a:solidFill>
                <a:latin typeface="Roboto"/>
                <a:ea typeface="Roboto"/>
                <a:cs typeface="Roboto"/>
                <a:sym typeface="Roboto"/>
              </a:rPr>
              <a:t>Đọc sách nơi có đủ ánh sáng</a:t>
            </a:r>
            <a:endParaRPr sz="3200" dirty="0">
              <a:solidFill>
                <a:schemeClr val="dk1"/>
              </a:solidFill>
              <a:latin typeface="Roboto"/>
              <a:ea typeface="Roboto"/>
              <a:cs typeface="Roboto"/>
              <a:sym typeface="Roboto"/>
            </a:endParaRPr>
          </a:p>
        </p:txBody>
      </p:sp>
      <p:sp>
        <p:nvSpPr>
          <p:cNvPr id="17" name="Google Shape;378;p30">
            <a:extLst>
              <a:ext uri="{FF2B5EF4-FFF2-40B4-BE49-F238E27FC236}">
                <a16:creationId xmlns:a16="http://schemas.microsoft.com/office/drawing/2014/main" id="{35B55569-607A-CE71-78CF-EB34E0875B03}"/>
              </a:ext>
            </a:extLst>
          </p:cNvPr>
          <p:cNvSpPr txBox="1"/>
          <p:nvPr/>
        </p:nvSpPr>
        <p:spPr>
          <a:xfrm>
            <a:off x="5065487" y="598773"/>
            <a:ext cx="5644106" cy="902738"/>
          </a:xfrm>
          <a:prstGeom prst="roundRect">
            <a:avLst/>
          </a:prstGeom>
          <a:solidFill>
            <a:schemeClr val="bg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dirty="0">
                <a:solidFill>
                  <a:schemeClr val="dk1"/>
                </a:solidFill>
                <a:latin typeface="Roboto"/>
                <a:ea typeface="Roboto"/>
                <a:cs typeface="Roboto"/>
                <a:sym typeface="Roboto"/>
              </a:rPr>
              <a:t>Khám tai, mắt định kì</a:t>
            </a:r>
          </a:p>
        </p:txBody>
      </p:sp>
      <p:sp>
        <p:nvSpPr>
          <p:cNvPr id="67" name="Google Shape;327;p30">
            <a:extLst>
              <a:ext uri="{FF2B5EF4-FFF2-40B4-BE49-F238E27FC236}">
                <a16:creationId xmlns:a16="http://schemas.microsoft.com/office/drawing/2014/main" id="{443572F6-BBF1-FAAD-7995-7F1610F82101}"/>
              </a:ext>
            </a:extLst>
          </p:cNvPr>
          <p:cNvSpPr txBox="1">
            <a:spLocks/>
          </p:cNvSpPr>
          <p:nvPr/>
        </p:nvSpPr>
        <p:spPr>
          <a:xfrm>
            <a:off x="1160976" y="4497566"/>
            <a:ext cx="3032562" cy="13743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vi-VN" sz="3200" dirty="0">
                <a:latin typeface="Raleway Black" pitchFamily="2" charset="0"/>
              </a:rPr>
              <a:t>Việc làm phòng tránh cận thị</a:t>
            </a:r>
          </a:p>
        </p:txBody>
      </p:sp>
      <p:cxnSp>
        <p:nvCxnSpPr>
          <p:cNvPr id="69" name="Straight Connector 68">
            <a:extLst>
              <a:ext uri="{FF2B5EF4-FFF2-40B4-BE49-F238E27FC236}">
                <a16:creationId xmlns:a16="http://schemas.microsoft.com/office/drawing/2014/main" id="{CE74ECC5-05C4-1381-73A4-37334DFD1421}"/>
              </a:ext>
            </a:extLst>
          </p:cNvPr>
          <p:cNvCxnSpPr>
            <a:cxnSpLocks/>
            <a:stCxn id="17" idx="1"/>
            <a:endCxn id="3" idx="3"/>
          </p:cNvCxnSpPr>
          <p:nvPr/>
        </p:nvCxnSpPr>
        <p:spPr>
          <a:xfrm rot="10800000" flipV="1">
            <a:off x="3745193" y="1050141"/>
            <a:ext cx="1320295" cy="1025517"/>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cxnSp>
        <p:nvCxnSpPr>
          <p:cNvPr id="71" name="Straight Connector 68">
            <a:extLst>
              <a:ext uri="{FF2B5EF4-FFF2-40B4-BE49-F238E27FC236}">
                <a16:creationId xmlns:a16="http://schemas.microsoft.com/office/drawing/2014/main" id="{4531CDA0-79BC-E6FD-9211-78403C634934}"/>
              </a:ext>
            </a:extLst>
          </p:cNvPr>
          <p:cNvCxnSpPr>
            <a:cxnSpLocks/>
            <a:stCxn id="9" idx="3"/>
            <a:endCxn id="3" idx="3"/>
          </p:cNvCxnSpPr>
          <p:nvPr/>
        </p:nvCxnSpPr>
        <p:spPr>
          <a:xfrm rot="10800000">
            <a:off x="3745192" y="2075660"/>
            <a:ext cx="1336222" cy="1273459"/>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cxnSp>
        <p:nvCxnSpPr>
          <p:cNvPr id="72" name="Straight Connector 68">
            <a:extLst>
              <a:ext uri="{FF2B5EF4-FFF2-40B4-BE49-F238E27FC236}">
                <a16:creationId xmlns:a16="http://schemas.microsoft.com/office/drawing/2014/main" id="{86446E9E-DF08-9829-A87C-A2FD31576E55}"/>
              </a:ext>
            </a:extLst>
          </p:cNvPr>
          <p:cNvCxnSpPr>
            <a:cxnSpLocks/>
            <a:stCxn id="6" idx="3"/>
            <a:endCxn id="3" idx="3"/>
          </p:cNvCxnSpPr>
          <p:nvPr/>
        </p:nvCxnSpPr>
        <p:spPr>
          <a:xfrm rot="10800000">
            <a:off x="3745193" y="2075659"/>
            <a:ext cx="1336223" cy="99546"/>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cxnSp>
        <p:nvCxnSpPr>
          <p:cNvPr id="77" name="Straight Connector 68">
            <a:extLst>
              <a:ext uri="{FF2B5EF4-FFF2-40B4-BE49-F238E27FC236}">
                <a16:creationId xmlns:a16="http://schemas.microsoft.com/office/drawing/2014/main" id="{0C35841A-0A56-8BB5-169A-41F5AF5D638B}"/>
              </a:ext>
            </a:extLst>
          </p:cNvPr>
          <p:cNvCxnSpPr>
            <a:cxnSpLocks/>
            <a:endCxn id="67" idx="3"/>
          </p:cNvCxnSpPr>
          <p:nvPr/>
        </p:nvCxnSpPr>
        <p:spPr>
          <a:xfrm rot="10800000" flipV="1">
            <a:off x="4193538" y="4729390"/>
            <a:ext cx="887876" cy="455336"/>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cxnSp>
        <p:nvCxnSpPr>
          <p:cNvPr id="78" name="Straight Connector 68">
            <a:extLst>
              <a:ext uri="{FF2B5EF4-FFF2-40B4-BE49-F238E27FC236}">
                <a16:creationId xmlns:a16="http://schemas.microsoft.com/office/drawing/2014/main" id="{1299BC0F-5127-3158-8B66-67D8786E20DA}"/>
              </a:ext>
            </a:extLst>
          </p:cNvPr>
          <p:cNvCxnSpPr>
            <a:cxnSpLocks/>
            <a:stCxn id="12" idx="1"/>
            <a:endCxn id="67" idx="3"/>
          </p:cNvCxnSpPr>
          <p:nvPr/>
        </p:nvCxnSpPr>
        <p:spPr>
          <a:xfrm rot="10800000">
            <a:off x="4193538" y="5184727"/>
            <a:ext cx="887876" cy="623131"/>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424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p:cTn id="19" dur="500" fill="hold"/>
                                        <p:tgtEl>
                                          <p:spTgt spid="86"/>
                                        </p:tgtEl>
                                        <p:attrNameLst>
                                          <p:attrName>ppt_w</p:attrName>
                                        </p:attrNameLst>
                                      </p:cBhvr>
                                      <p:tavLst>
                                        <p:tav tm="0">
                                          <p:val>
                                            <p:fltVal val="0"/>
                                          </p:val>
                                        </p:tav>
                                        <p:tav tm="100000">
                                          <p:val>
                                            <p:strVal val="#ppt_w"/>
                                          </p:val>
                                        </p:tav>
                                      </p:tavLst>
                                    </p:anim>
                                    <p:anim calcmode="lin" valueType="num">
                                      <p:cBhvr>
                                        <p:cTn id="20" dur="500" fill="hold"/>
                                        <p:tgtEl>
                                          <p:spTgt spid="86"/>
                                        </p:tgtEl>
                                        <p:attrNameLst>
                                          <p:attrName>ppt_h</p:attrName>
                                        </p:attrNameLst>
                                      </p:cBhvr>
                                      <p:tavLst>
                                        <p:tav tm="0">
                                          <p:val>
                                            <p:fltVal val="0"/>
                                          </p:val>
                                        </p:tav>
                                        <p:tav tm="100000">
                                          <p:val>
                                            <p:strVal val="#ppt_h"/>
                                          </p:val>
                                        </p:tav>
                                      </p:tavLst>
                                    </p:anim>
                                    <p:animEffect transition="in" filter="fade">
                                      <p:cBhvr>
                                        <p:cTn id="21" dur="500"/>
                                        <p:tgtEl>
                                          <p:spTgt spid="8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 calcmode="lin" valueType="num">
                                      <p:cBhvr>
                                        <p:cTn id="24" dur="500" fill="hold"/>
                                        <p:tgtEl>
                                          <p:spTgt spid="67"/>
                                        </p:tgtEl>
                                        <p:attrNameLst>
                                          <p:attrName>ppt_w</p:attrName>
                                        </p:attrNameLst>
                                      </p:cBhvr>
                                      <p:tavLst>
                                        <p:tav tm="0">
                                          <p:val>
                                            <p:fltVal val="0"/>
                                          </p:val>
                                        </p:tav>
                                        <p:tav tm="100000">
                                          <p:val>
                                            <p:strVal val="#ppt_w"/>
                                          </p:val>
                                        </p:tav>
                                      </p:tavLst>
                                    </p:anim>
                                    <p:anim calcmode="lin" valueType="num">
                                      <p:cBhvr>
                                        <p:cTn id="25" dur="500" fill="hold"/>
                                        <p:tgtEl>
                                          <p:spTgt spid="67"/>
                                        </p:tgtEl>
                                        <p:attrNameLst>
                                          <p:attrName>ppt_h</p:attrName>
                                        </p:attrNameLst>
                                      </p:cBhvr>
                                      <p:tavLst>
                                        <p:tav tm="0">
                                          <p:val>
                                            <p:fltVal val="0"/>
                                          </p:val>
                                        </p:tav>
                                        <p:tav tm="100000">
                                          <p:val>
                                            <p:strVal val="#ppt_h"/>
                                          </p:val>
                                        </p:tav>
                                      </p:tavLst>
                                    </p:anim>
                                    <p:animEffect transition="in" filter="fade">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500"/>
                                        <p:tgtEl>
                                          <p:spTgt spid="7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nodeType="with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5" grpId="0" animBg="1"/>
      <p:bldP spid="3" grpId="0"/>
      <p:bldP spid="6" grpId="0" animBg="1"/>
      <p:bldP spid="9" grpId="0" animBg="1"/>
      <p:bldP spid="12" grpId="0" animBg="1"/>
      <p:bldP spid="15" grpId="0" animBg="1"/>
      <p:bldP spid="17" grpId="0" animBg="1"/>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14"/>
        <p:cNvGrpSpPr/>
        <p:nvPr/>
      </p:nvGrpSpPr>
      <p:grpSpPr>
        <a:xfrm>
          <a:off x="0" y="0"/>
          <a:ext cx="0" cy="0"/>
          <a:chOff x="0" y="0"/>
          <a:chExt cx="0" cy="0"/>
        </a:xfrm>
      </p:grpSpPr>
      <p:grpSp>
        <p:nvGrpSpPr>
          <p:cNvPr id="823" name="Google Shape;823;p48"/>
          <p:cNvGrpSpPr/>
          <p:nvPr/>
        </p:nvGrpSpPr>
        <p:grpSpPr>
          <a:xfrm>
            <a:off x="5652665" y="6272083"/>
            <a:ext cx="856476" cy="260255"/>
            <a:chOff x="806663" y="3241275"/>
            <a:chExt cx="643950" cy="195675"/>
          </a:xfrm>
        </p:grpSpPr>
        <p:sp>
          <p:nvSpPr>
            <p:cNvPr id="824" name="Google Shape;824;p4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25" name="Google Shape;825;p4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826" name="Google Shape;826;p48"/>
          <p:cNvGrpSpPr/>
          <p:nvPr/>
        </p:nvGrpSpPr>
        <p:grpSpPr>
          <a:xfrm>
            <a:off x="522571" y="386313"/>
            <a:ext cx="1138244" cy="992838"/>
            <a:chOff x="7711700" y="384600"/>
            <a:chExt cx="855800" cy="746475"/>
          </a:xfrm>
        </p:grpSpPr>
        <p:sp>
          <p:nvSpPr>
            <p:cNvPr id="827" name="Google Shape;827;p48"/>
            <p:cNvSpPr/>
            <p:nvPr/>
          </p:nvSpPr>
          <p:spPr>
            <a:xfrm>
              <a:off x="7996275" y="410750"/>
              <a:ext cx="245350" cy="269425"/>
            </a:xfrm>
            <a:custGeom>
              <a:avLst/>
              <a:gdLst/>
              <a:ahLst/>
              <a:cxnLst/>
              <a:rect l="l" t="t" r="r" b="b"/>
              <a:pathLst>
                <a:path w="9814" h="10777" extrusionOk="0">
                  <a:moveTo>
                    <a:pt x="5712" y="10776"/>
                  </a:moveTo>
                  <a:cubicBezTo>
                    <a:pt x="5022" y="10713"/>
                    <a:pt x="4373" y="10525"/>
                    <a:pt x="3767" y="10190"/>
                  </a:cubicBezTo>
                  <a:cubicBezTo>
                    <a:pt x="3557" y="10044"/>
                    <a:pt x="3411" y="9897"/>
                    <a:pt x="3369" y="9625"/>
                  </a:cubicBezTo>
                  <a:cubicBezTo>
                    <a:pt x="3118" y="8161"/>
                    <a:pt x="2093" y="7219"/>
                    <a:pt x="1046" y="6277"/>
                  </a:cubicBezTo>
                  <a:cubicBezTo>
                    <a:pt x="126" y="5482"/>
                    <a:pt x="0" y="4541"/>
                    <a:pt x="314" y="3620"/>
                  </a:cubicBezTo>
                  <a:cubicBezTo>
                    <a:pt x="544" y="2972"/>
                    <a:pt x="921" y="2344"/>
                    <a:pt x="1214" y="1716"/>
                  </a:cubicBezTo>
                  <a:cubicBezTo>
                    <a:pt x="1235" y="1632"/>
                    <a:pt x="1319" y="1549"/>
                    <a:pt x="1360" y="1507"/>
                  </a:cubicBezTo>
                  <a:cubicBezTo>
                    <a:pt x="2072" y="984"/>
                    <a:pt x="2741" y="398"/>
                    <a:pt x="3620" y="147"/>
                  </a:cubicBezTo>
                  <a:cubicBezTo>
                    <a:pt x="4039" y="0"/>
                    <a:pt x="4457" y="42"/>
                    <a:pt x="4813" y="251"/>
                  </a:cubicBezTo>
                  <a:cubicBezTo>
                    <a:pt x="5503" y="628"/>
                    <a:pt x="6194" y="1026"/>
                    <a:pt x="6717" y="1653"/>
                  </a:cubicBezTo>
                  <a:cubicBezTo>
                    <a:pt x="6926" y="1925"/>
                    <a:pt x="7114" y="2176"/>
                    <a:pt x="7240" y="2469"/>
                  </a:cubicBezTo>
                  <a:cubicBezTo>
                    <a:pt x="7449" y="2909"/>
                    <a:pt x="7512" y="3348"/>
                    <a:pt x="7303" y="3829"/>
                  </a:cubicBezTo>
                  <a:cubicBezTo>
                    <a:pt x="7093" y="4352"/>
                    <a:pt x="6905" y="4876"/>
                    <a:pt x="6675" y="5399"/>
                  </a:cubicBezTo>
                  <a:cubicBezTo>
                    <a:pt x="6487" y="5796"/>
                    <a:pt x="6194" y="6026"/>
                    <a:pt x="5754" y="6131"/>
                  </a:cubicBezTo>
                  <a:cubicBezTo>
                    <a:pt x="5127" y="6277"/>
                    <a:pt x="4499" y="6466"/>
                    <a:pt x="3892" y="6675"/>
                  </a:cubicBezTo>
                  <a:cubicBezTo>
                    <a:pt x="3662" y="6759"/>
                    <a:pt x="3432" y="6905"/>
                    <a:pt x="3243" y="7093"/>
                  </a:cubicBezTo>
                  <a:cubicBezTo>
                    <a:pt x="3055" y="7303"/>
                    <a:pt x="3013" y="7554"/>
                    <a:pt x="3139" y="7826"/>
                  </a:cubicBezTo>
                  <a:cubicBezTo>
                    <a:pt x="3264" y="8077"/>
                    <a:pt x="3474" y="8140"/>
                    <a:pt x="3725" y="8119"/>
                  </a:cubicBezTo>
                  <a:cubicBezTo>
                    <a:pt x="3997" y="8077"/>
                    <a:pt x="4290" y="8014"/>
                    <a:pt x="4562" y="7909"/>
                  </a:cubicBezTo>
                  <a:cubicBezTo>
                    <a:pt x="5043" y="7658"/>
                    <a:pt x="5545" y="7407"/>
                    <a:pt x="6047" y="7135"/>
                  </a:cubicBezTo>
                  <a:cubicBezTo>
                    <a:pt x="6675" y="6821"/>
                    <a:pt x="7826" y="6884"/>
                    <a:pt x="8433" y="7219"/>
                  </a:cubicBezTo>
                  <a:cubicBezTo>
                    <a:pt x="8684" y="7386"/>
                    <a:pt x="8956" y="7512"/>
                    <a:pt x="9186" y="7658"/>
                  </a:cubicBezTo>
                  <a:cubicBezTo>
                    <a:pt x="9793" y="8119"/>
                    <a:pt x="9813" y="8663"/>
                    <a:pt x="9416" y="9102"/>
                  </a:cubicBezTo>
                  <a:cubicBezTo>
                    <a:pt x="8997" y="9625"/>
                    <a:pt x="8537" y="10127"/>
                    <a:pt x="7805" y="10232"/>
                  </a:cubicBezTo>
                  <a:cubicBezTo>
                    <a:pt x="7303" y="10316"/>
                    <a:pt x="6821" y="10483"/>
                    <a:pt x="6361" y="10630"/>
                  </a:cubicBezTo>
                  <a:cubicBezTo>
                    <a:pt x="6152" y="10734"/>
                    <a:pt x="5922" y="10734"/>
                    <a:pt x="5712" y="10776"/>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28" name="Google Shape;828;p48"/>
            <p:cNvSpPr/>
            <p:nvPr/>
          </p:nvSpPr>
          <p:spPr>
            <a:xfrm>
              <a:off x="7733675" y="580750"/>
              <a:ext cx="256875" cy="229675"/>
            </a:xfrm>
            <a:custGeom>
              <a:avLst/>
              <a:gdLst/>
              <a:ahLst/>
              <a:cxnLst/>
              <a:rect l="l" t="t" r="r" b="b"/>
              <a:pathLst>
                <a:path w="10275" h="9187" extrusionOk="0">
                  <a:moveTo>
                    <a:pt x="6215" y="8433"/>
                  </a:moveTo>
                  <a:cubicBezTo>
                    <a:pt x="5755" y="7428"/>
                    <a:pt x="5985" y="6529"/>
                    <a:pt x="6299" y="5629"/>
                  </a:cubicBezTo>
                  <a:cubicBezTo>
                    <a:pt x="6341" y="5483"/>
                    <a:pt x="6445" y="5315"/>
                    <a:pt x="6592" y="5211"/>
                  </a:cubicBezTo>
                  <a:cubicBezTo>
                    <a:pt x="6905" y="4980"/>
                    <a:pt x="6968" y="4646"/>
                    <a:pt x="7073" y="4290"/>
                  </a:cubicBezTo>
                  <a:cubicBezTo>
                    <a:pt x="7157" y="3976"/>
                    <a:pt x="7052" y="3725"/>
                    <a:pt x="6843" y="3620"/>
                  </a:cubicBezTo>
                  <a:cubicBezTo>
                    <a:pt x="6550" y="3453"/>
                    <a:pt x="6194" y="3558"/>
                    <a:pt x="5985" y="3850"/>
                  </a:cubicBezTo>
                  <a:lnTo>
                    <a:pt x="5901" y="4018"/>
                  </a:lnTo>
                  <a:cubicBezTo>
                    <a:pt x="5797" y="4374"/>
                    <a:pt x="5504" y="4562"/>
                    <a:pt x="5190" y="4771"/>
                  </a:cubicBezTo>
                  <a:cubicBezTo>
                    <a:pt x="4729" y="5085"/>
                    <a:pt x="4248" y="5211"/>
                    <a:pt x="3704" y="5190"/>
                  </a:cubicBezTo>
                  <a:cubicBezTo>
                    <a:pt x="3118" y="5169"/>
                    <a:pt x="2532" y="5169"/>
                    <a:pt x="1926" y="5190"/>
                  </a:cubicBezTo>
                  <a:cubicBezTo>
                    <a:pt x="1507" y="5190"/>
                    <a:pt x="1110" y="5085"/>
                    <a:pt x="712" y="4897"/>
                  </a:cubicBezTo>
                  <a:cubicBezTo>
                    <a:pt x="231" y="4667"/>
                    <a:pt x="1" y="4122"/>
                    <a:pt x="273" y="3662"/>
                  </a:cubicBezTo>
                  <a:cubicBezTo>
                    <a:pt x="691" y="3014"/>
                    <a:pt x="984" y="2281"/>
                    <a:pt x="1549" y="1674"/>
                  </a:cubicBezTo>
                  <a:cubicBezTo>
                    <a:pt x="2219" y="984"/>
                    <a:pt x="3014" y="607"/>
                    <a:pt x="3830" y="189"/>
                  </a:cubicBezTo>
                  <a:cubicBezTo>
                    <a:pt x="4583" y="105"/>
                    <a:pt x="5378" y="1"/>
                    <a:pt x="6089" y="356"/>
                  </a:cubicBezTo>
                  <a:cubicBezTo>
                    <a:pt x="6529" y="565"/>
                    <a:pt x="7010" y="733"/>
                    <a:pt x="7491" y="817"/>
                  </a:cubicBezTo>
                  <a:cubicBezTo>
                    <a:pt x="7763" y="879"/>
                    <a:pt x="7952" y="1005"/>
                    <a:pt x="8056" y="1214"/>
                  </a:cubicBezTo>
                  <a:cubicBezTo>
                    <a:pt x="8203" y="1465"/>
                    <a:pt x="8370" y="1716"/>
                    <a:pt x="8475" y="1988"/>
                  </a:cubicBezTo>
                  <a:cubicBezTo>
                    <a:pt x="8705" y="2658"/>
                    <a:pt x="9040" y="3223"/>
                    <a:pt x="9437" y="3767"/>
                  </a:cubicBezTo>
                  <a:cubicBezTo>
                    <a:pt x="9563" y="3934"/>
                    <a:pt x="9667" y="4122"/>
                    <a:pt x="9772" y="4290"/>
                  </a:cubicBezTo>
                  <a:cubicBezTo>
                    <a:pt x="10065" y="4771"/>
                    <a:pt x="10274" y="5231"/>
                    <a:pt x="10170" y="5796"/>
                  </a:cubicBezTo>
                  <a:cubicBezTo>
                    <a:pt x="10149" y="5943"/>
                    <a:pt x="10149" y="6068"/>
                    <a:pt x="10170" y="6236"/>
                  </a:cubicBezTo>
                  <a:cubicBezTo>
                    <a:pt x="10274" y="7156"/>
                    <a:pt x="9793" y="7805"/>
                    <a:pt x="9207" y="8412"/>
                  </a:cubicBezTo>
                  <a:cubicBezTo>
                    <a:pt x="8475" y="9144"/>
                    <a:pt x="7659" y="9186"/>
                    <a:pt x="6759" y="8788"/>
                  </a:cubicBezTo>
                  <a:cubicBezTo>
                    <a:pt x="6592" y="8642"/>
                    <a:pt x="6382" y="8516"/>
                    <a:pt x="6215" y="8433"/>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29" name="Google Shape;829;p48"/>
            <p:cNvSpPr/>
            <p:nvPr/>
          </p:nvSpPr>
          <p:spPr>
            <a:xfrm>
              <a:off x="7951275" y="568725"/>
              <a:ext cx="118775" cy="160600"/>
            </a:xfrm>
            <a:custGeom>
              <a:avLst/>
              <a:gdLst/>
              <a:ahLst/>
              <a:cxnLst/>
              <a:rect l="l" t="t" r="r" b="b"/>
              <a:pathLst>
                <a:path w="4751" h="6424" extrusionOk="0">
                  <a:moveTo>
                    <a:pt x="43" y="314"/>
                  </a:moveTo>
                  <a:cubicBezTo>
                    <a:pt x="461" y="0"/>
                    <a:pt x="859" y="42"/>
                    <a:pt x="1298" y="147"/>
                  </a:cubicBezTo>
                  <a:cubicBezTo>
                    <a:pt x="2135" y="356"/>
                    <a:pt x="2658" y="942"/>
                    <a:pt x="3202" y="1507"/>
                  </a:cubicBezTo>
                  <a:cubicBezTo>
                    <a:pt x="3725" y="2093"/>
                    <a:pt x="4123" y="2720"/>
                    <a:pt x="4290" y="3495"/>
                  </a:cubicBezTo>
                  <a:cubicBezTo>
                    <a:pt x="4499" y="4352"/>
                    <a:pt x="4751" y="5189"/>
                    <a:pt x="4541" y="6110"/>
                  </a:cubicBezTo>
                  <a:cubicBezTo>
                    <a:pt x="4060" y="6424"/>
                    <a:pt x="3976" y="6424"/>
                    <a:pt x="3642" y="6131"/>
                  </a:cubicBezTo>
                  <a:cubicBezTo>
                    <a:pt x="3286" y="5859"/>
                    <a:pt x="2972" y="5566"/>
                    <a:pt x="2637" y="5252"/>
                  </a:cubicBezTo>
                  <a:cubicBezTo>
                    <a:pt x="2554" y="5168"/>
                    <a:pt x="2491" y="5064"/>
                    <a:pt x="2449" y="4959"/>
                  </a:cubicBezTo>
                  <a:cubicBezTo>
                    <a:pt x="2323" y="4541"/>
                    <a:pt x="2072" y="4248"/>
                    <a:pt x="1779" y="3934"/>
                  </a:cubicBezTo>
                  <a:cubicBezTo>
                    <a:pt x="1445" y="3578"/>
                    <a:pt x="1194" y="3139"/>
                    <a:pt x="942" y="2679"/>
                  </a:cubicBezTo>
                  <a:cubicBezTo>
                    <a:pt x="650" y="2135"/>
                    <a:pt x="378" y="1590"/>
                    <a:pt x="126" y="1005"/>
                  </a:cubicBezTo>
                  <a:cubicBezTo>
                    <a:pt x="64" y="879"/>
                    <a:pt x="22" y="733"/>
                    <a:pt x="1" y="586"/>
                  </a:cubicBezTo>
                  <a:cubicBezTo>
                    <a:pt x="43" y="523"/>
                    <a:pt x="43" y="419"/>
                    <a:pt x="43" y="314"/>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30" name="Google Shape;830;p48"/>
            <p:cNvSpPr/>
            <p:nvPr/>
          </p:nvSpPr>
          <p:spPr>
            <a:xfrm>
              <a:off x="7711700" y="384600"/>
              <a:ext cx="553475" cy="449350"/>
            </a:xfrm>
            <a:custGeom>
              <a:avLst/>
              <a:gdLst/>
              <a:ahLst/>
              <a:cxnLst/>
              <a:rect l="l" t="t" r="r" b="b"/>
              <a:pathLst>
                <a:path w="22139" h="17974" extrusionOk="0">
                  <a:moveTo>
                    <a:pt x="15317" y="12492"/>
                  </a:moveTo>
                  <a:cubicBezTo>
                    <a:pt x="15066" y="12805"/>
                    <a:pt x="15212" y="13077"/>
                    <a:pt x="15212" y="13370"/>
                  </a:cubicBezTo>
                  <a:cubicBezTo>
                    <a:pt x="15233" y="13914"/>
                    <a:pt x="15003" y="14270"/>
                    <a:pt x="14543" y="14521"/>
                  </a:cubicBezTo>
                  <a:cubicBezTo>
                    <a:pt x="13873" y="14898"/>
                    <a:pt x="13246" y="14835"/>
                    <a:pt x="12618" y="14291"/>
                  </a:cubicBezTo>
                  <a:cubicBezTo>
                    <a:pt x="12513" y="14186"/>
                    <a:pt x="12409" y="14103"/>
                    <a:pt x="12283" y="13998"/>
                  </a:cubicBezTo>
                  <a:cubicBezTo>
                    <a:pt x="12032" y="14186"/>
                    <a:pt x="12116" y="14396"/>
                    <a:pt x="12116" y="14584"/>
                  </a:cubicBezTo>
                  <a:cubicBezTo>
                    <a:pt x="12137" y="14961"/>
                    <a:pt x="11990" y="15337"/>
                    <a:pt x="11802" y="15672"/>
                  </a:cubicBezTo>
                  <a:cubicBezTo>
                    <a:pt x="11341" y="16530"/>
                    <a:pt x="10651" y="17137"/>
                    <a:pt x="9835" y="17660"/>
                  </a:cubicBezTo>
                  <a:cubicBezTo>
                    <a:pt x="9709" y="17743"/>
                    <a:pt x="9584" y="17785"/>
                    <a:pt x="9458" y="17827"/>
                  </a:cubicBezTo>
                  <a:cubicBezTo>
                    <a:pt x="8349" y="17974"/>
                    <a:pt x="7366" y="17681"/>
                    <a:pt x="6424" y="17116"/>
                  </a:cubicBezTo>
                  <a:cubicBezTo>
                    <a:pt x="6215" y="16990"/>
                    <a:pt x="6111" y="16781"/>
                    <a:pt x="6027" y="16530"/>
                  </a:cubicBezTo>
                  <a:cubicBezTo>
                    <a:pt x="5859" y="15902"/>
                    <a:pt x="5734" y="15274"/>
                    <a:pt x="5839" y="14605"/>
                  </a:cubicBezTo>
                  <a:cubicBezTo>
                    <a:pt x="5859" y="14417"/>
                    <a:pt x="5859" y="14270"/>
                    <a:pt x="5901" y="14019"/>
                  </a:cubicBezTo>
                  <a:lnTo>
                    <a:pt x="5441" y="14019"/>
                  </a:lnTo>
                  <a:cubicBezTo>
                    <a:pt x="4499" y="14019"/>
                    <a:pt x="3558" y="14040"/>
                    <a:pt x="2616" y="14019"/>
                  </a:cubicBezTo>
                  <a:cubicBezTo>
                    <a:pt x="1821" y="13998"/>
                    <a:pt x="1047" y="13747"/>
                    <a:pt x="461" y="13161"/>
                  </a:cubicBezTo>
                  <a:cubicBezTo>
                    <a:pt x="189" y="12910"/>
                    <a:pt x="1" y="12617"/>
                    <a:pt x="43" y="12220"/>
                  </a:cubicBezTo>
                  <a:cubicBezTo>
                    <a:pt x="64" y="11989"/>
                    <a:pt x="43" y="11759"/>
                    <a:pt x="64" y="11508"/>
                  </a:cubicBezTo>
                  <a:cubicBezTo>
                    <a:pt x="64" y="11383"/>
                    <a:pt x="85" y="11194"/>
                    <a:pt x="168" y="11090"/>
                  </a:cubicBezTo>
                  <a:cubicBezTo>
                    <a:pt x="796" y="10295"/>
                    <a:pt x="1152" y="9290"/>
                    <a:pt x="1947" y="8579"/>
                  </a:cubicBezTo>
                  <a:cubicBezTo>
                    <a:pt x="2261" y="8307"/>
                    <a:pt x="2574" y="8056"/>
                    <a:pt x="2909" y="7847"/>
                  </a:cubicBezTo>
                  <a:cubicBezTo>
                    <a:pt x="3307" y="7616"/>
                    <a:pt x="3746" y="7428"/>
                    <a:pt x="4165" y="7219"/>
                  </a:cubicBezTo>
                  <a:cubicBezTo>
                    <a:pt x="4227" y="7198"/>
                    <a:pt x="4269" y="7177"/>
                    <a:pt x="4332" y="7177"/>
                  </a:cubicBezTo>
                  <a:cubicBezTo>
                    <a:pt x="5295" y="7072"/>
                    <a:pt x="6257" y="6926"/>
                    <a:pt x="7199" y="7303"/>
                  </a:cubicBezTo>
                  <a:cubicBezTo>
                    <a:pt x="7701" y="7512"/>
                    <a:pt x="8203" y="7637"/>
                    <a:pt x="8726" y="7616"/>
                  </a:cubicBezTo>
                  <a:cubicBezTo>
                    <a:pt x="8956" y="7365"/>
                    <a:pt x="9207" y="7093"/>
                    <a:pt x="9458" y="6863"/>
                  </a:cubicBezTo>
                  <a:cubicBezTo>
                    <a:pt x="9165" y="6256"/>
                    <a:pt x="8600" y="5838"/>
                    <a:pt x="8119" y="5357"/>
                  </a:cubicBezTo>
                  <a:cubicBezTo>
                    <a:pt x="7994" y="5231"/>
                    <a:pt x="7826" y="5189"/>
                    <a:pt x="7659" y="5106"/>
                  </a:cubicBezTo>
                  <a:cubicBezTo>
                    <a:pt x="7512" y="5022"/>
                    <a:pt x="7324" y="5001"/>
                    <a:pt x="7199" y="4896"/>
                  </a:cubicBezTo>
                  <a:cubicBezTo>
                    <a:pt x="6571" y="4436"/>
                    <a:pt x="5818" y="4269"/>
                    <a:pt x="5043" y="4143"/>
                  </a:cubicBezTo>
                  <a:cubicBezTo>
                    <a:pt x="4939" y="4122"/>
                    <a:pt x="4834" y="3997"/>
                    <a:pt x="4688" y="3934"/>
                  </a:cubicBezTo>
                  <a:cubicBezTo>
                    <a:pt x="4813" y="3829"/>
                    <a:pt x="4876" y="3746"/>
                    <a:pt x="4939" y="3746"/>
                  </a:cubicBezTo>
                  <a:cubicBezTo>
                    <a:pt x="5776" y="3578"/>
                    <a:pt x="6592" y="3662"/>
                    <a:pt x="7324" y="4122"/>
                  </a:cubicBezTo>
                  <a:cubicBezTo>
                    <a:pt x="7471" y="4185"/>
                    <a:pt x="7596" y="4290"/>
                    <a:pt x="7722" y="4310"/>
                  </a:cubicBezTo>
                  <a:cubicBezTo>
                    <a:pt x="8182" y="4457"/>
                    <a:pt x="8580" y="4687"/>
                    <a:pt x="8893" y="5001"/>
                  </a:cubicBezTo>
                  <a:cubicBezTo>
                    <a:pt x="9124" y="4938"/>
                    <a:pt x="9061" y="4813"/>
                    <a:pt x="9061" y="4708"/>
                  </a:cubicBezTo>
                  <a:cubicBezTo>
                    <a:pt x="9061" y="4603"/>
                    <a:pt x="9040" y="4478"/>
                    <a:pt x="9040" y="4373"/>
                  </a:cubicBezTo>
                  <a:cubicBezTo>
                    <a:pt x="8789" y="3201"/>
                    <a:pt x="8956" y="2030"/>
                    <a:pt x="8935" y="837"/>
                  </a:cubicBezTo>
                  <a:cubicBezTo>
                    <a:pt x="8935" y="523"/>
                    <a:pt x="9061" y="272"/>
                    <a:pt x="9375" y="126"/>
                  </a:cubicBezTo>
                  <a:cubicBezTo>
                    <a:pt x="9521" y="63"/>
                    <a:pt x="9730" y="0"/>
                    <a:pt x="9877" y="168"/>
                  </a:cubicBezTo>
                  <a:cubicBezTo>
                    <a:pt x="9981" y="293"/>
                    <a:pt x="10107" y="502"/>
                    <a:pt x="10044" y="607"/>
                  </a:cubicBezTo>
                  <a:cubicBezTo>
                    <a:pt x="9772" y="1444"/>
                    <a:pt x="9940" y="2302"/>
                    <a:pt x="9919" y="3139"/>
                  </a:cubicBezTo>
                  <a:cubicBezTo>
                    <a:pt x="9898" y="4038"/>
                    <a:pt x="10107" y="4896"/>
                    <a:pt x="10253" y="5754"/>
                  </a:cubicBezTo>
                  <a:cubicBezTo>
                    <a:pt x="10316" y="6005"/>
                    <a:pt x="10316" y="6235"/>
                    <a:pt x="10358" y="6466"/>
                  </a:cubicBezTo>
                  <a:cubicBezTo>
                    <a:pt x="10400" y="6528"/>
                    <a:pt x="10463" y="6570"/>
                    <a:pt x="10525" y="6612"/>
                  </a:cubicBezTo>
                  <a:cubicBezTo>
                    <a:pt x="10756" y="6487"/>
                    <a:pt x="10651" y="6277"/>
                    <a:pt x="10651" y="6152"/>
                  </a:cubicBezTo>
                  <a:cubicBezTo>
                    <a:pt x="10546" y="5085"/>
                    <a:pt x="10818" y="4143"/>
                    <a:pt x="11300" y="3201"/>
                  </a:cubicBezTo>
                  <a:cubicBezTo>
                    <a:pt x="12095" y="1758"/>
                    <a:pt x="11697" y="2176"/>
                    <a:pt x="13057" y="1172"/>
                  </a:cubicBezTo>
                  <a:cubicBezTo>
                    <a:pt x="13538" y="816"/>
                    <a:pt x="14082" y="607"/>
                    <a:pt x="14626" y="398"/>
                  </a:cubicBezTo>
                  <a:cubicBezTo>
                    <a:pt x="15359" y="105"/>
                    <a:pt x="16049" y="209"/>
                    <a:pt x="16677" y="565"/>
                  </a:cubicBezTo>
                  <a:cubicBezTo>
                    <a:pt x="17367" y="942"/>
                    <a:pt x="18079" y="1423"/>
                    <a:pt x="18623" y="2051"/>
                  </a:cubicBezTo>
                  <a:cubicBezTo>
                    <a:pt x="19020" y="2490"/>
                    <a:pt x="19355" y="2971"/>
                    <a:pt x="19544" y="3536"/>
                  </a:cubicBezTo>
                  <a:cubicBezTo>
                    <a:pt x="19711" y="4080"/>
                    <a:pt x="19732" y="4645"/>
                    <a:pt x="19523" y="5189"/>
                  </a:cubicBezTo>
                  <a:cubicBezTo>
                    <a:pt x="19292" y="5754"/>
                    <a:pt x="19104" y="6340"/>
                    <a:pt x="18832" y="6989"/>
                  </a:cubicBezTo>
                  <a:cubicBezTo>
                    <a:pt x="19816" y="7010"/>
                    <a:pt x="20506" y="7595"/>
                    <a:pt x="21217" y="8056"/>
                  </a:cubicBezTo>
                  <a:cubicBezTo>
                    <a:pt x="21824" y="8453"/>
                    <a:pt x="22138" y="9102"/>
                    <a:pt x="22033" y="9897"/>
                  </a:cubicBezTo>
                  <a:cubicBezTo>
                    <a:pt x="21950" y="10420"/>
                    <a:pt x="21761" y="10860"/>
                    <a:pt x="21343" y="11194"/>
                  </a:cubicBezTo>
                  <a:lnTo>
                    <a:pt x="21029" y="11508"/>
                  </a:lnTo>
                  <a:cubicBezTo>
                    <a:pt x="20673" y="11968"/>
                    <a:pt x="20171" y="12220"/>
                    <a:pt x="19627" y="12324"/>
                  </a:cubicBezTo>
                  <a:cubicBezTo>
                    <a:pt x="19146" y="12429"/>
                    <a:pt x="18707" y="12554"/>
                    <a:pt x="18267" y="12701"/>
                  </a:cubicBezTo>
                  <a:cubicBezTo>
                    <a:pt x="17451" y="12952"/>
                    <a:pt x="16635" y="12952"/>
                    <a:pt x="15840" y="12638"/>
                  </a:cubicBezTo>
                  <a:cubicBezTo>
                    <a:pt x="15694" y="12533"/>
                    <a:pt x="15484" y="12513"/>
                    <a:pt x="15317" y="12492"/>
                  </a:cubicBezTo>
                  <a:close/>
                  <a:moveTo>
                    <a:pt x="17095" y="11822"/>
                  </a:moveTo>
                  <a:cubicBezTo>
                    <a:pt x="17326" y="11801"/>
                    <a:pt x="17556" y="11780"/>
                    <a:pt x="17765" y="11717"/>
                  </a:cubicBezTo>
                  <a:cubicBezTo>
                    <a:pt x="18246" y="11592"/>
                    <a:pt x="18707" y="11383"/>
                    <a:pt x="19209" y="11341"/>
                  </a:cubicBezTo>
                  <a:cubicBezTo>
                    <a:pt x="19962" y="11215"/>
                    <a:pt x="20401" y="10734"/>
                    <a:pt x="20820" y="10211"/>
                  </a:cubicBezTo>
                  <a:cubicBezTo>
                    <a:pt x="21196" y="9730"/>
                    <a:pt x="21196" y="9207"/>
                    <a:pt x="20590" y="8767"/>
                  </a:cubicBezTo>
                  <a:cubicBezTo>
                    <a:pt x="20360" y="8579"/>
                    <a:pt x="20088" y="8453"/>
                    <a:pt x="19836" y="8328"/>
                  </a:cubicBezTo>
                  <a:cubicBezTo>
                    <a:pt x="19230" y="7972"/>
                    <a:pt x="18079" y="7930"/>
                    <a:pt x="17451" y="8244"/>
                  </a:cubicBezTo>
                  <a:cubicBezTo>
                    <a:pt x="16949" y="8474"/>
                    <a:pt x="16468" y="8767"/>
                    <a:pt x="15966" y="8997"/>
                  </a:cubicBezTo>
                  <a:cubicBezTo>
                    <a:pt x="15694" y="9102"/>
                    <a:pt x="15422" y="9186"/>
                    <a:pt x="15129" y="9207"/>
                  </a:cubicBezTo>
                  <a:cubicBezTo>
                    <a:pt x="14898" y="9248"/>
                    <a:pt x="14647" y="9165"/>
                    <a:pt x="14543" y="8935"/>
                  </a:cubicBezTo>
                  <a:cubicBezTo>
                    <a:pt x="14417" y="8663"/>
                    <a:pt x="14480" y="8370"/>
                    <a:pt x="14647" y="8202"/>
                  </a:cubicBezTo>
                  <a:cubicBezTo>
                    <a:pt x="14836" y="8014"/>
                    <a:pt x="15066" y="7847"/>
                    <a:pt x="15317" y="7784"/>
                  </a:cubicBezTo>
                  <a:cubicBezTo>
                    <a:pt x="15903" y="7575"/>
                    <a:pt x="16531" y="7365"/>
                    <a:pt x="17158" y="7219"/>
                  </a:cubicBezTo>
                  <a:cubicBezTo>
                    <a:pt x="17619" y="7114"/>
                    <a:pt x="17932" y="6884"/>
                    <a:pt x="18079" y="6487"/>
                  </a:cubicBezTo>
                  <a:cubicBezTo>
                    <a:pt x="18309" y="5963"/>
                    <a:pt x="18476" y="5440"/>
                    <a:pt x="18707" y="4917"/>
                  </a:cubicBezTo>
                  <a:cubicBezTo>
                    <a:pt x="18916" y="4457"/>
                    <a:pt x="18874" y="3976"/>
                    <a:pt x="18644" y="3557"/>
                  </a:cubicBezTo>
                  <a:cubicBezTo>
                    <a:pt x="18518" y="3285"/>
                    <a:pt x="18330" y="3013"/>
                    <a:pt x="18121" y="2762"/>
                  </a:cubicBezTo>
                  <a:cubicBezTo>
                    <a:pt x="17639" y="2134"/>
                    <a:pt x="16928" y="1737"/>
                    <a:pt x="16217" y="1339"/>
                  </a:cubicBezTo>
                  <a:cubicBezTo>
                    <a:pt x="15861" y="1130"/>
                    <a:pt x="15463" y="1130"/>
                    <a:pt x="15024" y="1235"/>
                  </a:cubicBezTo>
                  <a:cubicBezTo>
                    <a:pt x="14124" y="1507"/>
                    <a:pt x="13476" y="2051"/>
                    <a:pt x="12764" y="2595"/>
                  </a:cubicBezTo>
                  <a:cubicBezTo>
                    <a:pt x="12702" y="2657"/>
                    <a:pt x="12639" y="2720"/>
                    <a:pt x="12618" y="2804"/>
                  </a:cubicBezTo>
                  <a:cubicBezTo>
                    <a:pt x="12304" y="3432"/>
                    <a:pt x="11927" y="4059"/>
                    <a:pt x="11718" y="4708"/>
                  </a:cubicBezTo>
                  <a:cubicBezTo>
                    <a:pt x="11404" y="5650"/>
                    <a:pt x="11530" y="6570"/>
                    <a:pt x="12450" y="7386"/>
                  </a:cubicBezTo>
                  <a:cubicBezTo>
                    <a:pt x="13497" y="8307"/>
                    <a:pt x="14522" y="9269"/>
                    <a:pt x="14773" y="10734"/>
                  </a:cubicBezTo>
                  <a:cubicBezTo>
                    <a:pt x="14836" y="10985"/>
                    <a:pt x="14961" y="11152"/>
                    <a:pt x="15170" y="11278"/>
                  </a:cubicBezTo>
                  <a:cubicBezTo>
                    <a:pt x="15756" y="11550"/>
                    <a:pt x="16384" y="11717"/>
                    <a:pt x="17095" y="11822"/>
                  </a:cubicBezTo>
                  <a:close/>
                  <a:moveTo>
                    <a:pt x="7094" y="16279"/>
                  </a:moveTo>
                  <a:cubicBezTo>
                    <a:pt x="7261" y="16362"/>
                    <a:pt x="7471" y="16488"/>
                    <a:pt x="7680" y="16593"/>
                  </a:cubicBezTo>
                  <a:cubicBezTo>
                    <a:pt x="8559" y="16990"/>
                    <a:pt x="9375" y="16927"/>
                    <a:pt x="10107" y="16195"/>
                  </a:cubicBezTo>
                  <a:cubicBezTo>
                    <a:pt x="10693" y="15588"/>
                    <a:pt x="11195" y="14961"/>
                    <a:pt x="11069" y="14019"/>
                  </a:cubicBezTo>
                  <a:cubicBezTo>
                    <a:pt x="11049" y="13873"/>
                    <a:pt x="11049" y="13747"/>
                    <a:pt x="11069" y="13580"/>
                  </a:cubicBezTo>
                  <a:cubicBezTo>
                    <a:pt x="11153" y="13036"/>
                    <a:pt x="10944" y="12533"/>
                    <a:pt x="10672" y="12094"/>
                  </a:cubicBezTo>
                  <a:cubicBezTo>
                    <a:pt x="10567" y="11906"/>
                    <a:pt x="10463" y="11759"/>
                    <a:pt x="10337" y="11571"/>
                  </a:cubicBezTo>
                  <a:cubicBezTo>
                    <a:pt x="9940" y="11027"/>
                    <a:pt x="9605" y="10441"/>
                    <a:pt x="9375" y="9792"/>
                  </a:cubicBezTo>
                  <a:cubicBezTo>
                    <a:pt x="9270" y="9520"/>
                    <a:pt x="9103" y="9269"/>
                    <a:pt x="8956" y="8997"/>
                  </a:cubicBezTo>
                  <a:cubicBezTo>
                    <a:pt x="8831" y="8788"/>
                    <a:pt x="8663" y="8663"/>
                    <a:pt x="8412" y="8621"/>
                  </a:cubicBezTo>
                  <a:cubicBezTo>
                    <a:pt x="7910" y="8537"/>
                    <a:pt x="7471" y="8370"/>
                    <a:pt x="6989" y="8139"/>
                  </a:cubicBezTo>
                  <a:cubicBezTo>
                    <a:pt x="6278" y="7805"/>
                    <a:pt x="5504" y="7909"/>
                    <a:pt x="4730" y="7993"/>
                  </a:cubicBezTo>
                  <a:cubicBezTo>
                    <a:pt x="3935" y="8411"/>
                    <a:pt x="3118" y="8767"/>
                    <a:pt x="2470" y="9479"/>
                  </a:cubicBezTo>
                  <a:cubicBezTo>
                    <a:pt x="1905" y="10085"/>
                    <a:pt x="1633" y="10818"/>
                    <a:pt x="1173" y="11466"/>
                  </a:cubicBezTo>
                  <a:cubicBezTo>
                    <a:pt x="901" y="11906"/>
                    <a:pt x="1131" y="12450"/>
                    <a:pt x="1633" y="12701"/>
                  </a:cubicBezTo>
                  <a:cubicBezTo>
                    <a:pt x="1989" y="12868"/>
                    <a:pt x="2386" y="12973"/>
                    <a:pt x="2826" y="12973"/>
                  </a:cubicBezTo>
                  <a:cubicBezTo>
                    <a:pt x="3432" y="12952"/>
                    <a:pt x="4018" y="12952"/>
                    <a:pt x="4604" y="12973"/>
                  </a:cubicBezTo>
                  <a:cubicBezTo>
                    <a:pt x="5169" y="13015"/>
                    <a:pt x="5629" y="12868"/>
                    <a:pt x="6111" y="12554"/>
                  </a:cubicBezTo>
                  <a:cubicBezTo>
                    <a:pt x="6424" y="12345"/>
                    <a:pt x="6696" y="12199"/>
                    <a:pt x="6801" y="11801"/>
                  </a:cubicBezTo>
                  <a:lnTo>
                    <a:pt x="6885" y="11655"/>
                  </a:lnTo>
                  <a:cubicBezTo>
                    <a:pt x="7073" y="11362"/>
                    <a:pt x="7429" y="11257"/>
                    <a:pt x="7743" y="11404"/>
                  </a:cubicBezTo>
                  <a:cubicBezTo>
                    <a:pt x="7994" y="11508"/>
                    <a:pt x="8077" y="11780"/>
                    <a:pt x="7994" y="12094"/>
                  </a:cubicBezTo>
                  <a:cubicBezTo>
                    <a:pt x="7889" y="12429"/>
                    <a:pt x="7805" y="12764"/>
                    <a:pt x="7492" y="13015"/>
                  </a:cubicBezTo>
                  <a:cubicBezTo>
                    <a:pt x="7366" y="13119"/>
                    <a:pt x="7261" y="13266"/>
                    <a:pt x="7199" y="13433"/>
                  </a:cubicBezTo>
                  <a:cubicBezTo>
                    <a:pt x="6864" y="14375"/>
                    <a:pt x="6634" y="15274"/>
                    <a:pt x="7094" y="16279"/>
                  </a:cubicBezTo>
                  <a:close/>
                  <a:moveTo>
                    <a:pt x="9626" y="7679"/>
                  </a:moveTo>
                  <a:cubicBezTo>
                    <a:pt x="9626" y="7784"/>
                    <a:pt x="9605" y="7888"/>
                    <a:pt x="9626" y="7993"/>
                  </a:cubicBezTo>
                  <a:cubicBezTo>
                    <a:pt x="9668" y="8119"/>
                    <a:pt x="9709" y="8265"/>
                    <a:pt x="9772" y="8411"/>
                  </a:cubicBezTo>
                  <a:cubicBezTo>
                    <a:pt x="10023" y="8955"/>
                    <a:pt x="10253" y="9520"/>
                    <a:pt x="10567" y="10085"/>
                  </a:cubicBezTo>
                  <a:cubicBezTo>
                    <a:pt x="10818" y="10525"/>
                    <a:pt x="11069" y="10964"/>
                    <a:pt x="11404" y="11341"/>
                  </a:cubicBezTo>
                  <a:cubicBezTo>
                    <a:pt x="11697" y="11655"/>
                    <a:pt x="11969" y="11927"/>
                    <a:pt x="12095" y="12345"/>
                  </a:cubicBezTo>
                  <a:cubicBezTo>
                    <a:pt x="12116" y="12450"/>
                    <a:pt x="12199" y="12554"/>
                    <a:pt x="12283" y="12638"/>
                  </a:cubicBezTo>
                  <a:cubicBezTo>
                    <a:pt x="12597" y="12931"/>
                    <a:pt x="12932" y="13224"/>
                    <a:pt x="13266" y="13538"/>
                  </a:cubicBezTo>
                  <a:cubicBezTo>
                    <a:pt x="13601" y="13810"/>
                    <a:pt x="13685" y="13810"/>
                    <a:pt x="14187" y="13496"/>
                  </a:cubicBezTo>
                  <a:cubicBezTo>
                    <a:pt x="14396" y="12617"/>
                    <a:pt x="14103" y="11759"/>
                    <a:pt x="13915" y="10880"/>
                  </a:cubicBezTo>
                  <a:cubicBezTo>
                    <a:pt x="13748" y="10106"/>
                    <a:pt x="13371" y="9479"/>
                    <a:pt x="12848" y="8893"/>
                  </a:cubicBezTo>
                  <a:cubicBezTo>
                    <a:pt x="12304" y="8328"/>
                    <a:pt x="11781" y="7742"/>
                    <a:pt x="10944" y="7533"/>
                  </a:cubicBezTo>
                  <a:cubicBezTo>
                    <a:pt x="10442" y="7407"/>
                    <a:pt x="10044" y="7365"/>
                    <a:pt x="9626" y="7679"/>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1" name="Google Shape;831;p48"/>
            <p:cNvSpPr/>
            <p:nvPr/>
          </p:nvSpPr>
          <p:spPr>
            <a:xfrm>
              <a:off x="8365575" y="904025"/>
              <a:ext cx="56525" cy="31400"/>
            </a:xfrm>
            <a:custGeom>
              <a:avLst/>
              <a:gdLst/>
              <a:ahLst/>
              <a:cxnLst/>
              <a:rect l="l" t="t" r="r" b="b"/>
              <a:pathLst>
                <a:path w="2261" h="1256" extrusionOk="0">
                  <a:moveTo>
                    <a:pt x="1130" y="0"/>
                  </a:moveTo>
                  <a:cubicBezTo>
                    <a:pt x="1423" y="84"/>
                    <a:pt x="1674" y="105"/>
                    <a:pt x="1946" y="168"/>
                  </a:cubicBezTo>
                  <a:cubicBezTo>
                    <a:pt x="2156" y="251"/>
                    <a:pt x="2260" y="419"/>
                    <a:pt x="2260" y="649"/>
                  </a:cubicBezTo>
                  <a:cubicBezTo>
                    <a:pt x="2239" y="837"/>
                    <a:pt x="2135" y="984"/>
                    <a:pt x="1967" y="1047"/>
                  </a:cubicBezTo>
                  <a:cubicBezTo>
                    <a:pt x="1402" y="1256"/>
                    <a:pt x="816" y="1214"/>
                    <a:pt x="272" y="1026"/>
                  </a:cubicBezTo>
                  <a:cubicBezTo>
                    <a:pt x="147" y="963"/>
                    <a:pt x="0" y="754"/>
                    <a:pt x="0" y="628"/>
                  </a:cubicBezTo>
                  <a:cubicBezTo>
                    <a:pt x="0" y="503"/>
                    <a:pt x="147" y="293"/>
                    <a:pt x="272" y="230"/>
                  </a:cubicBezTo>
                  <a:cubicBezTo>
                    <a:pt x="523" y="126"/>
                    <a:pt x="879" y="84"/>
                    <a:pt x="11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2" name="Google Shape;832;p48"/>
            <p:cNvSpPr/>
            <p:nvPr/>
          </p:nvSpPr>
          <p:spPr>
            <a:xfrm>
              <a:off x="8156325" y="868450"/>
              <a:ext cx="51825" cy="37175"/>
            </a:xfrm>
            <a:custGeom>
              <a:avLst/>
              <a:gdLst/>
              <a:ahLst/>
              <a:cxnLst/>
              <a:rect l="l" t="t" r="r" b="b"/>
              <a:pathLst>
                <a:path w="2073" h="1487" extrusionOk="0">
                  <a:moveTo>
                    <a:pt x="712" y="42"/>
                  </a:moveTo>
                  <a:cubicBezTo>
                    <a:pt x="1047" y="42"/>
                    <a:pt x="1445" y="252"/>
                    <a:pt x="1821" y="503"/>
                  </a:cubicBezTo>
                  <a:cubicBezTo>
                    <a:pt x="2072" y="691"/>
                    <a:pt x="2031" y="1151"/>
                    <a:pt x="1717" y="1319"/>
                  </a:cubicBezTo>
                  <a:cubicBezTo>
                    <a:pt x="1466" y="1444"/>
                    <a:pt x="1215" y="1486"/>
                    <a:pt x="943" y="1402"/>
                  </a:cubicBezTo>
                  <a:cubicBezTo>
                    <a:pt x="712" y="1298"/>
                    <a:pt x="482" y="1151"/>
                    <a:pt x="273" y="1026"/>
                  </a:cubicBezTo>
                  <a:cubicBezTo>
                    <a:pt x="64" y="900"/>
                    <a:pt x="1" y="628"/>
                    <a:pt x="85" y="398"/>
                  </a:cubicBezTo>
                  <a:cubicBezTo>
                    <a:pt x="147" y="147"/>
                    <a:pt x="315" y="1"/>
                    <a:pt x="712" y="42"/>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3" name="Google Shape;833;p48"/>
            <p:cNvSpPr/>
            <p:nvPr/>
          </p:nvSpPr>
          <p:spPr>
            <a:xfrm>
              <a:off x="8513600" y="990325"/>
              <a:ext cx="35075" cy="42925"/>
            </a:xfrm>
            <a:custGeom>
              <a:avLst/>
              <a:gdLst/>
              <a:ahLst/>
              <a:cxnLst/>
              <a:rect l="l" t="t" r="r" b="b"/>
              <a:pathLst>
                <a:path w="1403" h="1717" extrusionOk="0">
                  <a:moveTo>
                    <a:pt x="1" y="461"/>
                  </a:moveTo>
                  <a:cubicBezTo>
                    <a:pt x="43" y="377"/>
                    <a:pt x="126" y="231"/>
                    <a:pt x="252" y="126"/>
                  </a:cubicBezTo>
                  <a:cubicBezTo>
                    <a:pt x="461" y="1"/>
                    <a:pt x="775" y="22"/>
                    <a:pt x="921" y="210"/>
                  </a:cubicBezTo>
                  <a:cubicBezTo>
                    <a:pt x="1068" y="440"/>
                    <a:pt x="1235" y="712"/>
                    <a:pt x="1340" y="963"/>
                  </a:cubicBezTo>
                  <a:cubicBezTo>
                    <a:pt x="1403" y="1172"/>
                    <a:pt x="1277" y="1465"/>
                    <a:pt x="1089" y="1591"/>
                  </a:cubicBezTo>
                  <a:cubicBezTo>
                    <a:pt x="921" y="1716"/>
                    <a:pt x="649" y="1696"/>
                    <a:pt x="440" y="1549"/>
                  </a:cubicBezTo>
                  <a:cubicBezTo>
                    <a:pt x="105" y="1298"/>
                    <a:pt x="22" y="963"/>
                    <a:pt x="1" y="46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4" name="Google Shape;834;p48"/>
            <p:cNvSpPr/>
            <p:nvPr/>
          </p:nvSpPr>
          <p:spPr>
            <a:xfrm>
              <a:off x="8464425" y="918150"/>
              <a:ext cx="37175" cy="39250"/>
            </a:xfrm>
            <a:custGeom>
              <a:avLst/>
              <a:gdLst/>
              <a:ahLst/>
              <a:cxnLst/>
              <a:rect l="l" t="t" r="r" b="b"/>
              <a:pathLst>
                <a:path w="1487" h="1570" extrusionOk="0">
                  <a:moveTo>
                    <a:pt x="1487" y="1088"/>
                  </a:moveTo>
                  <a:cubicBezTo>
                    <a:pt x="1445" y="1151"/>
                    <a:pt x="1361" y="1339"/>
                    <a:pt x="1235" y="1423"/>
                  </a:cubicBezTo>
                  <a:cubicBezTo>
                    <a:pt x="1026" y="1570"/>
                    <a:pt x="754" y="1549"/>
                    <a:pt x="587" y="1402"/>
                  </a:cubicBezTo>
                  <a:cubicBezTo>
                    <a:pt x="419" y="1235"/>
                    <a:pt x="294" y="1026"/>
                    <a:pt x="168" y="837"/>
                  </a:cubicBezTo>
                  <a:cubicBezTo>
                    <a:pt x="1" y="607"/>
                    <a:pt x="1" y="419"/>
                    <a:pt x="126" y="293"/>
                  </a:cubicBezTo>
                  <a:cubicBezTo>
                    <a:pt x="315" y="105"/>
                    <a:pt x="503" y="0"/>
                    <a:pt x="754" y="84"/>
                  </a:cubicBezTo>
                  <a:cubicBezTo>
                    <a:pt x="1131" y="189"/>
                    <a:pt x="1466" y="607"/>
                    <a:pt x="1487" y="1088"/>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5" name="Google Shape;835;p48"/>
            <p:cNvSpPr/>
            <p:nvPr/>
          </p:nvSpPr>
          <p:spPr>
            <a:xfrm>
              <a:off x="8255200" y="894600"/>
              <a:ext cx="44475" cy="32975"/>
            </a:xfrm>
            <a:custGeom>
              <a:avLst/>
              <a:gdLst/>
              <a:ahLst/>
              <a:cxnLst/>
              <a:rect l="l" t="t" r="r" b="b"/>
              <a:pathLst>
                <a:path w="1779" h="1319" extrusionOk="0">
                  <a:moveTo>
                    <a:pt x="942" y="1319"/>
                  </a:moveTo>
                  <a:cubicBezTo>
                    <a:pt x="314" y="1319"/>
                    <a:pt x="1" y="942"/>
                    <a:pt x="105" y="482"/>
                  </a:cubicBezTo>
                  <a:cubicBezTo>
                    <a:pt x="168" y="210"/>
                    <a:pt x="440" y="1"/>
                    <a:pt x="691" y="84"/>
                  </a:cubicBezTo>
                  <a:cubicBezTo>
                    <a:pt x="942" y="168"/>
                    <a:pt x="1172" y="252"/>
                    <a:pt x="1423" y="398"/>
                  </a:cubicBezTo>
                  <a:cubicBezTo>
                    <a:pt x="1779" y="607"/>
                    <a:pt x="1737" y="1047"/>
                    <a:pt x="1340" y="1235"/>
                  </a:cubicBezTo>
                  <a:cubicBezTo>
                    <a:pt x="1214" y="1256"/>
                    <a:pt x="1026" y="1298"/>
                    <a:pt x="942" y="1319"/>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6" name="Google Shape;836;p48"/>
            <p:cNvSpPr/>
            <p:nvPr/>
          </p:nvSpPr>
          <p:spPr>
            <a:xfrm>
              <a:off x="8539250" y="1095475"/>
              <a:ext cx="28250" cy="35600"/>
            </a:xfrm>
            <a:custGeom>
              <a:avLst/>
              <a:gdLst/>
              <a:ahLst/>
              <a:cxnLst/>
              <a:rect l="l" t="t" r="r" b="b"/>
              <a:pathLst>
                <a:path w="1130" h="1424" extrusionOk="0">
                  <a:moveTo>
                    <a:pt x="460" y="1423"/>
                  </a:moveTo>
                  <a:cubicBezTo>
                    <a:pt x="335" y="1277"/>
                    <a:pt x="146" y="1172"/>
                    <a:pt x="42" y="1026"/>
                  </a:cubicBezTo>
                  <a:cubicBezTo>
                    <a:pt x="0" y="942"/>
                    <a:pt x="0" y="775"/>
                    <a:pt x="0" y="670"/>
                  </a:cubicBezTo>
                  <a:cubicBezTo>
                    <a:pt x="21" y="335"/>
                    <a:pt x="188" y="42"/>
                    <a:pt x="460" y="21"/>
                  </a:cubicBezTo>
                  <a:cubicBezTo>
                    <a:pt x="670" y="0"/>
                    <a:pt x="879" y="126"/>
                    <a:pt x="983" y="398"/>
                  </a:cubicBezTo>
                  <a:cubicBezTo>
                    <a:pt x="1130" y="754"/>
                    <a:pt x="1088" y="1067"/>
                    <a:pt x="816" y="1256"/>
                  </a:cubicBezTo>
                  <a:cubicBezTo>
                    <a:pt x="753" y="1339"/>
                    <a:pt x="628" y="1360"/>
                    <a:pt x="460" y="1423"/>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7" name="Google Shape;837;p48"/>
            <p:cNvSpPr/>
            <p:nvPr/>
          </p:nvSpPr>
          <p:spPr>
            <a:xfrm>
              <a:off x="8098275" y="803575"/>
              <a:ext cx="31400" cy="29850"/>
            </a:xfrm>
            <a:custGeom>
              <a:avLst/>
              <a:gdLst/>
              <a:ahLst/>
              <a:cxnLst/>
              <a:rect l="l" t="t" r="r" b="b"/>
              <a:pathLst>
                <a:path w="1256" h="1194" extrusionOk="0">
                  <a:moveTo>
                    <a:pt x="712" y="1194"/>
                  </a:moveTo>
                  <a:cubicBezTo>
                    <a:pt x="524" y="1110"/>
                    <a:pt x="293" y="1089"/>
                    <a:pt x="168" y="963"/>
                  </a:cubicBezTo>
                  <a:cubicBezTo>
                    <a:pt x="63" y="859"/>
                    <a:pt x="0" y="650"/>
                    <a:pt x="0" y="482"/>
                  </a:cubicBezTo>
                  <a:cubicBezTo>
                    <a:pt x="0" y="294"/>
                    <a:pt x="126" y="168"/>
                    <a:pt x="314" y="127"/>
                  </a:cubicBezTo>
                  <a:cubicBezTo>
                    <a:pt x="712" y="1"/>
                    <a:pt x="1256" y="399"/>
                    <a:pt x="1256" y="817"/>
                  </a:cubicBezTo>
                  <a:cubicBezTo>
                    <a:pt x="1256" y="901"/>
                    <a:pt x="1214" y="1005"/>
                    <a:pt x="1130" y="1026"/>
                  </a:cubicBezTo>
                  <a:cubicBezTo>
                    <a:pt x="1005" y="1110"/>
                    <a:pt x="858" y="1131"/>
                    <a:pt x="712" y="1194"/>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838" name="Google Shape;838;p48"/>
          <p:cNvGrpSpPr/>
          <p:nvPr/>
        </p:nvGrpSpPr>
        <p:grpSpPr>
          <a:xfrm flipH="1">
            <a:off x="10592813" y="377701"/>
            <a:ext cx="809858" cy="541989"/>
            <a:chOff x="4137713" y="525925"/>
            <a:chExt cx="608900" cy="407500"/>
          </a:xfrm>
        </p:grpSpPr>
        <p:sp>
          <p:nvSpPr>
            <p:cNvPr id="839" name="Google Shape;839;p48"/>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40" name="Google Shape;840;p48"/>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841" name="Google Shape;841;p48"/>
          <p:cNvGrpSpPr/>
          <p:nvPr/>
        </p:nvGrpSpPr>
        <p:grpSpPr>
          <a:xfrm flipH="1">
            <a:off x="10184626" y="1005079"/>
            <a:ext cx="632465" cy="382684"/>
            <a:chOff x="622013" y="907250"/>
            <a:chExt cx="475525" cy="287725"/>
          </a:xfrm>
        </p:grpSpPr>
        <p:sp>
          <p:nvSpPr>
            <p:cNvPr id="842" name="Google Shape;842;p48"/>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43" name="Google Shape;843;p48"/>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8" name="Google Shape;390;p38">
            <a:extLst>
              <a:ext uri="{FF2B5EF4-FFF2-40B4-BE49-F238E27FC236}">
                <a16:creationId xmlns:a16="http://schemas.microsoft.com/office/drawing/2014/main" id="{3EB5897E-ADB0-2A42-CEF8-ABD32B54D015}"/>
              </a:ext>
            </a:extLst>
          </p:cNvPr>
          <p:cNvSpPr/>
          <p:nvPr/>
        </p:nvSpPr>
        <p:spPr>
          <a:xfrm flipH="1">
            <a:off x="5224383" y="3127078"/>
            <a:ext cx="1844892" cy="12095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endParaRPr sz="2394"/>
          </a:p>
        </p:txBody>
      </p:sp>
      <p:grpSp>
        <p:nvGrpSpPr>
          <p:cNvPr id="9" name="Google Shape;391;p38">
            <a:extLst>
              <a:ext uri="{FF2B5EF4-FFF2-40B4-BE49-F238E27FC236}">
                <a16:creationId xmlns:a16="http://schemas.microsoft.com/office/drawing/2014/main" id="{E71FD0FA-1E5E-C799-CCC7-F7B75CFE9290}"/>
              </a:ext>
            </a:extLst>
          </p:cNvPr>
          <p:cNvGrpSpPr/>
          <p:nvPr/>
        </p:nvGrpSpPr>
        <p:grpSpPr>
          <a:xfrm rot="-5400000">
            <a:off x="5163304" y="1629168"/>
            <a:ext cx="371545" cy="416068"/>
            <a:chOff x="1835200" y="3337050"/>
            <a:chExt cx="279350" cy="312825"/>
          </a:xfrm>
        </p:grpSpPr>
        <p:sp>
          <p:nvSpPr>
            <p:cNvPr id="10" name="Google Shape;392;p38">
              <a:extLst>
                <a:ext uri="{FF2B5EF4-FFF2-40B4-BE49-F238E27FC236}">
                  <a16:creationId xmlns:a16="http://schemas.microsoft.com/office/drawing/2014/main" id="{589862F9-7FD6-3610-EB89-186DBE232815}"/>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sp>
          <p:nvSpPr>
            <p:cNvPr id="11" name="Google Shape;393;p38">
              <a:extLst>
                <a:ext uri="{FF2B5EF4-FFF2-40B4-BE49-F238E27FC236}">
                  <a16:creationId xmlns:a16="http://schemas.microsoft.com/office/drawing/2014/main" id="{E5C2296D-8508-A8AD-54DA-B8C6EB694FD4}"/>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sp>
          <p:nvSpPr>
            <p:cNvPr id="12" name="Google Shape;394;p38">
              <a:extLst>
                <a:ext uri="{FF2B5EF4-FFF2-40B4-BE49-F238E27FC236}">
                  <a16:creationId xmlns:a16="http://schemas.microsoft.com/office/drawing/2014/main" id="{E3A9E5DE-94EE-7605-5722-52336C8E4FB3}"/>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grpSp>
      <p:sp>
        <p:nvSpPr>
          <p:cNvPr id="13" name="Google Shape;395;p38">
            <a:extLst>
              <a:ext uri="{FF2B5EF4-FFF2-40B4-BE49-F238E27FC236}">
                <a16:creationId xmlns:a16="http://schemas.microsoft.com/office/drawing/2014/main" id="{FB9695DA-4642-41E0-4D3F-E6AABD3AF504}"/>
              </a:ext>
            </a:extLst>
          </p:cNvPr>
          <p:cNvSpPr txBox="1">
            <a:spLocks noGrp="1"/>
          </p:cNvSpPr>
          <p:nvPr>
            <p:ph type="title"/>
          </p:nvPr>
        </p:nvSpPr>
        <p:spPr>
          <a:xfrm>
            <a:off x="2129902" y="4086947"/>
            <a:ext cx="7902002" cy="1119623"/>
          </a:xfrm>
          <a:prstGeom prst="rect">
            <a:avLst/>
          </a:prstGeom>
        </p:spPr>
        <p:txBody>
          <a:bodyPr spcFirstLastPara="1" wrap="square" lIns="121598" tIns="121598" rIns="121598" bIns="121598" anchor="ctr" anchorCtr="0">
            <a:noAutofit/>
          </a:bodyPr>
          <a:lstStyle/>
          <a:p>
            <a:r>
              <a:rPr lang="vi-VN" sz="12768" dirty="0"/>
              <a:t>THỰC HÀNH</a:t>
            </a:r>
          </a:p>
        </p:txBody>
      </p:sp>
      <p:sp>
        <p:nvSpPr>
          <p:cNvPr id="14" name="Google Shape;397;p38">
            <a:extLst>
              <a:ext uri="{FF2B5EF4-FFF2-40B4-BE49-F238E27FC236}">
                <a16:creationId xmlns:a16="http://schemas.microsoft.com/office/drawing/2014/main" id="{E8FFDBE7-3104-2505-31AE-4EB63D2A498A}"/>
              </a:ext>
            </a:extLst>
          </p:cNvPr>
          <p:cNvSpPr txBox="1">
            <a:spLocks noGrp="1"/>
          </p:cNvSpPr>
          <p:nvPr>
            <p:ph type="title" idx="2"/>
          </p:nvPr>
        </p:nvSpPr>
        <p:spPr>
          <a:xfrm>
            <a:off x="5230628" y="1900898"/>
            <a:ext cx="1700582" cy="1021467"/>
          </a:xfrm>
          <a:prstGeom prst="rect">
            <a:avLst/>
          </a:prstGeom>
        </p:spPr>
        <p:txBody>
          <a:bodyPr spcFirstLastPara="1" wrap="square" lIns="121598" tIns="121598" rIns="121598" bIns="121598" anchor="ctr" anchorCtr="0">
            <a:noAutofit/>
          </a:bodyPr>
          <a:lstStyle/>
          <a:p>
            <a:r>
              <a:rPr lang="vi-VN" sz="10640" dirty="0"/>
              <a:t>02</a:t>
            </a:r>
            <a:endParaRPr sz="10640" dirty="0"/>
          </a:p>
        </p:txBody>
      </p:sp>
    </p:spTree>
    <p:extLst>
      <p:ext uri="{BB962C8B-B14F-4D97-AF65-F5344CB8AC3E}">
        <p14:creationId xmlns:p14="http://schemas.microsoft.com/office/powerpoint/2010/main" val="376884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D5FCBD0-C8CD-4B90-B47B-060138656E8C}"/>
              </a:ext>
            </a:extLst>
          </p:cNvPr>
          <p:cNvGrpSpPr/>
          <p:nvPr/>
        </p:nvGrpSpPr>
        <p:grpSpPr>
          <a:xfrm>
            <a:off x="4079774" y="813744"/>
            <a:ext cx="6709143" cy="2658139"/>
            <a:chOff x="2571385" y="2040900"/>
            <a:chExt cx="6709143" cy="2658139"/>
          </a:xfrm>
          <a:solidFill>
            <a:schemeClr val="accent1">
              <a:lumMod val="20000"/>
              <a:lumOff val="80000"/>
            </a:schemeClr>
          </a:solidFill>
        </p:grpSpPr>
        <p:sp>
          <p:nvSpPr>
            <p:cNvPr id="16" name="Cloud 15">
              <a:extLst>
                <a:ext uri="{FF2B5EF4-FFF2-40B4-BE49-F238E27FC236}">
                  <a16:creationId xmlns:a16="http://schemas.microsoft.com/office/drawing/2014/main" id="{67120B1D-A39C-4113-D22F-D0A39965117F}"/>
                </a:ext>
              </a:extLst>
            </p:cNvPr>
            <p:cNvSpPr/>
            <p:nvPr/>
          </p:nvSpPr>
          <p:spPr>
            <a:xfrm>
              <a:off x="2571385" y="2040900"/>
              <a:ext cx="6709143" cy="2658139"/>
            </a:xfrm>
            <a:custGeom>
              <a:avLst/>
              <a:gdLst>
                <a:gd name="connsiteX0" fmla="*/ 605686 w 6709143"/>
                <a:gd name="connsiteY0" fmla="*/ 884200 h 2658139"/>
                <a:gd name="connsiteX1" fmla="*/ 873275 w 6709143"/>
                <a:gd name="connsiteY1" fmla="*/ 424994 h 2658139"/>
                <a:gd name="connsiteX2" fmla="*/ 2175035 w 6709143"/>
                <a:gd name="connsiteY2" fmla="*/ 320084 h 2658139"/>
                <a:gd name="connsiteX3" fmla="*/ 3487511 w 6709143"/>
                <a:gd name="connsiteY3" fmla="*/ 211174 h 2658139"/>
                <a:gd name="connsiteX4" fmla="*/ 3998928 w 6709143"/>
                <a:gd name="connsiteY4" fmla="*/ 12306 h 2658139"/>
                <a:gd name="connsiteX5" fmla="*/ 4633191 w 6709143"/>
                <a:gd name="connsiteY5" fmla="*/ 152658 h 2658139"/>
                <a:gd name="connsiteX6" fmla="*/ 5507554 w 6709143"/>
                <a:gd name="connsiteY6" fmla="*/ 42456 h 2658139"/>
                <a:gd name="connsiteX7" fmla="*/ 5950947 w 6709143"/>
                <a:gd name="connsiteY7" fmla="*/ 343096 h 2658139"/>
                <a:gd name="connsiteX8" fmla="*/ 6519982 w 6709143"/>
                <a:gd name="connsiteY8" fmla="*/ 634876 h 2658139"/>
                <a:gd name="connsiteX9" fmla="*/ 6494512 w 6709143"/>
                <a:gd name="connsiteY9" fmla="*/ 951269 h 2658139"/>
                <a:gd name="connsiteX10" fmla="*/ 6680567 w 6709143"/>
                <a:gd name="connsiteY10" fmla="*/ 1435025 h 2658139"/>
                <a:gd name="connsiteX11" fmla="*/ 5808999 w 6709143"/>
                <a:gd name="connsiteY11" fmla="*/ 1858482 h 2658139"/>
                <a:gd name="connsiteX12" fmla="*/ 5496993 w 6709143"/>
                <a:gd name="connsiteY12" fmla="*/ 2221330 h 2658139"/>
                <a:gd name="connsiteX13" fmla="*/ 4434712 w 6709143"/>
                <a:gd name="connsiteY13" fmla="*/ 2265263 h 2658139"/>
                <a:gd name="connsiteX14" fmla="*/ 3675585 w 6709143"/>
                <a:gd name="connsiteY14" fmla="*/ 2652355 h 2658139"/>
                <a:gd name="connsiteX15" fmla="*/ 2559413 w 6709143"/>
                <a:gd name="connsiteY15" fmla="*/ 2416076 h 2658139"/>
                <a:gd name="connsiteX16" fmla="*/ 901385 w 6709143"/>
                <a:gd name="connsiteY16" fmla="*/ 2182627 h 2658139"/>
                <a:gd name="connsiteX17" fmla="*/ 172387 w 6709143"/>
                <a:gd name="connsiteY17" fmla="*/ 1922843 h 2658139"/>
                <a:gd name="connsiteX18" fmla="*/ 328157 w 6709143"/>
                <a:gd name="connsiteY18" fmla="*/ 1572178 h 2658139"/>
                <a:gd name="connsiteX19" fmla="*/ -777 w 6709143"/>
                <a:gd name="connsiteY19" fmla="*/ 1212406 h 2658139"/>
                <a:gd name="connsiteX20" fmla="*/ 599940 w 6709143"/>
                <a:gd name="connsiteY20" fmla="*/ 892630 h 2658139"/>
                <a:gd name="connsiteX21" fmla="*/ 605686 w 6709143"/>
                <a:gd name="connsiteY21" fmla="*/ 884200 h 2658139"/>
                <a:gd name="connsiteX0" fmla="*/ 728842 w 6709143"/>
                <a:gd name="connsiteY0" fmla="*/ 1610696 h 2658139"/>
                <a:gd name="connsiteX1" fmla="*/ 335457 w 6709143"/>
                <a:gd name="connsiteY1" fmla="*/ 1561656 h 2658139"/>
                <a:gd name="connsiteX2" fmla="*/ 1075947 w 6709143"/>
                <a:gd name="connsiteY2" fmla="*/ 2147370 h 2658139"/>
                <a:gd name="connsiteX3" fmla="*/ 903870 w 6709143"/>
                <a:gd name="connsiteY3" fmla="*/ 2170813 h 2658139"/>
                <a:gd name="connsiteX4" fmla="*/ 2559103 w 6709143"/>
                <a:gd name="connsiteY4" fmla="*/ 2405246 h 2658139"/>
                <a:gd name="connsiteX5" fmla="*/ 2455359 w 6709143"/>
                <a:gd name="connsiteY5" fmla="*/ 2298182 h 2658139"/>
                <a:gd name="connsiteX6" fmla="*/ 4476955 w 6709143"/>
                <a:gd name="connsiteY6" fmla="*/ 2138263 h 2658139"/>
                <a:gd name="connsiteX7" fmla="*/ 4435488 w 6709143"/>
                <a:gd name="connsiteY7" fmla="*/ 2255726 h 2658139"/>
                <a:gd name="connsiteX8" fmla="*/ 5300378 w 6709143"/>
                <a:gd name="connsiteY8" fmla="*/ 1412382 h 2658139"/>
                <a:gd name="connsiteX9" fmla="*/ 5805272 w 6709143"/>
                <a:gd name="connsiteY9" fmla="*/ 1851467 h 2658139"/>
                <a:gd name="connsiteX10" fmla="*/ 6491406 w 6709143"/>
                <a:gd name="connsiteY10" fmla="*/ 944746 h 2658139"/>
                <a:gd name="connsiteX11" fmla="*/ 6266525 w 6709143"/>
                <a:gd name="connsiteY11" fmla="*/ 1109403 h 2658139"/>
                <a:gd name="connsiteX12" fmla="*/ 5951879 w 6709143"/>
                <a:gd name="connsiteY12" fmla="*/ 333867 h 2658139"/>
                <a:gd name="connsiteX13" fmla="*/ 5963682 w 6709143"/>
                <a:gd name="connsiteY13" fmla="*/ 411642 h 2658139"/>
                <a:gd name="connsiteX14" fmla="*/ 4515936 w 6709143"/>
                <a:gd name="connsiteY14" fmla="*/ 243170 h 2658139"/>
                <a:gd name="connsiteX15" fmla="*/ 4631172 w 6709143"/>
                <a:gd name="connsiteY15" fmla="*/ 143982 h 2658139"/>
                <a:gd name="connsiteX16" fmla="*/ 3438591 w 6709143"/>
                <a:gd name="connsiteY16" fmla="*/ 290426 h 2658139"/>
                <a:gd name="connsiteX17" fmla="*/ 3494345 w 6709143"/>
                <a:gd name="connsiteY17" fmla="*/ 204898 h 2658139"/>
                <a:gd name="connsiteX18" fmla="*/ 2174259 w 6709143"/>
                <a:gd name="connsiteY18" fmla="*/ 319468 h 2658139"/>
                <a:gd name="connsiteX19" fmla="*/ 2376154 w 6709143"/>
                <a:gd name="connsiteY19" fmla="*/ 402412 h 2658139"/>
                <a:gd name="connsiteX20" fmla="*/ 640940 w 6709143"/>
                <a:gd name="connsiteY20" fmla="*/ 971512 h 2658139"/>
                <a:gd name="connsiteX21" fmla="*/ 605686 w 6709143"/>
                <a:gd name="connsiteY21" fmla="*/ 884200 h 265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09143" h="2658139" fill="none" extrusionOk="0">
                  <a:moveTo>
                    <a:pt x="605686" y="884200"/>
                  </a:moveTo>
                  <a:cubicBezTo>
                    <a:pt x="557035" y="713976"/>
                    <a:pt x="693433" y="525783"/>
                    <a:pt x="873275" y="424994"/>
                  </a:cubicBezTo>
                  <a:cubicBezTo>
                    <a:pt x="1273144" y="264909"/>
                    <a:pt x="1739860" y="202683"/>
                    <a:pt x="2175035" y="320084"/>
                  </a:cubicBezTo>
                  <a:cubicBezTo>
                    <a:pt x="2452368" y="47452"/>
                    <a:pt x="3105397" y="2539"/>
                    <a:pt x="3487511" y="211174"/>
                  </a:cubicBezTo>
                  <a:cubicBezTo>
                    <a:pt x="3615710" y="107243"/>
                    <a:pt x="3779565" y="36709"/>
                    <a:pt x="3998928" y="12306"/>
                  </a:cubicBezTo>
                  <a:cubicBezTo>
                    <a:pt x="4264442" y="-18069"/>
                    <a:pt x="4493721" y="36921"/>
                    <a:pt x="4633191" y="152658"/>
                  </a:cubicBezTo>
                  <a:cubicBezTo>
                    <a:pt x="4839107" y="36365"/>
                    <a:pt x="5265585" y="-75300"/>
                    <a:pt x="5507554" y="42456"/>
                  </a:cubicBezTo>
                  <a:cubicBezTo>
                    <a:pt x="5748586" y="112661"/>
                    <a:pt x="5919428" y="192442"/>
                    <a:pt x="5950947" y="343096"/>
                  </a:cubicBezTo>
                  <a:cubicBezTo>
                    <a:pt x="6194407" y="377483"/>
                    <a:pt x="6438780" y="509059"/>
                    <a:pt x="6519982" y="634876"/>
                  </a:cubicBezTo>
                  <a:cubicBezTo>
                    <a:pt x="6582443" y="708783"/>
                    <a:pt x="6589418" y="823001"/>
                    <a:pt x="6494512" y="951269"/>
                  </a:cubicBezTo>
                  <a:cubicBezTo>
                    <a:pt x="6697332" y="1104503"/>
                    <a:pt x="6735860" y="1280225"/>
                    <a:pt x="6680567" y="1435025"/>
                  </a:cubicBezTo>
                  <a:cubicBezTo>
                    <a:pt x="6655934" y="1732989"/>
                    <a:pt x="6248894" y="1927731"/>
                    <a:pt x="5808999" y="1858482"/>
                  </a:cubicBezTo>
                  <a:cubicBezTo>
                    <a:pt x="5835695" y="1988878"/>
                    <a:pt x="5692349" y="2119525"/>
                    <a:pt x="5496993" y="2221330"/>
                  </a:cubicBezTo>
                  <a:cubicBezTo>
                    <a:pt x="5189206" y="2368453"/>
                    <a:pt x="4679174" y="2384808"/>
                    <a:pt x="4434712" y="2265263"/>
                  </a:cubicBezTo>
                  <a:cubicBezTo>
                    <a:pt x="4381896" y="2394347"/>
                    <a:pt x="3984162" y="2595549"/>
                    <a:pt x="3675585" y="2652355"/>
                  </a:cubicBezTo>
                  <a:cubicBezTo>
                    <a:pt x="3238286" y="2691941"/>
                    <a:pt x="2779809" y="2621273"/>
                    <a:pt x="2559413" y="2416076"/>
                  </a:cubicBezTo>
                  <a:cubicBezTo>
                    <a:pt x="1892505" y="2599875"/>
                    <a:pt x="1226270" y="2413490"/>
                    <a:pt x="901385" y="2182627"/>
                  </a:cubicBezTo>
                  <a:cubicBezTo>
                    <a:pt x="577671" y="2210469"/>
                    <a:pt x="260354" y="2109828"/>
                    <a:pt x="172387" y="1922843"/>
                  </a:cubicBezTo>
                  <a:cubicBezTo>
                    <a:pt x="110079" y="1788434"/>
                    <a:pt x="186775" y="1634219"/>
                    <a:pt x="328157" y="1572178"/>
                  </a:cubicBezTo>
                  <a:cubicBezTo>
                    <a:pt x="136907" y="1505773"/>
                    <a:pt x="-48850" y="1356600"/>
                    <a:pt x="-777" y="1212406"/>
                  </a:cubicBezTo>
                  <a:cubicBezTo>
                    <a:pt x="25347" y="1040266"/>
                    <a:pt x="279956" y="891559"/>
                    <a:pt x="599940" y="892630"/>
                  </a:cubicBezTo>
                  <a:cubicBezTo>
                    <a:pt x="601401" y="889413"/>
                    <a:pt x="603676" y="887141"/>
                    <a:pt x="605686" y="884200"/>
                  </a:cubicBezTo>
                  <a:close/>
                </a:path>
                <a:path w="6709143" h="2658139" fill="none" extrusionOk="0">
                  <a:moveTo>
                    <a:pt x="728842" y="1610696"/>
                  </a:moveTo>
                  <a:cubicBezTo>
                    <a:pt x="598313" y="1580592"/>
                    <a:pt x="441869" y="1599216"/>
                    <a:pt x="335457" y="1561656"/>
                  </a:cubicBezTo>
                  <a:moveTo>
                    <a:pt x="1075947" y="2147370"/>
                  </a:moveTo>
                  <a:cubicBezTo>
                    <a:pt x="1017239" y="2147213"/>
                    <a:pt x="978525" y="2162311"/>
                    <a:pt x="903870" y="2170813"/>
                  </a:cubicBezTo>
                  <a:moveTo>
                    <a:pt x="2559103" y="2405246"/>
                  </a:moveTo>
                  <a:cubicBezTo>
                    <a:pt x="2520201" y="2360842"/>
                    <a:pt x="2492898" y="2329316"/>
                    <a:pt x="2455359" y="2298182"/>
                  </a:cubicBezTo>
                  <a:moveTo>
                    <a:pt x="4476955" y="2138263"/>
                  </a:moveTo>
                  <a:cubicBezTo>
                    <a:pt x="4465545" y="2175234"/>
                    <a:pt x="4455018" y="2220379"/>
                    <a:pt x="4435488" y="2255726"/>
                  </a:cubicBezTo>
                  <a:moveTo>
                    <a:pt x="5300378" y="1412382"/>
                  </a:moveTo>
                  <a:cubicBezTo>
                    <a:pt x="5604110" y="1491851"/>
                    <a:pt x="5782315" y="1676759"/>
                    <a:pt x="5805272" y="1851467"/>
                  </a:cubicBezTo>
                  <a:moveTo>
                    <a:pt x="6491406" y="944746"/>
                  </a:moveTo>
                  <a:cubicBezTo>
                    <a:pt x="6415221" y="996075"/>
                    <a:pt x="6347809" y="1073847"/>
                    <a:pt x="6266525" y="1109403"/>
                  </a:cubicBezTo>
                  <a:moveTo>
                    <a:pt x="5951879" y="333867"/>
                  </a:moveTo>
                  <a:cubicBezTo>
                    <a:pt x="5959953" y="360481"/>
                    <a:pt x="5961968" y="385010"/>
                    <a:pt x="5963682" y="411642"/>
                  </a:cubicBezTo>
                  <a:moveTo>
                    <a:pt x="4515936" y="243170"/>
                  </a:moveTo>
                  <a:cubicBezTo>
                    <a:pt x="4550720" y="207066"/>
                    <a:pt x="4578190" y="159986"/>
                    <a:pt x="4631172" y="143982"/>
                  </a:cubicBezTo>
                  <a:moveTo>
                    <a:pt x="3438591" y="290426"/>
                  </a:moveTo>
                  <a:cubicBezTo>
                    <a:pt x="3446697" y="260188"/>
                    <a:pt x="3475188" y="227710"/>
                    <a:pt x="3494345" y="204898"/>
                  </a:cubicBezTo>
                  <a:moveTo>
                    <a:pt x="2174259" y="319468"/>
                  </a:moveTo>
                  <a:cubicBezTo>
                    <a:pt x="2242071" y="341930"/>
                    <a:pt x="2300723" y="373101"/>
                    <a:pt x="2376154" y="402412"/>
                  </a:cubicBezTo>
                  <a:moveTo>
                    <a:pt x="640940" y="971512"/>
                  </a:moveTo>
                  <a:cubicBezTo>
                    <a:pt x="618244" y="945662"/>
                    <a:pt x="609094" y="909565"/>
                    <a:pt x="605686" y="884200"/>
                  </a:cubicBezTo>
                </a:path>
                <a:path w="6709143" h="2658139" stroke="0" extrusionOk="0">
                  <a:moveTo>
                    <a:pt x="605686" y="884200"/>
                  </a:moveTo>
                  <a:cubicBezTo>
                    <a:pt x="577231" y="731706"/>
                    <a:pt x="633799" y="501182"/>
                    <a:pt x="873275" y="424994"/>
                  </a:cubicBezTo>
                  <a:cubicBezTo>
                    <a:pt x="1173665" y="245309"/>
                    <a:pt x="1814483" y="107863"/>
                    <a:pt x="2175035" y="320084"/>
                  </a:cubicBezTo>
                  <a:cubicBezTo>
                    <a:pt x="2457939" y="-23205"/>
                    <a:pt x="3090296" y="-9679"/>
                    <a:pt x="3487511" y="211174"/>
                  </a:cubicBezTo>
                  <a:cubicBezTo>
                    <a:pt x="3589107" y="91492"/>
                    <a:pt x="3806070" y="-6470"/>
                    <a:pt x="3998928" y="12306"/>
                  </a:cubicBezTo>
                  <a:cubicBezTo>
                    <a:pt x="4246404" y="-11694"/>
                    <a:pt x="4501593" y="32807"/>
                    <a:pt x="4633191" y="152658"/>
                  </a:cubicBezTo>
                  <a:cubicBezTo>
                    <a:pt x="4787419" y="37871"/>
                    <a:pt x="5138389" y="-85442"/>
                    <a:pt x="5507554" y="42456"/>
                  </a:cubicBezTo>
                  <a:cubicBezTo>
                    <a:pt x="5710743" y="85593"/>
                    <a:pt x="5903390" y="211890"/>
                    <a:pt x="5950947" y="343096"/>
                  </a:cubicBezTo>
                  <a:cubicBezTo>
                    <a:pt x="6187020" y="361030"/>
                    <a:pt x="6416507" y="484199"/>
                    <a:pt x="6519982" y="634876"/>
                  </a:cubicBezTo>
                  <a:cubicBezTo>
                    <a:pt x="6568663" y="742670"/>
                    <a:pt x="6587832" y="820358"/>
                    <a:pt x="6494512" y="951269"/>
                  </a:cubicBezTo>
                  <a:cubicBezTo>
                    <a:pt x="6702475" y="1117519"/>
                    <a:pt x="6716592" y="1253066"/>
                    <a:pt x="6680567" y="1435025"/>
                  </a:cubicBezTo>
                  <a:cubicBezTo>
                    <a:pt x="6558198" y="1663238"/>
                    <a:pt x="6240162" y="1797289"/>
                    <a:pt x="5808999" y="1858482"/>
                  </a:cubicBezTo>
                  <a:cubicBezTo>
                    <a:pt x="5808680" y="2024332"/>
                    <a:pt x="5685554" y="2172511"/>
                    <a:pt x="5496993" y="2221330"/>
                  </a:cubicBezTo>
                  <a:cubicBezTo>
                    <a:pt x="5246400" y="2346603"/>
                    <a:pt x="4780127" y="2368099"/>
                    <a:pt x="4434712" y="2265263"/>
                  </a:cubicBezTo>
                  <a:cubicBezTo>
                    <a:pt x="4395628" y="2458688"/>
                    <a:pt x="3976258" y="2664834"/>
                    <a:pt x="3675585" y="2652355"/>
                  </a:cubicBezTo>
                  <a:cubicBezTo>
                    <a:pt x="3208021" y="2773444"/>
                    <a:pt x="2754826" y="2660666"/>
                    <a:pt x="2559413" y="2416076"/>
                  </a:cubicBezTo>
                  <a:cubicBezTo>
                    <a:pt x="1949658" y="2516499"/>
                    <a:pt x="1274398" y="2504839"/>
                    <a:pt x="901385" y="2182627"/>
                  </a:cubicBezTo>
                  <a:cubicBezTo>
                    <a:pt x="584064" y="2223350"/>
                    <a:pt x="245237" y="2105622"/>
                    <a:pt x="172387" y="1922843"/>
                  </a:cubicBezTo>
                  <a:cubicBezTo>
                    <a:pt x="109340" y="1806612"/>
                    <a:pt x="167441" y="1669605"/>
                    <a:pt x="328157" y="1572178"/>
                  </a:cubicBezTo>
                  <a:cubicBezTo>
                    <a:pt x="106143" y="1478401"/>
                    <a:pt x="-65399" y="1353940"/>
                    <a:pt x="-777" y="1212406"/>
                  </a:cubicBezTo>
                  <a:cubicBezTo>
                    <a:pt x="78047" y="997538"/>
                    <a:pt x="283976" y="967367"/>
                    <a:pt x="599940" y="892630"/>
                  </a:cubicBezTo>
                  <a:cubicBezTo>
                    <a:pt x="602675" y="889823"/>
                    <a:pt x="603616" y="887622"/>
                    <a:pt x="605686" y="884200"/>
                  </a:cubicBezTo>
                  <a:close/>
                </a:path>
                <a:path w="6709143" h="2658139" fill="none" stroke="0" extrusionOk="0">
                  <a:moveTo>
                    <a:pt x="728842" y="1610696"/>
                  </a:moveTo>
                  <a:cubicBezTo>
                    <a:pt x="596726" y="1612472"/>
                    <a:pt x="457414" y="1624172"/>
                    <a:pt x="335457" y="1561656"/>
                  </a:cubicBezTo>
                  <a:moveTo>
                    <a:pt x="1075947" y="2147370"/>
                  </a:moveTo>
                  <a:cubicBezTo>
                    <a:pt x="1024736" y="2156673"/>
                    <a:pt x="963016" y="2168447"/>
                    <a:pt x="903870" y="2170813"/>
                  </a:cubicBezTo>
                  <a:moveTo>
                    <a:pt x="2559103" y="2405246"/>
                  </a:moveTo>
                  <a:cubicBezTo>
                    <a:pt x="2508958" y="2374282"/>
                    <a:pt x="2489535" y="2340196"/>
                    <a:pt x="2455359" y="2298182"/>
                  </a:cubicBezTo>
                  <a:moveTo>
                    <a:pt x="4476955" y="2138263"/>
                  </a:moveTo>
                  <a:cubicBezTo>
                    <a:pt x="4471149" y="2180560"/>
                    <a:pt x="4459788" y="2215154"/>
                    <a:pt x="4435488" y="2255726"/>
                  </a:cubicBezTo>
                  <a:moveTo>
                    <a:pt x="5300378" y="1412382"/>
                  </a:moveTo>
                  <a:cubicBezTo>
                    <a:pt x="5605131" y="1486974"/>
                    <a:pt x="5812519" y="1655497"/>
                    <a:pt x="5805272" y="1851467"/>
                  </a:cubicBezTo>
                  <a:moveTo>
                    <a:pt x="6491406" y="944746"/>
                  </a:moveTo>
                  <a:cubicBezTo>
                    <a:pt x="6451382" y="1004654"/>
                    <a:pt x="6386917" y="1076006"/>
                    <a:pt x="6266525" y="1109403"/>
                  </a:cubicBezTo>
                  <a:moveTo>
                    <a:pt x="5951879" y="333867"/>
                  </a:moveTo>
                  <a:cubicBezTo>
                    <a:pt x="5955046" y="361106"/>
                    <a:pt x="5958389" y="383964"/>
                    <a:pt x="5963682" y="411642"/>
                  </a:cubicBezTo>
                  <a:moveTo>
                    <a:pt x="4515936" y="243170"/>
                  </a:moveTo>
                  <a:cubicBezTo>
                    <a:pt x="4554660" y="212994"/>
                    <a:pt x="4587515" y="164805"/>
                    <a:pt x="4631172" y="143982"/>
                  </a:cubicBezTo>
                  <a:moveTo>
                    <a:pt x="3438591" y="290426"/>
                  </a:moveTo>
                  <a:cubicBezTo>
                    <a:pt x="3448410" y="265573"/>
                    <a:pt x="3473225" y="230712"/>
                    <a:pt x="3494345" y="204898"/>
                  </a:cubicBezTo>
                  <a:moveTo>
                    <a:pt x="2174259" y="319468"/>
                  </a:moveTo>
                  <a:cubicBezTo>
                    <a:pt x="2246986" y="344310"/>
                    <a:pt x="2310412" y="366210"/>
                    <a:pt x="2376154" y="402412"/>
                  </a:cubicBezTo>
                  <a:moveTo>
                    <a:pt x="640940" y="971512"/>
                  </a:moveTo>
                  <a:cubicBezTo>
                    <a:pt x="626456" y="939735"/>
                    <a:pt x="609111" y="909568"/>
                    <a:pt x="605686" y="884200"/>
                  </a:cubicBezTo>
                </a:path>
              </a:pathLst>
            </a:custGeom>
            <a:solidFill>
              <a:schemeClr val="accent2">
                <a:lumMod val="20000"/>
                <a:lumOff val="80000"/>
              </a:schemeClr>
            </a:solidFill>
            <a:ln w="19050">
              <a:solidFill>
                <a:schemeClr val="bg1">
                  <a:lumMod val="25000"/>
                </a:schemeClr>
              </a:solidFill>
              <a:extLst>
                <a:ext uri="{C807C97D-BFC1-408E-A445-0C87EB9F89A2}">
                  <ask:lineSketchStyleProps xmlns:ask="http://schemas.microsoft.com/office/drawing/2018/sketchyshapes" xmlns="" sd="4227551924">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2">
                    <a:lumMod val="10000"/>
                  </a:schemeClr>
                </a:solidFill>
              </a:endParaRPr>
            </a:p>
          </p:txBody>
        </p:sp>
        <p:sp>
          <p:nvSpPr>
            <p:cNvPr id="17" name="TextBox 16">
              <a:extLst>
                <a:ext uri="{FF2B5EF4-FFF2-40B4-BE49-F238E27FC236}">
                  <a16:creationId xmlns:a16="http://schemas.microsoft.com/office/drawing/2014/main" id="{07E9F4C9-04DB-8E29-CE23-4BA498FA72B2}"/>
                </a:ext>
              </a:extLst>
            </p:cNvPr>
            <p:cNvSpPr txBox="1"/>
            <p:nvPr/>
          </p:nvSpPr>
          <p:spPr>
            <a:xfrm>
              <a:off x="2931958" y="2803416"/>
              <a:ext cx="6172932" cy="1323439"/>
            </a:xfrm>
            <a:custGeom>
              <a:avLst/>
              <a:gdLst>
                <a:gd name="connsiteX0" fmla="*/ 0 w 6172932"/>
                <a:gd name="connsiteY0" fmla="*/ 0 h 1323439"/>
                <a:gd name="connsiteX1" fmla="*/ 375988 w 6172932"/>
                <a:gd name="connsiteY1" fmla="*/ 0 h 1323439"/>
                <a:gd name="connsiteX2" fmla="*/ 813705 w 6172932"/>
                <a:gd name="connsiteY2" fmla="*/ 0 h 1323439"/>
                <a:gd name="connsiteX3" fmla="*/ 1498339 w 6172932"/>
                <a:gd name="connsiteY3" fmla="*/ 0 h 1323439"/>
                <a:gd name="connsiteX4" fmla="*/ 2059515 w 6172932"/>
                <a:gd name="connsiteY4" fmla="*/ 0 h 1323439"/>
                <a:gd name="connsiteX5" fmla="*/ 2744149 w 6172932"/>
                <a:gd name="connsiteY5" fmla="*/ 0 h 1323439"/>
                <a:gd name="connsiteX6" fmla="*/ 3367054 w 6172932"/>
                <a:gd name="connsiteY6" fmla="*/ 0 h 1323439"/>
                <a:gd name="connsiteX7" fmla="*/ 3743041 w 6172932"/>
                <a:gd name="connsiteY7" fmla="*/ 0 h 1323439"/>
                <a:gd name="connsiteX8" fmla="*/ 4365946 w 6172932"/>
                <a:gd name="connsiteY8" fmla="*/ 0 h 1323439"/>
                <a:gd name="connsiteX9" fmla="*/ 4927122 w 6172932"/>
                <a:gd name="connsiteY9" fmla="*/ 0 h 1323439"/>
                <a:gd name="connsiteX10" fmla="*/ 5303110 w 6172932"/>
                <a:gd name="connsiteY10" fmla="*/ 0 h 1323439"/>
                <a:gd name="connsiteX11" fmla="*/ 5679097 w 6172932"/>
                <a:gd name="connsiteY11" fmla="*/ 0 h 1323439"/>
                <a:gd name="connsiteX12" fmla="*/ 6172932 w 6172932"/>
                <a:gd name="connsiteY12" fmla="*/ 0 h 1323439"/>
                <a:gd name="connsiteX13" fmla="*/ 6172932 w 6172932"/>
                <a:gd name="connsiteY13" fmla="*/ 414678 h 1323439"/>
                <a:gd name="connsiteX14" fmla="*/ 6172932 w 6172932"/>
                <a:gd name="connsiteY14" fmla="*/ 869058 h 1323439"/>
                <a:gd name="connsiteX15" fmla="*/ 6172932 w 6172932"/>
                <a:gd name="connsiteY15" fmla="*/ 1323439 h 1323439"/>
                <a:gd name="connsiteX16" fmla="*/ 5735215 w 6172932"/>
                <a:gd name="connsiteY16" fmla="*/ 1323439 h 1323439"/>
                <a:gd name="connsiteX17" fmla="*/ 5359227 w 6172932"/>
                <a:gd name="connsiteY17" fmla="*/ 1323439 h 1323439"/>
                <a:gd name="connsiteX18" fmla="*/ 4921510 w 6172932"/>
                <a:gd name="connsiteY18" fmla="*/ 1323439 h 1323439"/>
                <a:gd name="connsiteX19" fmla="*/ 4422064 w 6172932"/>
                <a:gd name="connsiteY19" fmla="*/ 1323439 h 1323439"/>
                <a:gd name="connsiteX20" fmla="*/ 4046076 w 6172932"/>
                <a:gd name="connsiteY20" fmla="*/ 1323439 h 1323439"/>
                <a:gd name="connsiteX21" fmla="*/ 3361442 w 6172932"/>
                <a:gd name="connsiteY21" fmla="*/ 1323439 h 1323439"/>
                <a:gd name="connsiteX22" fmla="*/ 2800266 w 6172932"/>
                <a:gd name="connsiteY22" fmla="*/ 1323439 h 1323439"/>
                <a:gd name="connsiteX23" fmla="*/ 2300820 w 6172932"/>
                <a:gd name="connsiteY23" fmla="*/ 1323439 h 1323439"/>
                <a:gd name="connsiteX24" fmla="*/ 1739644 w 6172932"/>
                <a:gd name="connsiteY24" fmla="*/ 1323439 h 1323439"/>
                <a:gd name="connsiteX25" fmla="*/ 1178469 w 6172932"/>
                <a:gd name="connsiteY25" fmla="*/ 1323439 h 1323439"/>
                <a:gd name="connsiteX26" fmla="*/ 740752 w 6172932"/>
                <a:gd name="connsiteY26" fmla="*/ 1323439 h 1323439"/>
                <a:gd name="connsiteX27" fmla="*/ 0 w 6172932"/>
                <a:gd name="connsiteY27" fmla="*/ 1323439 h 1323439"/>
                <a:gd name="connsiteX28" fmla="*/ 0 w 6172932"/>
                <a:gd name="connsiteY28" fmla="*/ 882293 h 1323439"/>
                <a:gd name="connsiteX29" fmla="*/ 0 w 6172932"/>
                <a:gd name="connsiteY29" fmla="*/ 480850 h 1323439"/>
                <a:gd name="connsiteX30" fmla="*/ 0 w 6172932"/>
                <a:gd name="connsiteY3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2932" h="1323439" extrusionOk="0">
                  <a:moveTo>
                    <a:pt x="0" y="0"/>
                  </a:moveTo>
                  <a:cubicBezTo>
                    <a:pt x="105147" y="-36556"/>
                    <a:pt x="295308" y="30060"/>
                    <a:pt x="375988" y="0"/>
                  </a:cubicBezTo>
                  <a:cubicBezTo>
                    <a:pt x="456668" y="-30060"/>
                    <a:pt x="637254" y="38235"/>
                    <a:pt x="813705" y="0"/>
                  </a:cubicBezTo>
                  <a:cubicBezTo>
                    <a:pt x="990156" y="-38235"/>
                    <a:pt x="1214698" y="71418"/>
                    <a:pt x="1498339" y="0"/>
                  </a:cubicBezTo>
                  <a:cubicBezTo>
                    <a:pt x="1781980" y="-71418"/>
                    <a:pt x="1844971" y="63688"/>
                    <a:pt x="2059515" y="0"/>
                  </a:cubicBezTo>
                  <a:cubicBezTo>
                    <a:pt x="2274059" y="-63688"/>
                    <a:pt x="2435134" y="9904"/>
                    <a:pt x="2744149" y="0"/>
                  </a:cubicBezTo>
                  <a:cubicBezTo>
                    <a:pt x="3053164" y="-9904"/>
                    <a:pt x="3161287" y="70230"/>
                    <a:pt x="3367054" y="0"/>
                  </a:cubicBezTo>
                  <a:cubicBezTo>
                    <a:pt x="3572821" y="-70230"/>
                    <a:pt x="3565559" y="37387"/>
                    <a:pt x="3743041" y="0"/>
                  </a:cubicBezTo>
                  <a:cubicBezTo>
                    <a:pt x="3920523" y="-37387"/>
                    <a:pt x="4111441" y="63436"/>
                    <a:pt x="4365946" y="0"/>
                  </a:cubicBezTo>
                  <a:cubicBezTo>
                    <a:pt x="4620451" y="-63436"/>
                    <a:pt x="4801637" y="28552"/>
                    <a:pt x="4927122" y="0"/>
                  </a:cubicBezTo>
                  <a:cubicBezTo>
                    <a:pt x="5052607" y="-28552"/>
                    <a:pt x="5204811" y="1637"/>
                    <a:pt x="5303110" y="0"/>
                  </a:cubicBezTo>
                  <a:cubicBezTo>
                    <a:pt x="5401409" y="-1637"/>
                    <a:pt x="5543962" y="34663"/>
                    <a:pt x="5679097" y="0"/>
                  </a:cubicBezTo>
                  <a:cubicBezTo>
                    <a:pt x="5814232" y="-34663"/>
                    <a:pt x="5935161" y="14519"/>
                    <a:pt x="6172932" y="0"/>
                  </a:cubicBezTo>
                  <a:cubicBezTo>
                    <a:pt x="6173259" y="132122"/>
                    <a:pt x="6152480" y="271233"/>
                    <a:pt x="6172932" y="414678"/>
                  </a:cubicBezTo>
                  <a:cubicBezTo>
                    <a:pt x="6193384" y="558123"/>
                    <a:pt x="6151876" y="685002"/>
                    <a:pt x="6172932" y="869058"/>
                  </a:cubicBezTo>
                  <a:cubicBezTo>
                    <a:pt x="6193988" y="1053114"/>
                    <a:pt x="6138974" y="1188423"/>
                    <a:pt x="6172932" y="1323439"/>
                  </a:cubicBezTo>
                  <a:cubicBezTo>
                    <a:pt x="6050326" y="1375475"/>
                    <a:pt x="5913411" y="1309080"/>
                    <a:pt x="5735215" y="1323439"/>
                  </a:cubicBezTo>
                  <a:cubicBezTo>
                    <a:pt x="5557019" y="1337798"/>
                    <a:pt x="5529638" y="1318577"/>
                    <a:pt x="5359227" y="1323439"/>
                  </a:cubicBezTo>
                  <a:cubicBezTo>
                    <a:pt x="5188816" y="1328301"/>
                    <a:pt x="5080419" y="1320944"/>
                    <a:pt x="4921510" y="1323439"/>
                  </a:cubicBezTo>
                  <a:cubicBezTo>
                    <a:pt x="4762601" y="1325934"/>
                    <a:pt x="4569580" y="1291844"/>
                    <a:pt x="4422064" y="1323439"/>
                  </a:cubicBezTo>
                  <a:cubicBezTo>
                    <a:pt x="4274548" y="1355034"/>
                    <a:pt x="4169199" y="1289110"/>
                    <a:pt x="4046076" y="1323439"/>
                  </a:cubicBezTo>
                  <a:cubicBezTo>
                    <a:pt x="3922953" y="1357768"/>
                    <a:pt x="3678576" y="1247005"/>
                    <a:pt x="3361442" y="1323439"/>
                  </a:cubicBezTo>
                  <a:cubicBezTo>
                    <a:pt x="3044308" y="1399873"/>
                    <a:pt x="3008424" y="1285400"/>
                    <a:pt x="2800266" y="1323439"/>
                  </a:cubicBezTo>
                  <a:cubicBezTo>
                    <a:pt x="2592108" y="1361478"/>
                    <a:pt x="2482244" y="1296694"/>
                    <a:pt x="2300820" y="1323439"/>
                  </a:cubicBezTo>
                  <a:cubicBezTo>
                    <a:pt x="2119396" y="1350184"/>
                    <a:pt x="1971995" y="1300681"/>
                    <a:pt x="1739644" y="1323439"/>
                  </a:cubicBezTo>
                  <a:cubicBezTo>
                    <a:pt x="1507293" y="1346197"/>
                    <a:pt x="1306252" y="1310571"/>
                    <a:pt x="1178469" y="1323439"/>
                  </a:cubicBezTo>
                  <a:cubicBezTo>
                    <a:pt x="1050686" y="1336307"/>
                    <a:pt x="925196" y="1313786"/>
                    <a:pt x="740752" y="1323439"/>
                  </a:cubicBezTo>
                  <a:cubicBezTo>
                    <a:pt x="556308" y="1333092"/>
                    <a:pt x="315571" y="1322685"/>
                    <a:pt x="0" y="1323439"/>
                  </a:cubicBezTo>
                  <a:cubicBezTo>
                    <a:pt x="-52922" y="1108770"/>
                    <a:pt x="42121" y="1093794"/>
                    <a:pt x="0" y="882293"/>
                  </a:cubicBezTo>
                  <a:cubicBezTo>
                    <a:pt x="-42121" y="670792"/>
                    <a:pt x="9669" y="633841"/>
                    <a:pt x="0" y="480850"/>
                  </a:cubicBezTo>
                  <a:cubicBezTo>
                    <a:pt x="-9669" y="327859"/>
                    <a:pt x="20554" y="139812"/>
                    <a:pt x="0" y="0"/>
                  </a:cubicBezTo>
                  <a:close/>
                </a:path>
              </a:pathLst>
            </a:custGeom>
            <a:noFill/>
            <a:ln>
              <a:noFill/>
              <a:extLst>
                <a:ext uri="{C807C97D-BFC1-408E-A445-0C87EB9F89A2}">
                  <ask:lineSketchStyleProps xmlns:ask="http://schemas.microsoft.com/office/drawing/2018/sketchyshapes" xmlns="" sd="1290345426">
                    <a:prstGeom prst="rect">
                      <a:avLst/>
                    </a:prstGeom>
                    <ask:type>
                      <ask:lineSketchScribble/>
                    </ask:type>
                  </ask:lineSketchStyleProps>
                </a:ext>
              </a:extLst>
            </a:ln>
          </p:spPr>
          <p:txBody>
            <a:bodyPr wrap="square" rtlCol="0">
              <a:spAutoFit/>
            </a:bodyPr>
            <a:lstStyle/>
            <a:p>
              <a:pPr algn="ctr"/>
              <a:r>
                <a:rPr lang="vi-VN" sz="4000" dirty="0">
                  <a:solidFill>
                    <a:schemeClr val="accent6">
                      <a:lumMod val="10000"/>
                    </a:schemeClr>
                  </a:solidFill>
                </a:rPr>
                <a:t>Theo bạn, vì sao phải bảo vệ các giác quan?</a:t>
              </a:r>
              <a:endParaRPr lang="en-US" sz="4000" dirty="0">
                <a:solidFill>
                  <a:schemeClr val="accent6">
                    <a:lumMod val="10000"/>
                  </a:schemeClr>
                </a:solidFill>
              </a:endParaRPr>
            </a:p>
          </p:txBody>
        </p:sp>
      </p:grpSp>
      <p:pic>
        <p:nvPicPr>
          <p:cNvPr id="18" name="Picture 2" descr="cute little kid girl show idea pose expression with light bulb sign 7942996  Vector Art at Vecteezy">
            <a:extLst>
              <a:ext uri="{FF2B5EF4-FFF2-40B4-BE49-F238E27FC236}">
                <a16:creationId xmlns:a16="http://schemas.microsoft.com/office/drawing/2014/main" id="{C1F65806-3006-1F1D-1016-7C36A955DB6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2656" y1="29740" x2="58021" y2="33594"/>
                        <a14:foregroundMark x1="58021" y1="33594" x2="47604" y2="34531"/>
                        <a14:foregroundMark x1="55469" y1="79010" x2="55573" y2="81823"/>
                        <a14:foregroundMark x1="47292" y1="78438" x2="47292" y2="81563"/>
                        <a14:foregroundMark x1="48281" y1="85052" x2="54323" y2="84792"/>
                        <a14:foregroundMark x1="56146" y1="84479" x2="56146" y2="84479"/>
                        <a14:foregroundMark x1="44948" y1="84896" x2="44948" y2="84896"/>
                      </a14:backgroundRemoval>
                    </a14:imgEffect>
                  </a14:imgLayer>
                </a14:imgProps>
              </a:ext>
              <a:ext uri="{28A0092B-C50C-407E-A947-70E740481C1C}">
                <a14:useLocalDpi xmlns:a14="http://schemas.microsoft.com/office/drawing/2010/main" val="0"/>
              </a:ext>
            </a:extLst>
          </a:blip>
          <a:srcRect l="24241" t="17122" r="26589" b="12871"/>
          <a:stretch/>
        </p:blipFill>
        <p:spPr bwMode="auto">
          <a:xfrm>
            <a:off x="309386" y="1300471"/>
            <a:ext cx="3636335" cy="517738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27;p30">
            <a:extLst>
              <a:ext uri="{FF2B5EF4-FFF2-40B4-BE49-F238E27FC236}">
                <a16:creationId xmlns:a16="http://schemas.microsoft.com/office/drawing/2014/main" id="{B9531AB6-0902-D299-8344-F8F196EB0F75}"/>
              </a:ext>
            </a:extLst>
          </p:cNvPr>
          <p:cNvSpPr txBox="1">
            <a:spLocks/>
          </p:cNvSpPr>
          <p:nvPr/>
        </p:nvSpPr>
        <p:spPr>
          <a:xfrm>
            <a:off x="3744877" y="4133798"/>
            <a:ext cx="8107575" cy="1910458"/>
          </a:xfrm>
          <a:prstGeom prst="roundRect">
            <a:avLst>
              <a:gd name="adj" fmla="val 42464"/>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just"/>
            <a:r>
              <a:rPr lang="vi-VN" dirty="0">
                <a:latin typeface="+mn-lt"/>
              </a:rPr>
              <a:t>   Các giác quan có vai trò rất quan trọng, chúng giúp chúng ta cảm nhận được các đồ vật xung quanh.</a:t>
            </a:r>
          </a:p>
        </p:txBody>
      </p:sp>
    </p:spTree>
    <p:extLst>
      <p:ext uri="{BB962C8B-B14F-4D97-AF65-F5344CB8AC3E}">
        <p14:creationId xmlns:p14="http://schemas.microsoft.com/office/powerpoint/2010/main" val="355651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4BC87E-6AD8-0187-3322-C775A9618077}"/>
              </a:ext>
            </a:extLst>
          </p:cNvPr>
          <p:cNvSpPr txBox="1"/>
          <p:nvPr/>
        </p:nvSpPr>
        <p:spPr>
          <a:xfrm>
            <a:off x="1427842" y="395075"/>
            <a:ext cx="9306154" cy="911019"/>
          </a:xfrm>
          <a:prstGeom prst="rect">
            <a:avLst/>
          </a:prstGeom>
          <a:noFill/>
        </p:spPr>
        <p:txBody>
          <a:bodyPr wrap="square" rtlCol="0">
            <a:spAutoFit/>
          </a:bodyPr>
          <a:lstStyle/>
          <a:p>
            <a:r>
              <a:rPr lang="vi-VN" sz="2660" b="1" dirty="0"/>
              <a:t>Nêu những việc nên, không nên làm để bảo vệ mắt và tai trong những hình sau</a:t>
            </a:r>
            <a:endParaRPr lang="en-US" sz="2660" b="1" dirty="0"/>
          </a:p>
        </p:txBody>
      </p:sp>
      <p:pic>
        <p:nvPicPr>
          <p:cNvPr id="68" name="Picture 67" descr="A picture containing text, vector graphics&#10;&#10;Description automatically generated">
            <a:extLst>
              <a:ext uri="{FF2B5EF4-FFF2-40B4-BE49-F238E27FC236}">
                <a16:creationId xmlns:a16="http://schemas.microsoft.com/office/drawing/2014/main" id="{C993B954-4F66-590E-A96B-ED9DA3FC32D9}"/>
              </a:ext>
            </a:extLst>
          </p:cNvPr>
          <p:cNvPicPr>
            <a:picLocks noChangeAspect="1"/>
          </p:cNvPicPr>
          <p:nvPr/>
        </p:nvPicPr>
        <p:blipFill>
          <a:blip r:embed="rId2"/>
          <a:stretch>
            <a:fillRect/>
          </a:stretch>
        </p:blipFill>
        <p:spPr>
          <a:xfrm>
            <a:off x="4829788" y="3960663"/>
            <a:ext cx="2502262" cy="2502262"/>
          </a:xfrm>
          <a:prstGeom prst="rect">
            <a:avLst/>
          </a:prstGeom>
        </p:spPr>
      </p:pic>
      <p:pic>
        <p:nvPicPr>
          <p:cNvPr id="70" name="Picture 69" descr="A picture containing text&#10;&#10;Description automatically generated">
            <a:extLst>
              <a:ext uri="{FF2B5EF4-FFF2-40B4-BE49-F238E27FC236}">
                <a16:creationId xmlns:a16="http://schemas.microsoft.com/office/drawing/2014/main" id="{ADF820E7-E2B5-FC93-47AB-D961F3F82137}"/>
              </a:ext>
            </a:extLst>
          </p:cNvPr>
          <p:cNvPicPr>
            <a:picLocks noChangeAspect="1"/>
          </p:cNvPicPr>
          <p:nvPr/>
        </p:nvPicPr>
        <p:blipFill>
          <a:blip r:embed="rId3"/>
          <a:stretch>
            <a:fillRect/>
          </a:stretch>
        </p:blipFill>
        <p:spPr>
          <a:xfrm>
            <a:off x="8087896" y="3960663"/>
            <a:ext cx="2502262" cy="2502262"/>
          </a:xfrm>
          <a:prstGeom prst="rect">
            <a:avLst/>
          </a:prstGeom>
        </p:spPr>
      </p:pic>
      <p:pic>
        <p:nvPicPr>
          <p:cNvPr id="72" name="Picture 71" descr="A picture containing doll&#10;&#10;Description automatically generated">
            <a:extLst>
              <a:ext uri="{FF2B5EF4-FFF2-40B4-BE49-F238E27FC236}">
                <a16:creationId xmlns:a16="http://schemas.microsoft.com/office/drawing/2014/main" id="{0BB153F2-6DA2-98D0-C65D-780760558BE7}"/>
              </a:ext>
            </a:extLst>
          </p:cNvPr>
          <p:cNvPicPr>
            <a:picLocks noChangeAspect="1"/>
          </p:cNvPicPr>
          <p:nvPr/>
        </p:nvPicPr>
        <p:blipFill>
          <a:blip r:embed="rId4"/>
          <a:stretch>
            <a:fillRect/>
          </a:stretch>
        </p:blipFill>
        <p:spPr>
          <a:xfrm>
            <a:off x="1571680" y="3960663"/>
            <a:ext cx="2502262" cy="2502262"/>
          </a:xfrm>
          <a:prstGeom prst="rect">
            <a:avLst/>
          </a:prstGeom>
        </p:spPr>
      </p:pic>
      <p:pic>
        <p:nvPicPr>
          <p:cNvPr id="74" name="Picture 73" descr="A picture containing text, doll&#10;&#10;Description automatically generated">
            <a:extLst>
              <a:ext uri="{FF2B5EF4-FFF2-40B4-BE49-F238E27FC236}">
                <a16:creationId xmlns:a16="http://schemas.microsoft.com/office/drawing/2014/main" id="{9FE5AB90-04C4-E054-A4AA-1F77F354A998}"/>
              </a:ext>
            </a:extLst>
          </p:cNvPr>
          <p:cNvPicPr>
            <a:picLocks noChangeAspect="1"/>
          </p:cNvPicPr>
          <p:nvPr/>
        </p:nvPicPr>
        <p:blipFill>
          <a:blip r:embed="rId5"/>
          <a:stretch>
            <a:fillRect/>
          </a:stretch>
        </p:blipFill>
        <p:spPr>
          <a:xfrm>
            <a:off x="8087896" y="1306094"/>
            <a:ext cx="2502262" cy="2502262"/>
          </a:xfrm>
          <a:prstGeom prst="rect">
            <a:avLst/>
          </a:prstGeom>
        </p:spPr>
      </p:pic>
      <p:pic>
        <p:nvPicPr>
          <p:cNvPr id="76" name="Picture 75" descr="A picture containing text&#10;&#10;Description automatically generated">
            <a:extLst>
              <a:ext uri="{FF2B5EF4-FFF2-40B4-BE49-F238E27FC236}">
                <a16:creationId xmlns:a16="http://schemas.microsoft.com/office/drawing/2014/main" id="{80B9DF91-662F-9416-4A24-857D61253D7B}"/>
              </a:ext>
            </a:extLst>
          </p:cNvPr>
          <p:cNvPicPr>
            <a:picLocks noChangeAspect="1"/>
          </p:cNvPicPr>
          <p:nvPr/>
        </p:nvPicPr>
        <p:blipFill>
          <a:blip r:embed="rId6"/>
          <a:stretch>
            <a:fillRect/>
          </a:stretch>
        </p:blipFill>
        <p:spPr>
          <a:xfrm>
            <a:off x="4829788" y="1306094"/>
            <a:ext cx="2502262" cy="2502262"/>
          </a:xfrm>
          <a:prstGeom prst="rect">
            <a:avLst/>
          </a:prstGeom>
        </p:spPr>
      </p:pic>
      <p:pic>
        <p:nvPicPr>
          <p:cNvPr id="78" name="Picture 77">
            <a:extLst>
              <a:ext uri="{FF2B5EF4-FFF2-40B4-BE49-F238E27FC236}">
                <a16:creationId xmlns:a16="http://schemas.microsoft.com/office/drawing/2014/main" id="{19FE71CD-48D2-10F1-D819-466F8D6682BA}"/>
              </a:ext>
            </a:extLst>
          </p:cNvPr>
          <p:cNvPicPr>
            <a:picLocks noChangeAspect="1"/>
          </p:cNvPicPr>
          <p:nvPr/>
        </p:nvPicPr>
        <p:blipFill>
          <a:blip r:embed="rId7"/>
          <a:stretch>
            <a:fillRect/>
          </a:stretch>
        </p:blipFill>
        <p:spPr>
          <a:xfrm>
            <a:off x="659453" y="207280"/>
            <a:ext cx="768389" cy="895396"/>
          </a:xfrm>
          <a:prstGeom prst="rect">
            <a:avLst/>
          </a:prstGeom>
        </p:spPr>
      </p:pic>
      <p:pic>
        <p:nvPicPr>
          <p:cNvPr id="80" name="Picture 79" descr="A picture containing text&#10;&#10;Description automatically generated">
            <a:extLst>
              <a:ext uri="{FF2B5EF4-FFF2-40B4-BE49-F238E27FC236}">
                <a16:creationId xmlns:a16="http://schemas.microsoft.com/office/drawing/2014/main" id="{C956C358-0BD3-C6A9-DEF8-340CCC5D9AD6}"/>
              </a:ext>
            </a:extLst>
          </p:cNvPr>
          <p:cNvPicPr>
            <a:picLocks noChangeAspect="1"/>
          </p:cNvPicPr>
          <p:nvPr/>
        </p:nvPicPr>
        <p:blipFill>
          <a:blip r:embed="rId8"/>
          <a:stretch>
            <a:fillRect/>
          </a:stretch>
        </p:blipFill>
        <p:spPr>
          <a:xfrm>
            <a:off x="1571680" y="1306094"/>
            <a:ext cx="2502262" cy="2502262"/>
          </a:xfrm>
          <a:prstGeom prst="rect">
            <a:avLst/>
          </a:prstGeom>
        </p:spPr>
      </p:pic>
    </p:spTree>
    <p:extLst>
      <p:ext uri="{BB962C8B-B14F-4D97-AF65-F5344CB8AC3E}">
        <p14:creationId xmlns:p14="http://schemas.microsoft.com/office/powerpoint/2010/main" val="224251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B80D0D8-86A8-6D53-144E-BD0EEB00A414}"/>
              </a:ext>
            </a:extLst>
          </p:cNvPr>
          <p:cNvSpPr/>
          <p:nvPr/>
        </p:nvSpPr>
        <p:spPr>
          <a:xfrm>
            <a:off x="4332317" y="5125779"/>
            <a:ext cx="3406122" cy="9034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Đeo tai nghe khi đi ngủ</a:t>
            </a:r>
            <a:endParaRPr lang="en-US" sz="2400" dirty="0">
              <a:solidFill>
                <a:schemeClr val="tx1"/>
              </a:solidFill>
            </a:endParaRPr>
          </a:p>
        </p:txBody>
      </p:sp>
      <p:sp>
        <p:nvSpPr>
          <p:cNvPr id="4" name="TextBox 3">
            <a:extLst>
              <a:ext uri="{FF2B5EF4-FFF2-40B4-BE49-F238E27FC236}">
                <a16:creationId xmlns:a16="http://schemas.microsoft.com/office/drawing/2014/main" id="{279798BD-2E18-5604-9132-0CD56AA84AB8}"/>
              </a:ext>
            </a:extLst>
          </p:cNvPr>
          <p:cNvSpPr txBox="1"/>
          <p:nvPr/>
        </p:nvSpPr>
        <p:spPr>
          <a:xfrm>
            <a:off x="1427842" y="395075"/>
            <a:ext cx="9306154" cy="911019"/>
          </a:xfrm>
          <a:prstGeom prst="rect">
            <a:avLst/>
          </a:prstGeom>
          <a:noFill/>
        </p:spPr>
        <p:txBody>
          <a:bodyPr wrap="square" rtlCol="0">
            <a:spAutoFit/>
          </a:bodyPr>
          <a:lstStyle/>
          <a:p>
            <a:r>
              <a:rPr lang="vi-VN" sz="2660" b="1" dirty="0"/>
              <a:t>Nêu những việc nên, không nên làm để bảo vệ mắt và tai trong những hình sau.</a:t>
            </a:r>
            <a:endParaRPr lang="en-US" sz="2660" b="1" dirty="0"/>
          </a:p>
        </p:txBody>
      </p:sp>
      <p:pic>
        <p:nvPicPr>
          <p:cNvPr id="5" name="Picture 4" descr="A picture containing text, doll&#10;&#10;Description automatically generated">
            <a:extLst>
              <a:ext uri="{FF2B5EF4-FFF2-40B4-BE49-F238E27FC236}">
                <a16:creationId xmlns:a16="http://schemas.microsoft.com/office/drawing/2014/main" id="{90571E13-70D7-5DD1-41B1-0B96378B5602}"/>
              </a:ext>
            </a:extLst>
          </p:cNvPr>
          <p:cNvPicPr>
            <a:picLocks noChangeAspect="1"/>
          </p:cNvPicPr>
          <p:nvPr/>
        </p:nvPicPr>
        <p:blipFill>
          <a:blip r:embed="rId4"/>
          <a:stretch>
            <a:fillRect/>
          </a:stretch>
        </p:blipFill>
        <p:spPr>
          <a:xfrm>
            <a:off x="8293426" y="1387751"/>
            <a:ext cx="3406122" cy="340612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52E6BF9-12AB-B24C-4993-D61EF6283689}"/>
              </a:ext>
            </a:extLst>
          </p:cNvPr>
          <p:cNvPicPr>
            <a:picLocks noChangeAspect="1"/>
          </p:cNvPicPr>
          <p:nvPr/>
        </p:nvPicPr>
        <p:blipFill>
          <a:blip r:embed="rId5"/>
          <a:stretch>
            <a:fillRect/>
          </a:stretch>
        </p:blipFill>
        <p:spPr>
          <a:xfrm>
            <a:off x="4332317" y="1387751"/>
            <a:ext cx="3406122" cy="3406122"/>
          </a:xfrm>
          <a:prstGeom prst="rect">
            <a:avLst/>
          </a:prstGeom>
        </p:spPr>
      </p:pic>
      <p:pic>
        <p:nvPicPr>
          <p:cNvPr id="7" name="Picture 6">
            <a:extLst>
              <a:ext uri="{FF2B5EF4-FFF2-40B4-BE49-F238E27FC236}">
                <a16:creationId xmlns:a16="http://schemas.microsoft.com/office/drawing/2014/main" id="{94A71D4F-4890-3298-2580-F96DE31C40A9}"/>
              </a:ext>
            </a:extLst>
          </p:cNvPr>
          <p:cNvPicPr>
            <a:picLocks noChangeAspect="1"/>
          </p:cNvPicPr>
          <p:nvPr/>
        </p:nvPicPr>
        <p:blipFill>
          <a:blip r:embed="rId6"/>
          <a:stretch>
            <a:fillRect/>
          </a:stretch>
        </p:blipFill>
        <p:spPr>
          <a:xfrm>
            <a:off x="659453" y="207280"/>
            <a:ext cx="768389" cy="895396"/>
          </a:xfrm>
          <a:prstGeom prst="rect">
            <a:avLst/>
          </a:prstGeom>
        </p:spPr>
      </p:pic>
      <p:sp>
        <p:nvSpPr>
          <p:cNvPr id="8" name="Rectangle: Rounded Corners 7">
            <a:extLst>
              <a:ext uri="{FF2B5EF4-FFF2-40B4-BE49-F238E27FC236}">
                <a16:creationId xmlns:a16="http://schemas.microsoft.com/office/drawing/2014/main" id="{87042195-F8DD-95E9-C93C-21421CE31FC3}"/>
              </a:ext>
            </a:extLst>
          </p:cNvPr>
          <p:cNvSpPr/>
          <p:nvPr/>
        </p:nvSpPr>
        <p:spPr>
          <a:xfrm>
            <a:off x="8293426" y="5125779"/>
            <a:ext cx="3406122" cy="9034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Đùa nghịch với vật nhọn</a:t>
            </a:r>
            <a:endParaRPr lang="en-US" sz="2400" dirty="0">
              <a:solidFill>
                <a:schemeClr val="tx1"/>
              </a:solidFill>
            </a:endParaRPr>
          </a:p>
        </p:txBody>
      </p:sp>
      <p:pic>
        <p:nvPicPr>
          <p:cNvPr id="10" name="Picture 9">
            <a:extLst>
              <a:ext uri="{FF2B5EF4-FFF2-40B4-BE49-F238E27FC236}">
                <a16:creationId xmlns:a16="http://schemas.microsoft.com/office/drawing/2014/main" id="{C3910D07-BF22-A07D-430C-44E026B2B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7313" y="1102676"/>
            <a:ext cx="759802" cy="893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5040DCC-2082-8CFA-0D6F-B9F8F51CF8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1954" y="1209836"/>
            <a:ext cx="759802" cy="8933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10;&#10;Description automatically generated">
            <a:extLst>
              <a:ext uri="{FF2B5EF4-FFF2-40B4-BE49-F238E27FC236}">
                <a16:creationId xmlns:a16="http://schemas.microsoft.com/office/drawing/2014/main" id="{110BCF38-A928-9EE1-861A-587E057AD7CC}"/>
              </a:ext>
            </a:extLst>
          </p:cNvPr>
          <p:cNvPicPr>
            <a:picLocks noChangeAspect="1"/>
          </p:cNvPicPr>
          <p:nvPr/>
        </p:nvPicPr>
        <p:blipFill>
          <a:blip r:embed="rId8"/>
          <a:stretch>
            <a:fillRect/>
          </a:stretch>
        </p:blipFill>
        <p:spPr>
          <a:xfrm>
            <a:off x="371208" y="1387751"/>
            <a:ext cx="3406122" cy="3406122"/>
          </a:xfrm>
          <a:prstGeom prst="rect">
            <a:avLst/>
          </a:prstGeom>
        </p:spPr>
      </p:pic>
      <p:sp>
        <p:nvSpPr>
          <p:cNvPr id="16" name="Rectangle: Rounded Corners 15">
            <a:extLst>
              <a:ext uri="{FF2B5EF4-FFF2-40B4-BE49-F238E27FC236}">
                <a16:creationId xmlns:a16="http://schemas.microsoft.com/office/drawing/2014/main" id="{4C73CA10-41DD-3D22-FB97-53134214856F}"/>
              </a:ext>
            </a:extLst>
          </p:cNvPr>
          <p:cNvSpPr/>
          <p:nvPr/>
        </p:nvSpPr>
        <p:spPr>
          <a:xfrm>
            <a:off x="371208" y="5078948"/>
            <a:ext cx="3406122" cy="9034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Ngồi sát màn hình máy tính</a:t>
            </a:r>
            <a:endParaRPr lang="en-US" sz="2400" dirty="0">
              <a:solidFill>
                <a:schemeClr val="tx1"/>
              </a:solidFill>
            </a:endParaRPr>
          </a:p>
        </p:txBody>
      </p:sp>
      <p:pic>
        <p:nvPicPr>
          <p:cNvPr id="17" name="Picture 16">
            <a:extLst>
              <a:ext uri="{FF2B5EF4-FFF2-40B4-BE49-F238E27FC236}">
                <a16:creationId xmlns:a16="http://schemas.microsoft.com/office/drawing/2014/main" id="{1E7703CB-12B8-97ED-5DA3-2B1C962263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4308" y="1144471"/>
            <a:ext cx="759802" cy="89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47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Wrong Buzzer.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7455A3D-1238-565B-17B5-CF1F424008BA}"/>
              </a:ext>
            </a:extLst>
          </p:cNvPr>
          <p:cNvSpPr/>
          <p:nvPr/>
        </p:nvSpPr>
        <p:spPr>
          <a:xfrm>
            <a:off x="410965" y="5377232"/>
            <a:ext cx="3390471" cy="90346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Dùng vật </a:t>
            </a:r>
            <a:r>
              <a:rPr lang="vi-VN" sz="2400">
                <a:solidFill>
                  <a:schemeClr val="tx1"/>
                </a:solidFill>
              </a:rPr>
              <a:t>nhọn </a:t>
            </a:r>
            <a:endParaRPr lang="en-US" sz="2400">
              <a:solidFill>
                <a:schemeClr val="tx1"/>
              </a:solidFill>
            </a:endParaRPr>
          </a:p>
          <a:p>
            <a:pPr algn="ctr"/>
            <a:r>
              <a:rPr lang="vi-VN" sz="2400">
                <a:solidFill>
                  <a:schemeClr val="tx1"/>
                </a:solidFill>
              </a:rPr>
              <a:t>ngoáy </a:t>
            </a:r>
            <a:r>
              <a:rPr lang="vi-VN" sz="2400" dirty="0">
                <a:solidFill>
                  <a:schemeClr val="tx1"/>
                </a:solidFill>
              </a:rPr>
              <a:t>tai</a:t>
            </a:r>
            <a:endParaRPr lang="en-US" sz="2400" dirty="0">
              <a:solidFill>
                <a:schemeClr val="tx1"/>
              </a:solidFill>
            </a:endParaRPr>
          </a:p>
        </p:txBody>
      </p:sp>
      <p:sp>
        <p:nvSpPr>
          <p:cNvPr id="20" name="TextBox 19">
            <a:extLst>
              <a:ext uri="{FF2B5EF4-FFF2-40B4-BE49-F238E27FC236}">
                <a16:creationId xmlns:a16="http://schemas.microsoft.com/office/drawing/2014/main" id="{2CFA3FE3-757B-3852-97E0-0DA437674D9A}"/>
              </a:ext>
            </a:extLst>
          </p:cNvPr>
          <p:cNvSpPr txBox="1"/>
          <p:nvPr/>
        </p:nvSpPr>
        <p:spPr>
          <a:xfrm>
            <a:off x="1427842" y="395075"/>
            <a:ext cx="9306154" cy="911019"/>
          </a:xfrm>
          <a:prstGeom prst="rect">
            <a:avLst/>
          </a:prstGeom>
          <a:noFill/>
        </p:spPr>
        <p:txBody>
          <a:bodyPr wrap="square" rtlCol="0">
            <a:spAutoFit/>
          </a:bodyPr>
          <a:lstStyle/>
          <a:p>
            <a:r>
              <a:rPr lang="vi-VN" sz="2660" b="1" dirty="0"/>
              <a:t>Nêu những việc nên, không nên làm để bảo vệ mắt và tai trong những hình sau</a:t>
            </a:r>
            <a:endParaRPr lang="en-US" sz="2660" b="1" dirty="0"/>
          </a:p>
        </p:txBody>
      </p:sp>
      <p:pic>
        <p:nvPicPr>
          <p:cNvPr id="21" name="Picture 20" descr="A picture containing text, vector graphics&#10;&#10;Description automatically generated">
            <a:extLst>
              <a:ext uri="{FF2B5EF4-FFF2-40B4-BE49-F238E27FC236}">
                <a16:creationId xmlns:a16="http://schemas.microsoft.com/office/drawing/2014/main" id="{8433F883-AA84-3217-B950-BD887633A9E5}"/>
              </a:ext>
            </a:extLst>
          </p:cNvPr>
          <p:cNvPicPr>
            <a:picLocks noChangeAspect="1"/>
          </p:cNvPicPr>
          <p:nvPr/>
        </p:nvPicPr>
        <p:blipFill>
          <a:blip r:embed="rId4"/>
          <a:stretch>
            <a:fillRect/>
          </a:stretch>
        </p:blipFill>
        <p:spPr>
          <a:xfrm>
            <a:off x="4356669" y="1646427"/>
            <a:ext cx="3390472" cy="3390472"/>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5B55A9A6-8247-FA21-D593-013138CCA031}"/>
              </a:ext>
            </a:extLst>
          </p:cNvPr>
          <p:cNvPicPr>
            <a:picLocks noChangeAspect="1"/>
          </p:cNvPicPr>
          <p:nvPr/>
        </p:nvPicPr>
        <p:blipFill>
          <a:blip r:embed="rId5"/>
          <a:stretch>
            <a:fillRect/>
          </a:stretch>
        </p:blipFill>
        <p:spPr>
          <a:xfrm>
            <a:off x="8145858" y="1646427"/>
            <a:ext cx="3390472" cy="3390472"/>
          </a:xfrm>
          <a:prstGeom prst="rect">
            <a:avLst/>
          </a:prstGeom>
        </p:spPr>
      </p:pic>
      <p:pic>
        <p:nvPicPr>
          <p:cNvPr id="23" name="Picture 22" descr="A picture containing doll&#10;&#10;Description automatically generated">
            <a:extLst>
              <a:ext uri="{FF2B5EF4-FFF2-40B4-BE49-F238E27FC236}">
                <a16:creationId xmlns:a16="http://schemas.microsoft.com/office/drawing/2014/main" id="{F4FF91D4-C376-95CB-AC41-9D0A60C0D243}"/>
              </a:ext>
            </a:extLst>
          </p:cNvPr>
          <p:cNvPicPr>
            <a:picLocks noChangeAspect="1"/>
          </p:cNvPicPr>
          <p:nvPr/>
        </p:nvPicPr>
        <p:blipFill>
          <a:blip r:embed="rId6"/>
          <a:stretch>
            <a:fillRect/>
          </a:stretch>
        </p:blipFill>
        <p:spPr>
          <a:xfrm>
            <a:off x="410966" y="1646427"/>
            <a:ext cx="3390472" cy="3390472"/>
          </a:xfrm>
          <a:prstGeom prst="rect">
            <a:avLst/>
          </a:prstGeom>
        </p:spPr>
      </p:pic>
      <p:pic>
        <p:nvPicPr>
          <p:cNvPr id="24" name="Picture 23">
            <a:extLst>
              <a:ext uri="{FF2B5EF4-FFF2-40B4-BE49-F238E27FC236}">
                <a16:creationId xmlns:a16="http://schemas.microsoft.com/office/drawing/2014/main" id="{4A944651-3C30-7614-8F98-2F7D07425AAC}"/>
              </a:ext>
            </a:extLst>
          </p:cNvPr>
          <p:cNvPicPr>
            <a:picLocks noChangeAspect="1"/>
          </p:cNvPicPr>
          <p:nvPr/>
        </p:nvPicPr>
        <p:blipFill>
          <a:blip r:embed="rId7"/>
          <a:stretch>
            <a:fillRect/>
          </a:stretch>
        </p:blipFill>
        <p:spPr>
          <a:xfrm>
            <a:off x="659453" y="207280"/>
            <a:ext cx="768389" cy="895396"/>
          </a:xfrm>
          <a:prstGeom prst="rect">
            <a:avLst/>
          </a:prstGeom>
        </p:spPr>
      </p:pic>
      <p:sp>
        <p:nvSpPr>
          <p:cNvPr id="25" name="Rectangle: Rounded Corners 24">
            <a:extLst>
              <a:ext uri="{FF2B5EF4-FFF2-40B4-BE49-F238E27FC236}">
                <a16:creationId xmlns:a16="http://schemas.microsoft.com/office/drawing/2014/main" id="{65B5BAB6-3223-C9CB-F33B-FCB6F388F25D}"/>
              </a:ext>
            </a:extLst>
          </p:cNvPr>
          <p:cNvSpPr/>
          <p:nvPr/>
        </p:nvSpPr>
        <p:spPr>
          <a:xfrm>
            <a:off x="4356667" y="5377231"/>
            <a:ext cx="3390471" cy="90346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Khám mắt định kì</a:t>
            </a:r>
            <a:endParaRPr lang="en-US" sz="2400" dirty="0">
              <a:solidFill>
                <a:schemeClr val="tx1"/>
              </a:solidFill>
            </a:endParaRPr>
          </a:p>
        </p:txBody>
      </p:sp>
      <p:sp>
        <p:nvSpPr>
          <p:cNvPr id="26" name="Rectangle: Rounded Corners 25">
            <a:extLst>
              <a:ext uri="{FF2B5EF4-FFF2-40B4-BE49-F238E27FC236}">
                <a16:creationId xmlns:a16="http://schemas.microsoft.com/office/drawing/2014/main" id="{2FF28EA5-82EC-2C2A-4ED5-68D8448BB5B1}"/>
              </a:ext>
            </a:extLst>
          </p:cNvPr>
          <p:cNvSpPr/>
          <p:nvPr/>
        </p:nvSpPr>
        <p:spPr>
          <a:xfrm>
            <a:off x="8145859" y="5377230"/>
            <a:ext cx="3390471" cy="90346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Chơi điện tử trong phòng tối</a:t>
            </a:r>
            <a:endParaRPr lang="en-US" sz="2400" dirty="0">
              <a:solidFill>
                <a:schemeClr val="tx1"/>
              </a:solidFill>
            </a:endParaRPr>
          </a:p>
        </p:txBody>
      </p:sp>
      <p:pic>
        <p:nvPicPr>
          <p:cNvPr id="27" name="Picture 26">
            <a:extLst>
              <a:ext uri="{FF2B5EF4-FFF2-40B4-BE49-F238E27FC236}">
                <a16:creationId xmlns:a16="http://schemas.microsoft.com/office/drawing/2014/main" id="{A0C4259A-DA93-C763-3D9E-9FC39DAD5C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1611" y="1236737"/>
            <a:ext cx="759802" cy="8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89F1C228-887E-FA4B-00C3-090BEDB5BB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9252" y="1236737"/>
            <a:ext cx="759802" cy="8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570BD0A1-0C10-2A8B-2D9F-27284F2411F0}"/>
              </a:ext>
            </a:extLst>
          </p:cNvPr>
          <p:cNvPicPr>
            <a:picLocks noChangeAspect="1" noChangeArrowheads="1"/>
          </p:cNvPicPr>
          <p:nvPr/>
        </p:nvPicPr>
        <p:blipFill>
          <a:blip r:embed="rId9"/>
          <a:srcRect/>
          <a:stretch/>
        </p:blipFill>
        <p:spPr bwMode="auto">
          <a:xfrm>
            <a:off x="7269253" y="1276877"/>
            <a:ext cx="813533" cy="7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4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2" name="Wrong Buzzer.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subTnLst>
                                    <p:audio>
                                      <p:cMediaNode>
                                        <p:cTn display="0" masterRel="sameClick">
                                          <p:stCondLst>
                                            <p:cond evt="begin" delay="0">
                                              <p:tn val="34"/>
                                            </p:cond>
                                          </p:stCondLst>
                                          <p:endCondLst>
                                            <p:cond evt="onStopAudio" delay="0">
                                              <p:tgtEl>
                                                <p:sldTgt/>
                                              </p:tgtEl>
                                            </p:cond>
                                          </p:endCondLst>
                                        </p:cTn>
                                        <p:tgtEl>
                                          <p:sndTgt r:embed="rId2"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226ECF2-378C-A8D5-C3EA-C02EB6B97F24}"/>
              </a:ext>
            </a:extLst>
          </p:cNvPr>
          <p:cNvSpPr/>
          <p:nvPr/>
        </p:nvSpPr>
        <p:spPr>
          <a:xfrm>
            <a:off x="1373185" y="1645829"/>
            <a:ext cx="2364044" cy="236404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27;p30">
            <a:extLst>
              <a:ext uri="{FF2B5EF4-FFF2-40B4-BE49-F238E27FC236}">
                <a16:creationId xmlns:a16="http://schemas.microsoft.com/office/drawing/2014/main" id="{92ED145E-17AC-5949-886C-BB7BA696C9A3}"/>
              </a:ext>
            </a:extLst>
          </p:cNvPr>
          <p:cNvSpPr txBox="1">
            <a:spLocks/>
          </p:cNvSpPr>
          <p:nvPr/>
        </p:nvSpPr>
        <p:spPr>
          <a:xfrm>
            <a:off x="1389112" y="2089445"/>
            <a:ext cx="2348117" cy="13743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vi-VN" sz="3600" dirty="0">
                <a:latin typeface="Raleway Black" pitchFamily="2" charset="0"/>
              </a:rPr>
              <a:t>Việc không nên  làm</a:t>
            </a:r>
          </a:p>
        </p:txBody>
      </p:sp>
      <p:sp>
        <p:nvSpPr>
          <p:cNvPr id="4" name="Google Shape;330;p30">
            <a:extLst>
              <a:ext uri="{FF2B5EF4-FFF2-40B4-BE49-F238E27FC236}">
                <a16:creationId xmlns:a16="http://schemas.microsoft.com/office/drawing/2014/main" id="{973592E2-B42E-50D4-258D-69351C19883A}"/>
              </a:ext>
            </a:extLst>
          </p:cNvPr>
          <p:cNvSpPr txBox="1"/>
          <p:nvPr/>
        </p:nvSpPr>
        <p:spPr>
          <a:xfrm flipH="1">
            <a:off x="5081414" y="1723836"/>
            <a:ext cx="5973577" cy="902738"/>
          </a:xfrm>
          <a:prstGeom prst="roundRect">
            <a:avLst/>
          </a:prstGeom>
          <a:solidFill>
            <a:schemeClr val="bg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dirty="0">
                <a:solidFill>
                  <a:schemeClr val="dk1"/>
                </a:solidFill>
                <a:latin typeface="Roboto"/>
                <a:ea typeface="Roboto"/>
                <a:cs typeface="Roboto"/>
                <a:sym typeface="Roboto"/>
              </a:rPr>
              <a:t>Tiếp xúc với các vật nhọn</a:t>
            </a:r>
            <a:endParaRPr sz="3200" dirty="0">
              <a:solidFill>
                <a:schemeClr val="dk1"/>
              </a:solidFill>
              <a:latin typeface="Roboto"/>
              <a:ea typeface="Roboto"/>
              <a:cs typeface="Roboto"/>
              <a:sym typeface="Roboto"/>
            </a:endParaRPr>
          </a:p>
        </p:txBody>
      </p:sp>
      <p:sp>
        <p:nvSpPr>
          <p:cNvPr id="5" name="Google Shape;333;p30">
            <a:extLst>
              <a:ext uri="{FF2B5EF4-FFF2-40B4-BE49-F238E27FC236}">
                <a16:creationId xmlns:a16="http://schemas.microsoft.com/office/drawing/2014/main" id="{DFB2A573-626A-206B-1E92-880330FCCBB5}"/>
              </a:ext>
            </a:extLst>
          </p:cNvPr>
          <p:cNvSpPr txBox="1"/>
          <p:nvPr/>
        </p:nvSpPr>
        <p:spPr>
          <a:xfrm flipH="1">
            <a:off x="5081413" y="2893779"/>
            <a:ext cx="5973579" cy="910677"/>
          </a:xfrm>
          <a:prstGeom prst="roundRect">
            <a:avLst/>
          </a:prstGeom>
          <a:solidFill>
            <a:schemeClr val="bg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a:solidFill>
                  <a:schemeClr val="dk1"/>
                </a:solidFill>
                <a:latin typeface="Roboto"/>
                <a:ea typeface="Roboto"/>
                <a:cs typeface="Roboto"/>
                <a:sym typeface="Roboto"/>
              </a:rPr>
              <a:t>Sử dụng điện thoại ở phòng tối</a:t>
            </a:r>
            <a:endParaRPr sz="3200" dirty="0">
              <a:solidFill>
                <a:schemeClr val="dk1"/>
              </a:solidFill>
              <a:latin typeface="Roboto"/>
              <a:ea typeface="Roboto"/>
              <a:cs typeface="Roboto"/>
              <a:sym typeface="Roboto"/>
            </a:endParaRPr>
          </a:p>
        </p:txBody>
      </p:sp>
      <p:sp>
        <p:nvSpPr>
          <p:cNvPr id="6" name="Google Shape;378;p30">
            <a:extLst>
              <a:ext uri="{FF2B5EF4-FFF2-40B4-BE49-F238E27FC236}">
                <a16:creationId xmlns:a16="http://schemas.microsoft.com/office/drawing/2014/main" id="{93287133-EDD1-13D9-34B3-8133BE3983E9}"/>
              </a:ext>
            </a:extLst>
          </p:cNvPr>
          <p:cNvSpPr txBox="1"/>
          <p:nvPr/>
        </p:nvSpPr>
        <p:spPr>
          <a:xfrm>
            <a:off x="5065487" y="598773"/>
            <a:ext cx="5989504" cy="902738"/>
          </a:xfrm>
          <a:prstGeom prst="roundRect">
            <a:avLst/>
          </a:prstGeom>
          <a:solidFill>
            <a:schemeClr val="bg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dirty="0">
                <a:solidFill>
                  <a:schemeClr val="dk1"/>
                </a:solidFill>
                <a:latin typeface="Roboto"/>
                <a:ea typeface="Roboto"/>
                <a:cs typeface="Roboto"/>
                <a:sym typeface="Roboto"/>
              </a:rPr>
              <a:t>Ngồi sát màn hình máy tính</a:t>
            </a:r>
          </a:p>
        </p:txBody>
      </p:sp>
      <p:cxnSp>
        <p:nvCxnSpPr>
          <p:cNvPr id="7" name="Straight Connector 68">
            <a:extLst>
              <a:ext uri="{FF2B5EF4-FFF2-40B4-BE49-F238E27FC236}">
                <a16:creationId xmlns:a16="http://schemas.microsoft.com/office/drawing/2014/main" id="{8D676B68-D04A-EE5A-7DDB-B5093213ACA5}"/>
              </a:ext>
            </a:extLst>
          </p:cNvPr>
          <p:cNvCxnSpPr>
            <a:cxnSpLocks/>
            <a:stCxn id="6" idx="1"/>
            <a:endCxn id="3" idx="3"/>
          </p:cNvCxnSpPr>
          <p:nvPr/>
        </p:nvCxnSpPr>
        <p:spPr>
          <a:xfrm rot="10800000" flipV="1">
            <a:off x="3737229" y="1050141"/>
            <a:ext cx="1328258" cy="1726463"/>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cxnSp>
        <p:nvCxnSpPr>
          <p:cNvPr id="8" name="Straight Connector 68">
            <a:extLst>
              <a:ext uri="{FF2B5EF4-FFF2-40B4-BE49-F238E27FC236}">
                <a16:creationId xmlns:a16="http://schemas.microsoft.com/office/drawing/2014/main" id="{2DD2AF74-42FE-0B2F-DF9F-A77B1D7476F9}"/>
              </a:ext>
            </a:extLst>
          </p:cNvPr>
          <p:cNvCxnSpPr>
            <a:cxnSpLocks/>
            <a:stCxn id="5" idx="3"/>
            <a:endCxn id="3" idx="3"/>
          </p:cNvCxnSpPr>
          <p:nvPr/>
        </p:nvCxnSpPr>
        <p:spPr>
          <a:xfrm rot="10800000">
            <a:off x="3737229" y="2776606"/>
            <a:ext cx="1344184" cy="572513"/>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cxnSp>
        <p:nvCxnSpPr>
          <p:cNvPr id="9" name="Straight Connector 68">
            <a:extLst>
              <a:ext uri="{FF2B5EF4-FFF2-40B4-BE49-F238E27FC236}">
                <a16:creationId xmlns:a16="http://schemas.microsoft.com/office/drawing/2014/main" id="{522F716D-5CFC-FB6E-BAFF-B45BFA6AB85F}"/>
              </a:ext>
            </a:extLst>
          </p:cNvPr>
          <p:cNvCxnSpPr>
            <a:cxnSpLocks/>
            <a:stCxn id="4" idx="3"/>
            <a:endCxn id="3" idx="3"/>
          </p:cNvCxnSpPr>
          <p:nvPr/>
        </p:nvCxnSpPr>
        <p:spPr>
          <a:xfrm rot="10800000" flipV="1">
            <a:off x="3737230" y="2175205"/>
            <a:ext cx="1344185" cy="601400"/>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sp>
        <p:nvSpPr>
          <p:cNvPr id="17" name="Google Shape;333;p30">
            <a:extLst>
              <a:ext uri="{FF2B5EF4-FFF2-40B4-BE49-F238E27FC236}">
                <a16:creationId xmlns:a16="http://schemas.microsoft.com/office/drawing/2014/main" id="{198983FF-5806-3DF5-720F-35F0FC516AB7}"/>
              </a:ext>
            </a:extLst>
          </p:cNvPr>
          <p:cNvSpPr txBox="1"/>
          <p:nvPr/>
        </p:nvSpPr>
        <p:spPr>
          <a:xfrm flipH="1">
            <a:off x="5065487" y="4009873"/>
            <a:ext cx="5973579" cy="910677"/>
          </a:xfrm>
          <a:prstGeom prst="roundRect">
            <a:avLst/>
          </a:prstGeom>
          <a:solidFill>
            <a:schemeClr val="bg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vi-VN" sz="3200" dirty="0">
                <a:solidFill>
                  <a:schemeClr val="dk1"/>
                </a:solidFill>
                <a:latin typeface="Roboto"/>
                <a:ea typeface="Roboto"/>
                <a:cs typeface="Roboto"/>
                <a:sym typeface="Roboto"/>
              </a:rPr>
              <a:t>Đeo tai nghe trong thời gian dài</a:t>
            </a:r>
            <a:endParaRPr sz="3200" dirty="0">
              <a:solidFill>
                <a:schemeClr val="dk1"/>
              </a:solidFill>
              <a:latin typeface="Roboto"/>
              <a:ea typeface="Roboto"/>
              <a:cs typeface="Roboto"/>
              <a:sym typeface="Roboto"/>
            </a:endParaRPr>
          </a:p>
        </p:txBody>
      </p:sp>
      <p:cxnSp>
        <p:nvCxnSpPr>
          <p:cNvPr id="21" name="Straight Connector 68">
            <a:extLst>
              <a:ext uri="{FF2B5EF4-FFF2-40B4-BE49-F238E27FC236}">
                <a16:creationId xmlns:a16="http://schemas.microsoft.com/office/drawing/2014/main" id="{F5277E96-8886-5D4C-BA7E-47E735E950FB}"/>
              </a:ext>
            </a:extLst>
          </p:cNvPr>
          <p:cNvCxnSpPr>
            <a:cxnSpLocks/>
            <a:stCxn id="17" idx="3"/>
            <a:endCxn id="3" idx="3"/>
          </p:cNvCxnSpPr>
          <p:nvPr/>
        </p:nvCxnSpPr>
        <p:spPr>
          <a:xfrm rot="10800000">
            <a:off x="3737229" y="2776606"/>
            <a:ext cx="1328258" cy="1688607"/>
          </a:xfrm>
          <a:prstGeom prst="curvedConnector3">
            <a:avLst>
              <a:gd name="adj1" fmla="val 50000"/>
            </a:avLst>
          </a:prstGeom>
          <a:ln w="19050"/>
        </p:spPr>
        <p:style>
          <a:lnRef idx="1">
            <a:schemeClr val="dk1"/>
          </a:lnRef>
          <a:fillRef idx="0">
            <a:schemeClr val="dk1"/>
          </a:fillRef>
          <a:effectRef idx="0">
            <a:schemeClr val="dk1"/>
          </a:effectRef>
          <a:fontRef idx="minor">
            <a:schemeClr val="tx1"/>
          </a:fontRef>
        </p:style>
      </p:cxnSp>
      <p:sp>
        <p:nvSpPr>
          <p:cNvPr id="24" name="Google Shape;336;p30">
            <a:extLst>
              <a:ext uri="{FF2B5EF4-FFF2-40B4-BE49-F238E27FC236}">
                <a16:creationId xmlns:a16="http://schemas.microsoft.com/office/drawing/2014/main" id="{ECAC62E3-D366-11FB-ECF2-50E94AB0E70F}"/>
              </a:ext>
            </a:extLst>
          </p:cNvPr>
          <p:cNvSpPr txBox="1"/>
          <p:nvPr/>
        </p:nvSpPr>
        <p:spPr>
          <a:xfrm>
            <a:off x="1981530" y="5253131"/>
            <a:ext cx="8198778" cy="1208700"/>
          </a:xfrm>
          <a:prstGeom prst="roundRect">
            <a:avLst/>
          </a:prstGeom>
          <a:solidFill>
            <a:schemeClr val="accent2">
              <a:lumMod val="20000"/>
              <a:lumOff val="80000"/>
            </a:schemeClr>
          </a:solidFill>
          <a:ln>
            <a:noFill/>
          </a:ln>
        </p:spPr>
        <p:txBody>
          <a:bodyPr spcFirstLastPara="1" wrap="square" lIns="91425" tIns="91425" rIns="91425" bIns="91425" anchor="ctr" anchorCtr="0">
            <a:noAutofit/>
          </a:bodyPr>
          <a:lstStyle/>
          <a:p>
            <a:pPr lvl="0"/>
            <a:r>
              <a:rPr lang="vi-VN" sz="3200" dirty="0">
                <a:solidFill>
                  <a:schemeClr val="dk1"/>
                </a:solidFill>
                <a:latin typeface="Roboto"/>
                <a:ea typeface="Roboto"/>
                <a:cs typeface="Roboto"/>
                <a:sym typeface="Roboto"/>
              </a:rPr>
              <a:t>Chúng ta nên đi khám định kì để kiểm tra mắt và tai có khỏe mạnh hay không. </a:t>
            </a:r>
          </a:p>
        </p:txBody>
      </p:sp>
    </p:spTree>
    <p:extLst>
      <p:ext uri="{BB962C8B-B14F-4D97-AF65-F5344CB8AC3E}">
        <p14:creationId xmlns:p14="http://schemas.microsoft.com/office/powerpoint/2010/main" val="27569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17"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14"/>
        <p:cNvGrpSpPr/>
        <p:nvPr/>
      </p:nvGrpSpPr>
      <p:grpSpPr>
        <a:xfrm>
          <a:off x="0" y="0"/>
          <a:ext cx="0" cy="0"/>
          <a:chOff x="0" y="0"/>
          <a:chExt cx="0" cy="0"/>
        </a:xfrm>
      </p:grpSpPr>
      <p:grpSp>
        <p:nvGrpSpPr>
          <p:cNvPr id="823" name="Google Shape;823;p48"/>
          <p:cNvGrpSpPr/>
          <p:nvPr/>
        </p:nvGrpSpPr>
        <p:grpSpPr>
          <a:xfrm>
            <a:off x="5652665" y="6272083"/>
            <a:ext cx="856476" cy="260255"/>
            <a:chOff x="806663" y="3241275"/>
            <a:chExt cx="643950" cy="195675"/>
          </a:xfrm>
        </p:grpSpPr>
        <p:sp>
          <p:nvSpPr>
            <p:cNvPr id="824" name="Google Shape;824;p4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25" name="Google Shape;825;p4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826" name="Google Shape;826;p48"/>
          <p:cNvGrpSpPr/>
          <p:nvPr/>
        </p:nvGrpSpPr>
        <p:grpSpPr>
          <a:xfrm>
            <a:off x="522571" y="386313"/>
            <a:ext cx="1138244" cy="992838"/>
            <a:chOff x="7711700" y="384600"/>
            <a:chExt cx="855800" cy="746475"/>
          </a:xfrm>
        </p:grpSpPr>
        <p:sp>
          <p:nvSpPr>
            <p:cNvPr id="827" name="Google Shape;827;p48"/>
            <p:cNvSpPr/>
            <p:nvPr/>
          </p:nvSpPr>
          <p:spPr>
            <a:xfrm>
              <a:off x="7996275" y="410750"/>
              <a:ext cx="245350" cy="269425"/>
            </a:xfrm>
            <a:custGeom>
              <a:avLst/>
              <a:gdLst/>
              <a:ahLst/>
              <a:cxnLst/>
              <a:rect l="l" t="t" r="r" b="b"/>
              <a:pathLst>
                <a:path w="9814" h="10777" extrusionOk="0">
                  <a:moveTo>
                    <a:pt x="5712" y="10776"/>
                  </a:moveTo>
                  <a:cubicBezTo>
                    <a:pt x="5022" y="10713"/>
                    <a:pt x="4373" y="10525"/>
                    <a:pt x="3767" y="10190"/>
                  </a:cubicBezTo>
                  <a:cubicBezTo>
                    <a:pt x="3557" y="10044"/>
                    <a:pt x="3411" y="9897"/>
                    <a:pt x="3369" y="9625"/>
                  </a:cubicBezTo>
                  <a:cubicBezTo>
                    <a:pt x="3118" y="8161"/>
                    <a:pt x="2093" y="7219"/>
                    <a:pt x="1046" y="6277"/>
                  </a:cubicBezTo>
                  <a:cubicBezTo>
                    <a:pt x="126" y="5482"/>
                    <a:pt x="0" y="4541"/>
                    <a:pt x="314" y="3620"/>
                  </a:cubicBezTo>
                  <a:cubicBezTo>
                    <a:pt x="544" y="2972"/>
                    <a:pt x="921" y="2344"/>
                    <a:pt x="1214" y="1716"/>
                  </a:cubicBezTo>
                  <a:cubicBezTo>
                    <a:pt x="1235" y="1632"/>
                    <a:pt x="1319" y="1549"/>
                    <a:pt x="1360" y="1507"/>
                  </a:cubicBezTo>
                  <a:cubicBezTo>
                    <a:pt x="2072" y="984"/>
                    <a:pt x="2741" y="398"/>
                    <a:pt x="3620" y="147"/>
                  </a:cubicBezTo>
                  <a:cubicBezTo>
                    <a:pt x="4039" y="0"/>
                    <a:pt x="4457" y="42"/>
                    <a:pt x="4813" y="251"/>
                  </a:cubicBezTo>
                  <a:cubicBezTo>
                    <a:pt x="5503" y="628"/>
                    <a:pt x="6194" y="1026"/>
                    <a:pt x="6717" y="1653"/>
                  </a:cubicBezTo>
                  <a:cubicBezTo>
                    <a:pt x="6926" y="1925"/>
                    <a:pt x="7114" y="2176"/>
                    <a:pt x="7240" y="2469"/>
                  </a:cubicBezTo>
                  <a:cubicBezTo>
                    <a:pt x="7449" y="2909"/>
                    <a:pt x="7512" y="3348"/>
                    <a:pt x="7303" y="3829"/>
                  </a:cubicBezTo>
                  <a:cubicBezTo>
                    <a:pt x="7093" y="4352"/>
                    <a:pt x="6905" y="4876"/>
                    <a:pt x="6675" y="5399"/>
                  </a:cubicBezTo>
                  <a:cubicBezTo>
                    <a:pt x="6487" y="5796"/>
                    <a:pt x="6194" y="6026"/>
                    <a:pt x="5754" y="6131"/>
                  </a:cubicBezTo>
                  <a:cubicBezTo>
                    <a:pt x="5127" y="6277"/>
                    <a:pt x="4499" y="6466"/>
                    <a:pt x="3892" y="6675"/>
                  </a:cubicBezTo>
                  <a:cubicBezTo>
                    <a:pt x="3662" y="6759"/>
                    <a:pt x="3432" y="6905"/>
                    <a:pt x="3243" y="7093"/>
                  </a:cubicBezTo>
                  <a:cubicBezTo>
                    <a:pt x="3055" y="7303"/>
                    <a:pt x="3013" y="7554"/>
                    <a:pt x="3139" y="7826"/>
                  </a:cubicBezTo>
                  <a:cubicBezTo>
                    <a:pt x="3264" y="8077"/>
                    <a:pt x="3474" y="8140"/>
                    <a:pt x="3725" y="8119"/>
                  </a:cubicBezTo>
                  <a:cubicBezTo>
                    <a:pt x="3997" y="8077"/>
                    <a:pt x="4290" y="8014"/>
                    <a:pt x="4562" y="7909"/>
                  </a:cubicBezTo>
                  <a:cubicBezTo>
                    <a:pt x="5043" y="7658"/>
                    <a:pt x="5545" y="7407"/>
                    <a:pt x="6047" y="7135"/>
                  </a:cubicBezTo>
                  <a:cubicBezTo>
                    <a:pt x="6675" y="6821"/>
                    <a:pt x="7826" y="6884"/>
                    <a:pt x="8433" y="7219"/>
                  </a:cubicBezTo>
                  <a:cubicBezTo>
                    <a:pt x="8684" y="7386"/>
                    <a:pt x="8956" y="7512"/>
                    <a:pt x="9186" y="7658"/>
                  </a:cubicBezTo>
                  <a:cubicBezTo>
                    <a:pt x="9793" y="8119"/>
                    <a:pt x="9813" y="8663"/>
                    <a:pt x="9416" y="9102"/>
                  </a:cubicBezTo>
                  <a:cubicBezTo>
                    <a:pt x="8997" y="9625"/>
                    <a:pt x="8537" y="10127"/>
                    <a:pt x="7805" y="10232"/>
                  </a:cubicBezTo>
                  <a:cubicBezTo>
                    <a:pt x="7303" y="10316"/>
                    <a:pt x="6821" y="10483"/>
                    <a:pt x="6361" y="10630"/>
                  </a:cubicBezTo>
                  <a:cubicBezTo>
                    <a:pt x="6152" y="10734"/>
                    <a:pt x="5922" y="10734"/>
                    <a:pt x="5712" y="10776"/>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28" name="Google Shape;828;p48"/>
            <p:cNvSpPr/>
            <p:nvPr/>
          </p:nvSpPr>
          <p:spPr>
            <a:xfrm>
              <a:off x="7733675" y="580750"/>
              <a:ext cx="256875" cy="229675"/>
            </a:xfrm>
            <a:custGeom>
              <a:avLst/>
              <a:gdLst/>
              <a:ahLst/>
              <a:cxnLst/>
              <a:rect l="l" t="t" r="r" b="b"/>
              <a:pathLst>
                <a:path w="10275" h="9187" extrusionOk="0">
                  <a:moveTo>
                    <a:pt x="6215" y="8433"/>
                  </a:moveTo>
                  <a:cubicBezTo>
                    <a:pt x="5755" y="7428"/>
                    <a:pt x="5985" y="6529"/>
                    <a:pt x="6299" y="5629"/>
                  </a:cubicBezTo>
                  <a:cubicBezTo>
                    <a:pt x="6341" y="5483"/>
                    <a:pt x="6445" y="5315"/>
                    <a:pt x="6592" y="5211"/>
                  </a:cubicBezTo>
                  <a:cubicBezTo>
                    <a:pt x="6905" y="4980"/>
                    <a:pt x="6968" y="4646"/>
                    <a:pt x="7073" y="4290"/>
                  </a:cubicBezTo>
                  <a:cubicBezTo>
                    <a:pt x="7157" y="3976"/>
                    <a:pt x="7052" y="3725"/>
                    <a:pt x="6843" y="3620"/>
                  </a:cubicBezTo>
                  <a:cubicBezTo>
                    <a:pt x="6550" y="3453"/>
                    <a:pt x="6194" y="3558"/>
                    <a:pt x="5985" y="3850"/>
                  </a:cubicBezTo>
                  <a:lnTo>
                    <a:pt x="5901" y="4018"/>
                  </a:lnTo>
                  <a:cubicBezTo>
                    <a:pt x="5797" y="4374"/>
                    <a:pt x="5504" y="4562"/>
                    <a:pt x="5190" y="4771"/>
                  </a:cubicBezTo>
                  <a:cubicBezTo>
                    <a:pt x="4729" y="5085"/>
                    <a:pt x="4248" y="5211"/>
                    <a:pt x="3704" y="5190"/>
                  </a:cubicBezTo>
                  <a:cubicBezTo>
                    <a:pt x="3118" y="5169"/>
                    <a:pt x="2532" y="5169"/>
                    <a:pt x="1926" y="5190"/>
                  </a:cubicBezTo>
                  <a:cubicBezTo>
                    <a:pt x="1507" y="5190"/>
                    <a:pt x="1110" y="5085"/>
                    <a:pt x="712" y="4897"/>
                  </a:cubicBezTo>
                  <a:cubicBezTo>
                    <a:pt x="231" y="4667"/>
                    <a:pt x="1" y="4122"/>
                    <a:pt x="273" y="3662"/>
                  </a:cubicBezTo>
                  <a:cubicBezTo>
                    <a:pt x="691" y="3014"/>
                    <a:pt x="984" y="2281"/>
                    <a:pt x="1549" y="1674"/>
                  </a:cubicBezTo>
                  <a:cubicBezTo>
                    <a:pt x="2219" y="984"/>
                    <a:pt x="3014" y="607"/>
                    <a:pt x="3830" y="189"/>
                  </a:cubicBezTo>
                  <a:cubicBezTo>
                    <a:pt x="4583" y="105"/>
                    <a:pt x="5378" y="1"/>
                    <a:pt x="6089" y="356"/>
                  </a:cubicBezTo>
                  <a:cubicBezTo>
                    <a:pt x="6529" y="565"/>
                    <a:pt x="7010" y="733"/>
                    <a:pt x="7491" y="817"/>
                  </a:cubicBezTo>
                  <a:cubicBezTo>
                    <a:pt x="7763" y="879"/>
                    <a:pt x="7952" y="1005"/>
                    <a:pt x="8056" y="1214"/>
                  </a:cubicBezTo>
                  <a:cubicBezTo>
                    <a:pt x="8203" y="1465"/>
                    <a:pt x="8370" y="1716"/>
                    <a:pt x="8475" y="1988"/>
                  </a:cubicBezTo>
                  <a:cubicBezTo>
                    <a:pt x="8705" y="2658"/>
                    <a:pt x="9040" y="3223"/>
                    <a:pt x="9437" y="3767"/>
                  </a:cubicBezTo>
                  <a:cubicBezTo>
                    <a:pt x="9563" y="3934"/>
                    <a:pt x="9667" y="4122"/>
                    <a:pt x="9772" y="4290"/>
                  </a:cubicBezTo>
                  <a:cubicBezTo>
                    <a:pt x="10065" y="4771"/>
                    <a:pt x="10274" y="5231"/>
                    <a:pt x="10170" y="5796"/>
                  </a:cubicBezTo>
                  <a:cubicBezTo>
                    <a:pt x="10149" y="5943"/>
                    <a:pt x="10149" y="6068"/>
                    <a:pt x="10170" y="6236"/>
                  </a:cubicBezTo>
                  <a:cubicBezTo>
                    <a:pt x="10274" y="7156"/>
                    <a:pt x="9793" y="7805"/>
                    <a:pt x="9207" y="8412"/>
                  </a:cubicBezTo>
                  <a:cubicBezTo>
                    <a:pt x="8475" y="9144"/>
                    <a:pt x="7659" y="9186"/>
                    <a:pt x="6759" y="8788"/>
                  </a:cubicBezTo>
                  <a:cubicBezTo>
                    <a:pt x="6592" y="8642"/>
                    <a:pt x="6382" y="8516"/>
                    <a:pt x="6215" y="8433"/>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29" name="Google Shape;829;p48"/>
            <p:cNvSpPr/>
            <p:nvPr/>
          </p:nvSpPr>
          <p:spPr>
            <a:xfrm>
              <a:off x="7951275" y="568725"/>
              <a:ext cx="118775" cy="160600"/>
            </a:xfrm>
            <a:custGeom>
              <a:avLst/>
              <a:gdLst/>
              <a:ahLst/>
              <a:cxnLst/>
              <a:rect l="l" t="t" r="r" b="b"/>
              <a:pathLst>
                <a:path w="4751" h="6424" extrusionOk="0">
                  <a:moveTo>
                    <a:pt x="43" y="314"/>
                  </a:moveTo>
                  <a:cubicBezTo>
                    <a:pt x="461" y="0"/>
                    <a:pt x="859" y="42"/>
                    <a:pt x="1298" y="147"/>
                  </a:cubicBezTo>
                  <a:cubicBezTo>
                    <a:pt x="2135" y="356"/>
                    <a:pt x="2658" y="942"/>
                    <a:pt x="3202" y="1507"/>
                  </a:cubicBezTo>
                  <a:cubicBezTo>
                    <a:pt x="3725" y="2093"/>
                    <a:pt x="4123" y="2720"/>
                    <a:pt x="4290" y="3495"/>
                  </a:cubicBezTo>
                  <a:cubicBezTo>
                    <a:pt x="4499" y="4352"/>
                    <a:pt x="4751" y="5189"/>
                    <a:pt x="4541" y="6110"/>
                  </a:cubicBezTo>
                  <a:cubicBezTo>
                    <a:pt x="4060" y="6424"/>
                    <a:pt x="3976" y="6424"/>
                    <a:pt x="3642" y="6131"/>
                  </a:cubicBezTo>
                  <a:cubicBezTo>
                    <a:pt x="3286" y="5859"/>
                    <a:pt x="2972" y="5566"/>
                    <a:pt x="2637" y="5252"/>
                  </a:cubicBezTo>
                  <a:cubicBezTo>
                    <a:pt x="2554" y="5168"/>
                    <a:pt x="2491" y="5064"/>
                    <a:pt x="2449" y="4959"/>
                  </a:cubicBezTo>
                  <a:cubicBezTo>
                    <a:pt x="2323" y="4541"/>
                    <a:pt x="2072" y="4248"/>
                    <a:pt x="1779" y="3934"/>
                  </a:cubicBezTo>
                  <a:cubicBezTo>
                    <a:pt x="1445" y="3578"/>
                    <a:pt x="1194" y="3139"/>
                    <a:pt x="942" y="2679"/>
                  </a:cubicBezTo>
                  <a:cubicBezTo>
                    <a:pt x="650" y="2135"/>
                    <a:pt x="378" y="1590"/>
                    <a:pt x="126" y="1005"/>
                  </a:cubicBezTo>
                  <a:cubicBezTo>
                    <a:pt x="64" y="879"/>
                    <a:pt x="22" y="733"/>
                    <a:pt x="1" y="586"/>
                  </a:cubicBezTo>
                  <a:cubicBezTo>
                    <a:pt x="43" y="523"/>
                    <a:pt x="43" y="419"/>
                    <a:pt x="43" y="314"/>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30" name="Google Shape;830;p48"/>
            <p:cNvSpPr/>
            <p:nvPr/>
          </p:nvSpPr>
          <p:spPr>
            <a:xfrm>
              <a:off x="7711700" y="384600"/>
              <a:ext cx="553475" cy="449350"/>
            </a:xfrm>
            <a:custGeom>
              <a:avLst/>
              <a:gdLst/>
              <a:ahLst/>
              <a:cxnLst/>
              <a:rect l="l" t="t" r="r" b="b"/>
              <a:pathLst>
                <a:path w="22139" h="17974" extrusionOk="0">
                  <a:moveTo>
                    <a:pt x="15317" y="12492"/>
                  </a:moveTo>
                  <a:cubicBezTo>
                    <a:pt x="15066" y="12805"/>
                    <a:pt x="15212" y="13077"/>
                    <a:pt x="15212" y="13370"/>
                  </a:cubicBezTo>
                  <a:cubicBezTo>
                    <a:pt x="15233" y="13914"/>
                    <a:pt x="15003" y="14270"/>
                    <a:pt x="14543" y="14521"/>
                  </a:cubicBezTo>
                  <a:cubicBezTo>
                    <a:pt x="13873" y="14898"/>
                    <a:pt x="13246" y="14835"/>
                    <a:pt x="12618" y="14291"/>
                  </a:cubicBezTo>
                  <a:cubicBezTo>
                    <a:pt x="12513" y="14186"/>
                    <a:pt x="12409" y="14103"/>
                    <a:pt x="12283" y="13998"/>
                  </a:cubicBezTo>
                  <a:cubicBezTo>
                    <a:pt x="12032" y="14186"/>
                    <a:pt x="12116" y="14396"/>
                    <a:pt x="12116" y="14584"/>
                  </a:cubicBezTo>
                  <a:cubicBezTo>
                    <a:pt x="12137" y="14961"/>
                    <a:pt x="11990" y="15337"/>
                    <a:pt x="11802" y="15672"/>
                  </a:cubicBezTo>
                  <a:cubicBezTo>
                    <a:pt x="11341" y="16530"/>
                    <a:pt x="10651" y="17137"/>
                    <a:pt x="9835" y="17660"/>
                  </a:cubicBezTo>
                  <a:cubicBezTo>
                    <a:pt x="9709" y="17743"/>
                    <a:pt x="9584" y="17785"/>
                    <a:pt x="9458" y="17827"/>
                  </a:cubicBezTo>
                  <a:cubicBezTo>
                    <a:pt x="8349" y="17974"/>
                    <a:pt x="7366" y="17681"/>
                    <a:pt x="6424" y="17116"/>
                  </a:cubicBezTo>
                  <a:cubicBezTo>
                    <a:pt x="6215" y="16990"/>
                    <a:pt x="6111" y="16781"/>
                    <a:pt x="6027" y="16530"/>
                  </a:cubicBezTo>
                  <a:cubicBezTo>
                    <a:pt x="5859" y="15902"/>
                    <a:pt x="5734" y="15274"/>
                    <a:pt x="5839" y="14605"/>
                  </a:cubicBezTo>
                  <a:cubicBezTo>
                    <a:pt x="5859" y="14417"/>
                    <a:pt x="5859" y="14270"/>
                    <a:pt x="5901" y="14019"/>
                  </a:cubicBezTo>
                  <a:lnTo>
                    <a:pt x="5441" y="14019"/>
                  </a:lnTo>
                  <a:cubicBezTo>
                    <a:pt x="4499" y="14019"/>
                    <a:pt x="3558" y="14040"/>
                    <a:pt x="2616" y="14019"/>
                  </a:cubicBezTo>
                  <a:cubicBezTo>
                    <a:pt x="1821" y="13998"/>
                    <a:pt x="1047" y="13747"/>
                    <a:pt x="461" y="13161"/>
                  </a:cubicBezTo>
                  <a:cubicBezTo>
                    <a:pt x="189" y="12910"/>
                    <a:pt x="1" y="12617"/>
                    <a:pt x="43" y="12220"/>
                  </a:cubicBezTo>
                  <a:cubicBezTo>
                    <a:pt x="64" y="11989"/>
                    <a:pt x="43" y="11759"/>
                    <a:pt x="64" y="11508"/>
                  </a:cubicBezTo>
                  <a:cubicBezTo>
                    <a:pt x="64" y="11383"/>
                    <a:pt x="85" y="11194"/>
                    <a:pt x="168" y="11090"/>
                  </a:cubicBezTo>
                  <a:cubicBezTo>
                    <a:pt x="796" y="10295"/>
                    <a:pt x="1152" y="9290"/>
                    <a:pt x="1947" y="8579"/>
                  </a:cubicBezTo>
                  <a:cubicBezTo>
                    <a:pt x="2261" y="8307"/>
                    <a:pt x="2574" y="8056"/>
                    <a:pt x="2909" y="7847"/>
                  </a:cubicBezTo>
                  <a:cubicBezTo>
                    <a:pt x="3307" y="7616"/>
                    <a:pt x="3746" y="7428"/>
                    <a:pt x="4165" y="7219"/>
                  </a:cubicBezTo>
                  <a:cubicBezTo>
                    <a:pt x="4227" y="7198"/>
                    <a:pt x="4269" y="7177"/>
                    <a:pt x="4332" y="7177"/>
                  </a:cubicBezTo>
                  <a:cubicBezTo>
                    <a:pt x="5295" y="7072"/>
                    <a:pt x="6257" y="6926"/>
                    <a:pt x="7199" y="7303"/>
                  </a:cubicBezTo>
                  <a:cubicBezTo>
                    <a:pt x="7701" y="7512"/>
                    <a:pt x="8203" y="7637"/>
                    <a:pt x="8726" y="7616"/>
                  </a:cubicBezTo>
                  <a:cubicBezTo>
                    <a:pt x="8956" y="7365"/>
                    <a:pt x="9207" y="7093"/>
                    <a:pt x="9458" y="6863"/>
                  </a:cubicBezTo>
                  <a:cubicBezTo>
                    <a:pt x="9165" y="6256"/>
                    <a:pt x="8600" y="5838"/>
                    <a:pt x="8119" y="5357"/>
                  </a:cubicBezTo>
                  <a:cubicBezTo>
                    <a:pt x="7994" y="5231"/>
                    <a:pt x="7826" y="5189"/>
                    <a:pt x="7659" y="5106"/>
                  </a:cubicBezTo>
                  <a:cubicBezTo>
                    <a:pt x="7512" y="5022"/>
                    <a:pt x="7324" y="5001"/>
                    <a:pt x="7199" y="4896"/>
                  </a:cubicBezTo>
                  <a:cubicBezTo>
                    <a:pt x="6571" y="4436"/>
                    <a:pt x="5818" y="4269"/>
                    <a:pt x="5043" y="4143"/>
                  </a:cubicBezTo>
                  <a:cubicBezTo>
                    <a:pt x="4939" y="4122"/>
                    <a:pt x="4834" y="3997"/>
                    <a:pt x="4688" y="3934"/>
                  </a:cubicBezTo>
                  <a:cubicBezTo>
                    <a:pt x="4813" y="3829"/>
                    <a:pt x="4876" y="3746"/>
                    <a:pt x="4939" y="3746"/>
                  </a:cubicBezTo>
                  <a:cubicBezTo>
                    <a:pt x="5776" y="3578"/>
                    <a:pt x="6592" y="3662"/>
                    <a:pt x="7324" y="4122"/>
                  </a:cubicBezTo>
                  <a:cubicBezTo>
                    <a:pt x="7471" y="4185"/>
                    <a:pt x="7596" y="4290"/>
                    <a:pt x="7722" y="4310"/>
                  </a:cubicBezTo>
                  <a:cubicBezTo>
                    <a:pt x="8182" y="4457"/>
                    <a:pt x="8580" y="4687"/>
                    <a:pt x="8893" y="5001"/>
                  </a:cubicBezTo>
                  <a:cubicBezTo>
                    <a:pt x="9124" y="4938"/>
                    <a:pt x="9061" y="4813"/>
                    <a:pt x="9061" y="4708"/>
                  </a:cubicBezTo>
                  <a:cubicBezTo>
                    <a:pt x="9061" y="4603"/>
                    <a:pt x="9040" y="4478"/>
                    <a:pt x="9040" y="4373"/>
                  </a:cubicBezTo>
                  <a:cubicBezTo>
                    <a:pt x="8789" y="3201"/>
                    <a:pt x="8956" y="2030"/>
                    <a:pt x="8935" y="837"/>
                  </a:cubicBezTo>
                  <a:cubicBezTo>
                    <a:pt x="8935" y="523"/>
                    <a:pt x="9061" y="272"/>
                    <a:pt x="9375" y="126"/>
                  </a:cubicBezTo>
                  <a:cubicBezTo>
                    <a:pt x="9521" y="63"/>
                    <a:pt x="9730" y="0"/>
                    <a:pt x="9877" y="168"/>
                  </a:cubicBezTo>
                  <a:cubicBezTo>
                    <a:pt x="9981" y="293"/>
                    <a:pt x="10107" y="502"/>
                    <a:pt x="10044" y="607"/>
                  </a:cubicBezTo>
                  <a:cubicBezTo>
                    <a:pt x="9772" y="1444"/>
                    <a:pt x="9940" y="2302"/>
                    <a:pt x="9919" y="3139"/>
                  </a:cubicBezTo>
                  <a:cubicBezTo>
                    <a:pt x="9898" y="4038"/>
                    <a:pt x="10107" y="4896"/>
                    <a:pt x="10253" y="5754"/>
                  </a:cubicBezTo>
                  <a:cubicBezTo>
                    <a:pt x="10316" y="6005"/>
                    <a:pt x="10316" y="6235"/>
                    <a:pt x="10358" y="6466"/>
                  </a:cubicBezTo>
                  <a:cubicBezTo>
                    <a:pt x="10400" y="6528"/>
                    <a:pt x="10463" y="6570"/>
                    <a:pt x="10525" y="6612"/>
                  </a:cubicBezTo>
                  <a:cubicBezTo>
                    <a:pt x="10756" y="6487"/>
                    <a:pt x="10651" y="6277"/>
                    <a:pt x="10651" y="6152"/>
                  </a:cubicBezTo>
                  <a:cubicBezTo>
                    <a:pt x="10546" y="5085"/>
                    <a:pt x="10818" y="4143"/>
                    <a:pt x="11300" y="3201"/>
                  </a:cubicBezTo>
                  <a:cubicBezTo>
                    <a:pt x="12095" y="1758"/>
                    <a:pt x="11697" y="2176"/>
                    <a:pt x="13057" y="1172"/>
                  </a:cubicBezTo>
                  <a:cubicBezTo>
                    <a:pt x="13538" y="816"/>
                    <a:pt x="14082" y="607"/>
                    <a:pt x="14626" y="398"/>
                  </a:cubicBezTo>
                  <a:cubicBezTo>
                    <a:pt x="15359" y="105"/>
                    <a:pt x="16049" y="209"/>
                    <a:pt x="16677" y="565"/>
                  </a:cubicBezTo>
                  <a:cubicBezTo>
                    <a:pt x="17367" y="942"/>
                    <a:pt x="18079" y="1423"/>
                    <a:pt x="18623" y="2051"/>
                  </a:cubicBezTo>
                  <a:cubicBezTo>
                    <a:pt x="19020" y="2490"/>
                    <a:pt x="19355" y="2971"/>
                    <a:pt x="19544" y="3536"/>
                  </a:cubicBezTo>
                  <a:cubicBezTo>
                    <a:pt x="19711" y="4080"/>
                    <a:pt x="19732" y="4645"/>
                    <a:pt x="19523" y="5189"/>
                  </a:cubicBezTo>
                  <a:cubicBezTo>
                    <a:pt x="19292" y="5754"/>
                    <a:pt x="19104" y="6340"/>
                    <a:pt x="18832" y="6989"/>
                  </a:cubicBezTo>
                  <a:cubicBezTo>
                    <a:pt x="19816" y="7010"/>
                    <a:pt x="20506" y="7595"/>
                    <a:pt x="21217" y="8056"/>
                  </a:cubicBezTo>
                  <a:cubicBezTo>
                    <a:pt x="21824" y="8453"/>
                    <a:pt x="22138" y="9102"/>
                    <a:pt x="22033" y="9897"/>
                  </a:cubicBezTo>
                  <a:cubicBezTo>
                    <a:pt x="21950" y="10420"/>
                    <a:pt x="21761" y="10860"/>
                    <a:pt x="21343" y="11194"/>
                  </a:cubicBezTo>
                  <a:lnTo>
                    <a:pt x="21029" y="11508"/>
                  </a:lnTo>
                  <a:cubicBezTo>
                    <a:pt x="20673" y="11968"/>
                    <a:pt x="20171" y="12220"/>
                    <a:pt x="19627" y="12324"/>
                  </a:cubicBezTo>
                  <a:cubicBezTo>
                    <a:pt x="19146" y="12429"/>
                    <a:pt x="18707" y="12554"/>
                    <a:pt x="18267" y="12701"/>
                  </a:cubicBezTo>
                  <a:cubicBezTo>
                    <a:pt x="17451" y="12952"/>
                    <a:pt x="16635" y="12952"/>
                    <a:pt x="15840" y="12638"/>
                  </a:cubicBezTo>
                  <a:cubicBezTo>
                    <a:pt x="15694" y="12533"/>
                    <a:pt x="15484" y="12513"/>
                    <a:pt x="15317" y="12492"/>
                  </a:cubicBezTo>
                  <a:close/>
                  <a:moveTo>
                    <a:pt x="17095" y="11822"/>
                  </a:moveTo>
                  <a:cubicBezTo>
                    <a:pt x="17326" y="11801"/>
                    <a:pt x="17556" y="11780"/>
                    <a:pt x="17765" y="11717"/>
                  </a:cubicBezTo>
                  <a:cubicBezTo>
                    <a:pt x="18246" y="11592"/>
                    <a:pt x="18707" y="11383"/>
                    <a:pt x="19209" y="11341"/>
                  </a:cubicBezTo>
                  <a:cubicBezTo>
                    <a:pt x="19962" y="11215"/>
                    <a:pt x="20401" y="10734"/>
                    <a:pt x="20820" y="10211"/>
                  </a:cubicBezTo>
                  <a:cubicBezTo>
                    <a:pt x="21196" y="9730"/>
                    <a:pt x="21196" y="9207"/>
                    <a:pt x="20590" y="8767"/>
                  </a:cubicBezTo>
                  <a:cubicBezTo>
                    <a:pt x="20360" y="8579"/>
                    <a:pt x="20088" y="8453"/>
                    <a:pt x="19836" y="8328"/>
                  </a:cubicBezTo>
                  <a:cubicBezTo>
                    <a:pt x="19230" y="7972"/>
                    <a:pt x="18079" y="7930"/>
                    <a:pt x="17451" y="8244"/>
                  </a:cubicBezTo>
                  <a:cubicBezTo>
                    <a:pt x="16949" y="8474"/>
                    <a:pt x="16468" y="8767"/>
                    <a:pt x="15966" y="8997"/>
                  </a:cubicBezTo>
                  <a:cubicBezTo>
                    <a:pt x="15694" y="9102"/>
                    <a:pt x="15422" y="9186"/>
                    <a:pt x="15129" y="9207"/>
                  </a:cubicBezTo>
                  <a:cubicBezTo>
                    <a:pt x="14898" y="9248"/>
                    <a:pt x="14647" y="9165"/>
                    <a:pt x="14543" y="8935"/>
                  </a:cubicBezTo>
                  <a:cubicBezTo>
                    <a:pt x="14417" y="8663"/>
                    <a:pt x="14480" y="8370"/>
                    <a:pt x="14647" y="8202"/>
                  </a:cubicBezTo>
                  <a:cubicBezTo>
                    <a:pt x="14836" y="8014"/>
                    <a:pt x="15066" y="7847"/>
                    <a:pt x="15317" y="7784"/>
                  </a:cubicBezTo>
                  <a:cubicBezTo>
                    <a:pt x="15903" y="7575"/>
                    <a:pt x="16531" y="7365"/>
                    <a:pt x="17158" y="7219"/>
                  </a:cubicBezTo>
                  <a:cubicBezTo>
                    <a:pt x="17619" y="7114"/>
                    <a:pt x="17932" y="6884"/>
                    <a:pt x="18079" y="6487"/>
                  </a:cubicBezTo>
                  <a:cubicBezTo>
                    <a:pt x="18309" y="5963"/>
                    <a:pt x="18476" y="5440"/>
                    <a:pt x="18707" y="4917"/>
                  </a:cubicBezTo>
                  <a:cubicBezTo>
                    <a:pt x="18916" y="4457"/>
                    <a:pt x="18874" y="3976"/>
                    <a:pt x="18644" y="3557"/>
                  </a:cubicBezTo>
                  <a:cubicBezTo>
                    <a:pt x="18518" y="3285"/>
                    <a:pt x="18330" y="3013"/>
                    <a:pt x="18121" y="2762"/>
                  </a:cubicBezTo>
                  <a:cubicBezTo>
                    <a:pt x="17639" y="2134"/>
                    <a:pt x="16928" y="1737"/>
                    <a:pt x="16217" y="1339"/>
                  </a:cubicBezTo>
                  <a:cubicBezTo>
                    <a:pt x="15861" y="1130"/>
                    <a:pt x="15463" y="1130"/>
                    <a:pt x="15024" y="1235"/>
                  </a:cubicBezTo>
                  <a:cubicBezTo>
                    <a:pt x="14124" y="1507"/>
                    <a:pt x="13476" y="2051"/>
                    <a:pt x="12764" y="2595"/>
                  </a:cubicBezTo>
                  <a:cubicBezTo>
                    <a:pt x="12702" y="2657"/>
                    <a:pt x="12639" y="2720"/>
                    <a:pt x="12618" y="2804"/>
                  </a:cubicBezTo>
                  <a:cubicBezTo>
                    <a:pt x="12304" y="3432"/>
                    <a:pt x="11927" y="4059"/>
                    <a:pt x="11718" y="4708"/>
                  </a:cubicBezTo>
                  <a:cubicBezTo>
                    <a:pt x="11404" y="5650"/>
                    <a:pt x="11530" y="6570"/>
                    <a:pt x="12450" y="7386"/>
                  </a:cubicBezTo>
                  <a:cubicBezTo>
                    <a:pt x="13497" y="8307"/>
                    <a:pt x="14522" y="9269"/>
                    <a:pt x="14773" y="10734"/>
                  </a:cubicBezTo>
                  <a:cubicBezTo>
                    <a:pt x="14836" y="10985"/>
                    <a:pt x="14961" y="11152"/>
                    <a:pt x="15170" y="11278"/>
                  </a:cubicBezTo>
                  <a:cubicBezTo>
                    <a:pt x="15756" y="11550"/>
                    <a:pt x="16384" y="11717"/>
                    <a:pt x="17095" y="11822"/>
                  </a:cubicBezTo>
                  <a:close/>
                  <a:moveTo>
                    <a:pt x="7094" y="16279"/>
                  </a:moveTo>
                  <a:cubicBezTo>
                    <a:pt x="7261" y="16362"/>
                    <a:pt x="7471" y="16488"/>
                    <a:pt x="7680" y="16593"/>
                  </a:cubicBezTo>
                  <a:cubicBezTo>
                    <a:pt x="8559" y="16990"/>
                    <a:pt x="9375" y="16927"/>
                    <a:pt x="10107" y="16195"/>
                  </a:cubicBezTo>
                  <a:cubicBezTo>
                    <a:pt x="10693" y="15588"/>
                    <a:pt x="11195" y="14961"/>
                    <a:pt x="11069" y="14019"/>
                  </a:cubicBezTo>
                  <a:cubicBezTo>
                    <a:pt x="11049" y="13873"/>
                    <a:pt x="11049" y="13747"/>
                    <a:pt x="11069" y="13580"/>
                  </a:cubicBezTo>
                  <a:cubicBezTo>
                    <a:pt x="11153" y="13036"/>
                    <a:pt x="10944" y="12533"/>
                    <a:pt x="10672" y="12094"/>
                  </a:cubicBezTo>
                  <a:cubicBezTo>
                    <a:pt x="10567" y="11906"/>
                    <a:pt x="10463" y="11759"/>
                    <a:pt x="10337" y="11571"/>
                  </a:cubicBezTo>
                  <a:cubicBezTo>
                    <a:pt x="9940" y="11027"/>
                    <a:pt x="9605" y="10441"/>
                    <a:pt x="9375" y="9792"/>
                  </a:cubicBezTo>
                  <a:cubicBezTo>
                    <a:pt x="9270" y="9520"/>
                    <a:pt x="9103" y="9269"/>
                    <a:pt x="8956" y="8997"/>
                  </a:cubicBezTo>
                  <a:cubicBezTo>
                    <a:pt x="8831" y="8788"/>
                    <a:pt x="8663" y="8663"/>
                    <a:pt x="8412" y="8621"/>
                  </a:cubicBezTo>
                  <a:cubicBezTo>
                    <a:pt x="7910" y="8537"/>
                    <a:pt x="7471" y="8370"/>
                    <a:pt x="6989" y="8139"/>
                  </a:cubicBezTo>
                  <a:cubicBezTo>
                    <a:pt x="6278" y="7805"/>
                    <a:pt x="5504" y="7909"/>
                    <a:pt x="4730" y="7993"/>
                  </a:cubicBezTo>
                  <a:cubicBezTo>
                    <a:pt x="3935" y="8411"/>
                    <a:pt x="3118" y="8767"/>
                    <a:pt x="2470" y="9479"/>
                  </a:cubicBezTo>
                  <a:cubicBezTo>
                    <a:pt x="1905" y="10085"/>
                    <a:pt x="1633" y="10818"/>
                    <a:pt x="1173" y="11466"/>
                  </a:cubicBezTo>
                  <a:cubicBezTo>
                    <a:pt x="901" y="11906"/>
                    <a:pt x="1131" y="12450"/>
                    <a:pt x="1633" y="12701"/>
                  </a:cubicBezTo>
                  <a:cubicBezTo>
                    <a:pt x="1989" y="12868"/>
                    <a:pt x="2386" y="12973"/>
                    <a:pt x="2826" y="12973"/>
                  </a:cubicBezTo>
                  <a:cubicBezTo>
                    <a:pt x="3432" y="12952"/>
                    <a:pt x="4018" y="12952"/>
                    <a:pt x="4604" y="12973"/>
                  </a:cubicBezTo>
                  <a:cubicBezTo>
                    <a:pt x="5169" y="13015"/>
                    <a:pt x="5629" y="12868"/>
                    <a:pt x="6111" y="12554"/>
                  </a:cubicBezTo>
                  <a:cubicBezTo>
                    <a:pt x="6424" y="12345"/>
                    <a:pt x="6696" y="12199"/>
                    <a:pt x="6801" y="11801"/>
                  </a:cubicBezTo>
                  <a:lnTo>
                    <a:pt x="6885" y="11655"/>
                  </a:lnTo>
                  <a:cubicBezTo>
                    <a:pt x="7073" y="11362"/>
                    <a:pt x="7429" y="11257"/>
                    <a:pt x="7743" y="11404"/>
                  </a:cubicBezTo>
                  <a:cubicBezTo>
                    <a:pt x="7994" y="11508"/>
                    <a:pt x="8077" y="11780"/>
                    <a:pt x="7994" y="12094"/>
                  </a:cubicBezTo>
                  <a:cubicBezTo>
                    <a:pt x="7889" y="12429"/>
                    <a:pt x="7805" y="12764"/>
                    <a:pt x="7492" y="13015"/>
                  </a:cubicBezTo>
                  <a:cubicBezTo>
                    <a:pt x="7366" y="13119"/>
                    <a:pt x="7261" y="13266"/>
                    <a:pt x="7199" y="13433"/>
                  </a:cubicBezTo>
                  <a:cubicBezTo>
                    <a:pt x="6864" y="14375"/>
                    <a:pt x="6634" y="15274"/>
                    <a:pt x="7094" y="16279"/>
                  </a:cubicBezTo>
                  <a:close/>
                  <a:moveTo>
                    <a:pt x="9626" y="7679"/>
                  </a:moveTo>
                  <a:cubicBezTo>
                    <a:pt x="9626" y="7784"/>
                    <a:pt x="9605" y="7888"/>
                    <a:pt x="9626" y="7993"/>
                  </a:cubicBezTo>
                  <a:cubicBezTo>
                    <a:pt x="9668" y="8119"/>
                    <a:pt x="9709" y="8265"/>
                    <a:pt x="9772" y="8411"/>
                  </a:cubicBezTo>
                  <a:cubicBezTo>
                    <a:pt x="10023" y="8955"/>
                    <a:pt x="10253" y="9520"/>
                    <a:pt x="10567" y="10085"/>
                  </a:cubicBezTo>
                  <a:cubicBezTo>
                    <a:pt x="10818" y="10525"/>
                    <a:pt x="11069" y="10964"/>
                    <a:pt x="11404" y="11341"/>
                  </a:cubicBezTo>
                  <a:cubicBezTo>
                    <a:pt x="11697" y="11655"/>
                    <a:pt x="11969" y="11927"/>
                    <a:pt x="12095" y="12345"/>
                  </a:cubicBezTo>
                  <a:cubicBezTo>
                    <a:pt x="12116" y="12450"/>
                    <a:pt x="12199" y="12554"/>
                    <a:pt x="12283" y="12638"/>
                  </a:cubicBezTo>
                  <a:cubicBezTo>
                    <a:pt x="12597" y="12931"/>
                    <a:pt x="12932" y="13224"/>
                    <a:pt x="13266" y="13538"/>
                  </a:cubicBezTo>
                  <a:cubicBezTo>
                    <a:pt x="13601" y="13810"/>
                    <a:pt x="13685" y="13810"/>
                    <a:pt x="14187" y="13496"/>
                  </a:cubicBezTo>
                  <a:cubicBezTo>
                    <a:pt x="14396" y="12617"/>
                    <a:pt x="14103" y="11759"/>
                    <a:pt x="13915" y="10880"/>
                  </a:cubicBezTo>
                  <a:cubicBezTo>
                    <a:pt x="13748" y="10106"/>
                    <a:pt x="13371" y="9479"/>
                    <a:pt x="12848" y="8893"/>
                  </a:cubicBezTo>
                  <a:cubicBezTo>
                    <a:pt x="12304" y="8328"/>
                    <a:pt x="11781" y="7742"/>
                    <a:pt x="10944" y="7533"/>
                  </a:cubicBezTo>
                  <a:cubicBezTo>
                    <a:pt x="10442" y="7407"/>
                    <a:pt x="10044" y="7365"/>
                    <a:pt x="9626" y="7679"/>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1" name="Google Shape;831;p48"/>
            <p:cNvSpPr/>
            <p:nvPr/>
          </p:nvSpPr>
          <p:spPr>
            <a:xfrm>
              <a:off x="8365575" y="904025"/>
              <a:ext cx="56525" cy="31400"/>
            </a:xfrm>
            <a:custGeom>
              <a:avLst/>
              <a:gdLst/>
              <a:ahLst/>
              <a:cxnLst/>
              <a:rect l="l" t="t" r="r" b="b"/>
              <a:pathLst>
                <a:path w="2261" h="1256" extrusionOk="0">
                  <a:moveTo>
                    <a:pt x="1130" y="0"/>
                  </a:moveTo>
                  <a:cubicBezTo>
                    <a:pt x="1423" y="84"/>
                    <a:pt x="1674" y="105"/>
                    <a:pt x="1946" y="168"/>
                  </a:cubicBezTo>
                  <a:cubicBezTo>
                    <a:pt x="2156" y="251"/>
                    <a:pt x="2260" y="419"/>
                    <a:pt x="2260" y="649"/>
                  </a:cubicBezTo>
                  <a:cubicBezTo>
                    <a:pt x="2239" y="837"/>
                    <a:pt x="2135" y="984"/>
                    <a:pt x="1967" y="1047"/>
                  </a:cubicBezTo>
                  <a:cubicBezTo>
                    <a:pt x="1402" y="1256"/>
                    <a:pt x="816" y="1214"/>
                    <a:pt x="272" y="1026"/>
                  </a:cubicBezTo>
                  <a:cubicBezTo>
                    <a:pt x="147" y="963"/>
                    <a:pt x="0" y="754"/>
                    <a:pt x="0" y="628"/>
                  </a:cubicBezTo>
                  <a:cubicBezTo>
                    <a:pt x="0" y="503"/>
                    <a:pt x="147" y="293"/>
                    <a:pt x="272" y="230"/>
                  </a:cubicBezTo>
                  <a:cubicBezTo>
                    <a:pt x="523" y="126"/>
                    <a:pt x="879" y="84"/>
                    <a:pt x="11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2" name="Google Shape;832;p48"/>
            <p:cNvSpPr/>
            <p:nvPr/>
          </p:nvSpPr>
          <p:spPr>
            <a:xfrm>
              <a:off x="8156325" y="868450"/>
              <a:ext cx="51825" cy="37175"/>
            </a:xfrm>
            <a:custGeom>
              <a:avLst/>
              <a:gdLst/>
              <a:ahLst/>
              <a:cxnLst/>
              <a:rect l="l" t="t" r="r" b="b"/>
              <a:pathLst>
                <a:path w="2073" h="1487" extrusionOk="0">
                  <a:moveTo>
                    <a:pt x="712" y="42"/>
                  </a:moveTo>
                  <a:cubicBezTo>
                    <a:pt x="1047" y="42"/>
                    <a:pt x="1445" y="252"/>
                    <a:pt x="1821" y="503"/>
                  </a:cubicBezTo>
                  <a:cubicBezTo>
                    <a:pt x="2072" y="691"/>
                    <a:pt x="2031" y="1151"/>
                    <a:pt x="1717" y="1319"/>
                  </a:cubicBezTo>
                  <a:cubicBezTo>
                    <a:pt x="1466" y="1444"/>
                    <a:pt x="1215" y="1486"/>
                    <a:pt x="943" y="1402"/>
                  </a:cubicBezTo>
                  <a:cubicBezTo>
                    <a:pt x="712" y="1298"/>
                    <a:pt x="482" y="1151"/>
                    <a:pt x="273" y="1026"/>
                  </a:cubicBezTo>
                  <a:cubicBezTo>
                    <a:pt x="64" y="900"/>
                    <a:pt x="1" y="628"/>
                    <a:pt x="85" y="398"/>
                  </a:cubicBezTo>
                  <a:cubicBezTo>
                    <a:pt x="147" y="147"/>
                    <a:pt x="315" y="1"/>
                    <a:pt x="712" y="42"/>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3" name="Google Shape;833;p48"/>
            <p:cNvSpPr/>
            <p:nvPr/>
          </p:nvSpPr>
          <p:spPr>
            <a:xfrm>
              <a:off x="8513600" y="990325"/>
              <a:ext cx="35075" cy="42925"/>
            </a:xfrm>
            <a:custGeom>
              <a:avLst/>
              <a:gdLst/>
              <a:ahLst/>
              <a:cxnLst/>
              <a:rect l="l" t="t" r="r" b="b"/>
              <a:pathLst>
                <a:path w="1403" h="1717" extrusionOk="0">
                  <a:moveTo>
                    <a:pt x="1" y="461"/>
                  </a:moveTo>
                  <a:cubicBezTo>
                    <a:pt x="43" y="377"/>
                    <a:pt x="126" y="231"/>
                    <a:pt x="252" y="126"/>
                  </a:cubicBezTo>
                  <a:cubicBezTo>
                    <a:pt x="461" y="1"/>
                    <a:pt x="775" y="22"/>
                    <a:pt x="921" y="210"/>
                  </a:cubicBezTo>
                  <a:cubicBezTo>
                    <a:pt x="1068" y="440"/>
                    <a:pt x="1235" y="712"/>
                    <a:pt x="1340" y="963"/>
                  </a:cubicBezTo>
                  <a:cubicBezTo>
                    <a:pt x="1403" y="1172"/>
                    <a:pt x="1277" y="1465"/>
                    <a:pt x="1089" y="1591"/>
                  </a:cubicBezTo>
                  <a:cubicBezTo>
                    <a:pt x="921" y="1716"/>
                    <a:pt x="649" y="1696"/>
                    <a:pt x="440" y="1549"/>
                  </a:cubicBezTo>
                  <a:cubicBezTo>
                    <a:pt x="105" y="1298"/>
                    <a:pt x="22" y="963"/>
                    <a:pt x="1" y="46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4" name="Google Shape;834;p48"/>
            <p:cNvSpPr/>
            <p:nvPr/>
          </p:nvSpPr>
          <p:spPr>
            <a:xfrm>
              <a:off x="8464425" y="918150"/>
              <a:ext cx="37175" cy="39250"/>
            </a:xfrm>
            <a:custGeom>
              <a:avLst/>
              <a:gdLst/>
              <a:ahLst/>
              <a:cxnLst/>
              <a:rect l="l" t="t" r="r" b="b"/>
              <a:pathLst>
                <a:path w="1487" h="1570" extrusionOk="0">
                  <a:moveTo>
                    <a:pt x="1487" y="1088"/>
                  </a:moveTo>
                  <a:cubicBezTo>
                    <a:pt x="1445" y="1151"/>
                    <a:pt x="1361" y="1339"/>
                    <a:pt x="1235" y="1423"/>
                  </a:cubicBezTo>
                  <a:cubicBezTo>
                    <a:pt x="1026" y="1570"/>
                    <a:pt x="754" y="1549"/>
                    <a:pt x="587" y="1402"/>
                  </a:cubicBezTo>
                  <a:cubicBezTo>
                    <a:pt x="419" y="1235"/>
                    <a:pt x="294" y="1026"/>
                    <a:pt x="168" y="837"/>
                  </a:cubicBezTo>
                  <a:cubicBezTo>
                    <a:pt x="1" y="607"/>
                    <a:pt x="1" y="419"/>
                    <a:pt x="126" y="293"/>
                  </a:cubicBezTo>
                  <a:cubicBezTo>
                    <a:pt x="315" y="105"/>
                    <a:pt x="503" y="0"/>
                    <a:pt x="754" y="84"/>
                  </a:cubicBezTo>
                  <a:cubicBezTo>
                    <a:pt x="1131" y="189"/>
                    <a:pt x="1466" y="607"/>
                    <a:pt x="1487" y="1088"/>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5" name="Google Shape;835;p48"/>
            <p:cNvSpPr/>
            <p:nvPr/>
          </p:nvSpPr>
          <p:spPr>
            <a:xfrm>
              <a:off x="8255200" y="894600"/>
              <a:ext cx="44475" cy="32975"/>
            </a:xfrm>
            <a:custGeom>
              <a:avLst/>
              <a:gdLst/>
              <a:ahLst/>
              <a:cxnLst/>
              <a:rect l="l" t="t" r="r" b="b"/>
              <a:pathLst>
                <a:path w="1779" h="1319" extrusionOk="0">
                  <a:moveTo>
                    <a:pt x="942" y="1319"/>
                  </a:moveTo>
                  <a:cubicBezTo>
                    <a:pt x="314" y="1319"/>
                    <a:pt x="1" y="942"/>
                    <a:pt x="105" y="482"/>
                  </a:cubicBezTo>
                  <a:cubicBezTo>
                    <a:pt x="168" y="210"/>
                    <a:pt x="440" y="1"/>
                    <a:pt x="691" y="84"/>
                  </a:cubicBezTo>
                  <a:cubicBezTo>
                    <a:pt x="942" y="168"/>
                    <a:pt x="1172" y="252"/>
                    <a:pt x="1423" y="398"/>
                  </a:cubicBezTo>
                  <a:cubicBezTo>
                    <a:pt x="1779" y="607"/>
                    <a:pt x="1737" y="1047"/>
                    <a:pt x="1340" y="1235"/>
                  </a:cubicBezTo>
                  <a:cubicBezTo>
                    <a:pt x="1214" y="1256"/>
                    <a:pt x="1026" y="1298"/>
                    <a:pt x="942" y="1319"/>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6" name="Google Shape;836;p48"/>
            <p:cNvSpPr/>
            <p:nvPr/>
          </p:nvSpPr>
          <p:spPr>
            <a:xfrm>
              <a:off x="8539250" y="1095475"/>
              <a:ext cx="28250" cy="35600"/>
            </a:xfrm>
            <a:custGeom>
              <a:avLst/>
              <a:gdLst/>
              <a:ahLst/>
              <a:cxnLst/>
              <a:rect l="l" t="t" r="r" b="b"/>
              <a:pathLst>
                <a:path w="1130" h="1424" extrusionOk="0">
                  <a:moveTo>
                    <a:pt x="460" y="1423"/>
                  </a:moveTo>
                  <a:cubicBezTo>
                    <a:pt x="335" y="1277"/>
                    <a:pt x="146" y="1172"/>
                    <a:pt x="42" y="1026"/>
                  </a:cubicBezTo>
                  <a:cubicBezTo>
                    <a:pt x="0" y="942"/>
                    <a:pt x="0" y="775"/>
                    <a:pt x="0" y="670"/>
                  </a:cubicBezTo>
                  <a:cubicBezTo>
                    <a:pt x="21" y="335"/>
                    <a:pt x="188" y="42"/>
                    <a:pt x="460" y="21"/>
                  </a:cubicBezTo>
                  <a:cubicBezTo>
                    <a:pt x="670" y="0"/>
                    <a:pt x="879" y="126"/>
                    <a:pt x="983" y="398"/>
                  </a:cubicBezTo>
                  <a:cubicBezTo>
                    <a:pt x="1130" y="754"/>
                    <a:pt x="1088" y="1067"/>
                    <a:pt x="816" y="1256"/>
                  </a:cubicBezTo>
                  <a:cubicBezTo>
                    <a:pt x="753" y="1339"/>
                    <a:pt x="628" y="1360"/>
                    <a:pt x="460" y="1423"/>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37" name="Google Shape;837;p48"/>
            <p:cNvSpPr/>
            <p:nvPr/>
          </p:nvSpPr>
          <p:spPr>
            <a:xfrm>
              <a:off x="8098275" y="803575"/>
              <a:ext cx="31400" cy="29850"/>
            </a:xfrm>
            <a:custGeom>
              <a:avLst/>
              <a:gdLst/>
              <a:ahLst/>
              <a:cxnLst/>
              <a:rect l="l" t="t" r="r" b="b"/>
              <a:pathLst>
                <a:path w="1256" h="1194" extrusionOk="0">
                  <a:moveTo>
                    <a:pt x="712" y="1194"/>
                  </a:moveTo>
                  <a:cubicBezTo>
                    <a:pt x="524" y="1110"/>
                    <a:pt x="293" y="1089"/>
                    <a:pt x="168" y="963"/>
                  </a:cubicBezTo>
                  <a:cubicBezTo>
                    <a:pt x="63" y="859"/>
                    <a:pt x="0" y="650"/>
                    <a:pt x="0" y="482"/>
                  </a:cubicBezTo>
                  <a:cubicBezTo>
                    <a:pt x="0" y="294"/>
                    <a:pt x="126" y="168"/>
                    <a:pt x="314" y="127"/>
                  </a:cubicBezTo>
                  <a:cubicBezTo>
                    <a:pt x="712" y="1"/>
                    <a:pt x="1256" y="399"/>
                    <a:pt x="1256" y="817"/>
                  </a:cubicBezTo>
                  <a:cubicBezTo>
                    <a:pt x="1256" y="901"/>
                    <a:pt x="1214" y="1005"/>
                    <a:pt x="1130" y="1026"/>
                  </a:cubicBezTo>
                  <a:cubicBezTo>
                    <a:pt x="1005" y="1110"/>
                    <a:pt x="858" y="1131"/>
                    <a:pt x="712" y="1194"/>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838" name="Google Shape;838;p48"/>
          <p:cNvGrpSpPr/>
          <p:nvPr/>
        </p:nvGrpSpPr>
        <p:grpSpPr>
          <a:xfrm flipH="1">
            <a:off x="10592813" y="377701"/>
            <a:ext cx="809858" cy="541989"/>
            <a:chOff x="4137713" y="525925"/>
            <a:chExt cx="608900" cy="407500"/>
          </a:xfrm>
        </p:grpSpPr>
        <p:sp>
          <p:nvSpPr>
            <p:cNvPr id="839" name="Google Shape;839;p48"/>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40" name="Google Shape;840;p48"/>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841" name="Google Shape;841;p48"/>
          <p:cNvGrpSpPr/>
          <p:nvPr/>
        </p:nvGrpSpPr>
        <p:grpSpPr>
          <a:xfrm flipH="1">
            <a:off x="10184626" y="1005079"/>
            <a:ext cx="632465" cy="382684"/>
            <a:chOff x="622013" y="907250"/>
            <a:chExt cx="475525" cy="287725"/>
          </a:xfrm>
        </p:grpSpPr>
        <p:sp>
          <p:nvSpPr>
            <p:cNvPr id="842" name="Google Shape;842;p48"/>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43" name="Google Shape;843;p48"/>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8" name="Google Shape;390;p38">
            <a:extLst>
              <a:ext uri="{FF2B5EF4-FFF2-40B4-BE49-F238E27FC236}">
                <a16:creationId xmlns:a16="http://schemas.microsoft.com/office/drawing/2014/main" id="{3EB5897E-ADB0-2A42-CEF8-ABD32B54D015}"/>
              </a:ext>
            </a:extLst>
          </p:cNvPr>
          <p:cNvSpPr/>
          <p:nvPr/>
        </p:nvSpPr>
        <p:spPr>
          <a:xfrm flipH="1">
            <a:off x="5224383" y="3127078"/>
            <a:ext cx="1844892" cy="12095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endParaRPr sz="2394"/>
          </a:p>
        </p:txBody>
      </p:sp>
      <p:grpSp>
        <p:nvGrpSpPr>
          <p:cNvPr id="9" name="Google Shape;391;p38">
            <a:extLst>
              <a:ext uri="{FF2B5EF4-FFF2-40B4-BE49-F238E27FC236}">
                <a16:creationId xmlns:a16="http://schemas.microsoft.com/office/drawing/2014/main" id="{E71FD0FA-1E5E-C799-CCC7-F7B75CFE9290}"/>
              </a:ext>
            </a:extLst>
          </p:cNvPr>
          <p:cNvGrpSpPr/>
          <p:nvPr/>
        </p:nvGrpSpPr>
        <p:grpSpPr>
          <a:xfrm rot="-5400000">
            <a:off x="5163304" y="1629168"/>
            <a:ext cx="371545" cy="416068"/>
            <a:chOff x="1835200" y="3337050"/>
            <a:chExt cx="279350" cy="312825"/>
          </a:xfrm>
        </p:grpSpPr>
        <p:sp>
          <p:nvSpPr>
            <p:cNvPr id="10" name="Google Shape;392;p38">
              <a:extLst>
                <a:ext uri="{FF2B5EF4-FFF2-40B4-BE49-F238E27FC236}">
                  <a16:creationId xmlns:a16="http://schemas.microsoft.com/office/drawing/2014/main" id="{589862F9-7FD6-3610-EB89-186DBE232815}"/>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sp>
          <p:nvSpPr>
            <p:cNvPr id="11" name="Google Shape;393;p38">
              <a:extLst>
                <a:ext uri="{FF2B5EF4-FFF2-40B4-BE49-F238E27FC236}">
                  <a16:creationId xmlns:a16="http://schemas.microsoft.com/office/drawing/2014/main" id="{E5C2296D-8508-A8AD-54DA-B8C6EB694FD4}"/>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sp>
          <p:nvSpPr>
            <p:cNvPr id="12" name="Google Shape;394;p38">
              <a:extLst>
                <a:ext uri="{FF2B5EF4-FFF2-40B4-BE49-F238E27FC236}">
                  <a16:creationId xmlns:a16="http://schemas.microsoft.com/office/drawing/2014/main" id="{E3A9E5DE-94EE-7605-5722-52336C8E4FB3}"/>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grpSp>
      <p:sp>
        <p:nvSpPr>
          <p:cNvPr id="13" name="Google Shape;395;p38">
            <a:extLst>
              <a:ext uri="{FF2B5EF4-FFF2-40B4-BE49-F238E27FC236}">
                <a16:creationId xmlns:a16="http://schemas.microsoft.com/office/drawing/2014/main" id="{FB9695DA-4642-41E0-4D3F-E6AABD3AF504}"/>
              </a:ext>
            </a:extLst>
          </p:cNvPr>
          <p:cNvSpPr txBox="1">
            <a:spLocks noGrp="1"/>
          </p:cNvSpPr>
          <p:nvPr>
            <p:ph type="title"/>
          </p:nvPr>
        </p:nvSpPr>
        <p:spPr>
          <a:xfrm>
            <a:off x="2129902" y="4086947"/>
            <a:ext cx="7902002" cy="1119623"/>
          </a:xfrm>
          <a:prstGeom prst="rect">
            <a:avLst/>
          </a:prstGeom>
        </p:spPr>
        <p:txBody>
          <a:bodyPr spcFirstLastPara="1" wrap="square" lIns="121598" tIns="121598" rIns="121598" bIns="121598" anchor="ctr" anchorCtr="0">
            <a:noAutofit/>
          </a:bodyPr>
          <a:lstStyle/>
          <a:p>
            <a:r>
              <a:rPr lang="vi-VN" sz="12768" dirty="0"/>
              <a:t>VẬN DỤNG</a:t>
            </a:r>
          </a:p>
        </p:txBody>
      </p:sp>
      <p:sp>
        <p:nvSpPr>
          <p:cNvPr id="14" name="Google Shape;397;p38">
            <a:extLst>
              <a:ext uri="{FF2B5EF4-FFF2-40B4-BE49-F238E27FC236}">
                <a16:creationId xmlns:a16="http://schemas.microsoft.com/office/drawing/2014/main" id="{E8FFDBE7-3104-2505-31AE-4EB63D2A498A}"/>
              </a:ext>
            </a:extLst>
          </p:cNvPr>
          <p:cNvSpPr txBox="1">
            <a:spLocks noGrp="1"/>
          </p:cNvSpPr>
          <p:nvPr>
            <p:ph type="title" idx="2"/>
          </p:nvPr>
        </p:nvSpPr>
        <p:spPr>
          <a:xfrm>
            <a:off x="5230628" y="1900898"/>
            <a:ext cx="1700582" cy="1021467"/>
          </a:xfrm>
          <a:prstGeom prst="rect">
            <a:avLst/>
          </a:prstGeom>
        </p:spPr>
        <p:txBody>
          <a:bodyPr spcFirstLastPara="1" wrap="square" lIns="121598" tIns="121598" rIns="121598" bIns="121598" anchor="ctr" anchorCtr="0">
            <a:noAutofit/>
          </a:bodyPr>
          <a:lstStyle/>
          <a:p>
            <a:r>
              <a:rPr lang="vi-VN" sz="10640" dirty="0"/>
              <a:t>03</a:t>
            </a:r>
            <a:endParaRPr sz="1064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53"/>
        <p:cNvGrpSpPr/>
        <p:nvPr/>
      </p:nvGrpSpPr>
      <p:grpSpPr>
        <a:xfrm>
          <a:off x="0" y="0"/>
          <a:ext cx="0" cy="0"/>
          <a:chOff x="0" y="0"/>
          <a:chExt cx="0" cy="0"/>
        </a:xfrm>
      </p:grpSpPr>
      <p:pic>
        <p:nvPicPr>
          <p:cNvPr id="21" name="Picture 2" descr="Premium Vector | Happy cute little kid girl with idea lamp sign">
            <a:extLst>
              <a:ext uri="{FF2B5EF4-FFF2-40B4-BE49-F238E27FC236}">
                <a16:creationId xmlns:a16="http://schemas.microsoft.com/office/drawing/2014/main" id="{DF89B7C0-E8E7-3924-9769-34763022D3E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8750" y1="32739" x2="38750" y2="32739"/>
                        <a14:foregroundMark x1="48300" y1="30709" x2="54200" y2="37132"/>
                        <a14:foregroundMark x1="29350" y1="87277" x2="56300" y2="85744"/>
                        <a14:foregroundMark x1="56300" y1="85744" x2="58050" y2="85744"/>
                        <a14:foregroundMark x1="37700" y1="78823" x2="32800" y2="83713"/>
                        <a14:foregroundMark x1="50550" y1="76958" x2="55150" y2="84584"/>
                        <a14:foregroundMark x1="55150" y1="84584" x2="56450" y2="84915"/>
                      </a14:backgroundRemoval>
                    </a14:imgEffect>
                  </a14:imgLayer>
                </a14:imgProps>
              </a:ext>
              <a:ext uri="{28A0092B-C50C-407E-A947-70E740481C1C}">
                <a14:useLocalDpi xmlns:a14="http://schemas.microsoft.com/office/drawing/2010/main" val="0"/>
              </a:ext>
            </a:extLst>
          </a:blip>
          <a:srcRect l="22097" t="14773" r="28265" b="10288"/>
          <a:stretch/>
        </p:blipFill>
        <p:spPr bwMode="auto">
          <a:xfrm flipH="1">
            <a:off x="797390" y="1570233"/>
            <a:ext cx="2606594" cy="474732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B04DD6D7-A1CD-A4F8-314D-8D556C54D872}"/>
              </a:ext>
            </a:extLst>
          </p:cNvPr>
          <p:cNvGrpSpPr/>
          <p:nvPr/>
        </p:nvGrpSpPr>
        <p:grpSpPr>
          <a:xfrm>
            <a:off x="3503488" y="946251"/>
            <a:ext cx="6846638" cy="2331205"/>
            <a:chOff x="2371601" y="1919376"/>
            <a:chExt cx="6846638" cy="2790126"/>
          </a:xfrm>
          <a:solidFill>
            <a:schemeClr val="accent1">
              <a:lumMod val="20000"/>
              <a:lumOff val="80000"/>
            </a:schemeClr>
          </a:solidFill>
        </p:grpSpPr>
        <p:sp>
          <p:nvSpPr>
            <p:cNvPr id="23" name="Cloud 22">
              <a:extLst>
                <a:ext uri="{FF2B5EF4-FFF2-40B4-BE49-F238E27FC236}">
                  <a16:creationId xmlns:a16="http://schemas.microsoft.com/office/drawing/2014/main" id="{034AD552-E56F-F548-1CD3-24B0B8ED276C}"/>
                </a:ext>
              </a:extLst>
            </p:cNvPr>
            <p:cNvSpPr/>
            <p:nvPr/>
          </p:nvSpPr>
          <p:spPr>
            <a:xfrm>
              <a:off x="2371601" y="1919376"/>
              <a:ext cx="6846638" cy="2790126"/>
            </a:xfrm>
            <a:custGeom>
              <a:avLst/>
              <a:gdLst>
                <a:gd name="connsiteX0" fmla="*/ 618099 w 6846638"/>
                <a:gd name="connsiteY0" fmla="*/ 775449 h 2331205"/>
                <a:gd name="connsiteX1" fmla="*/ 891172 w 6846638"/>
                <a:gd name="connsiteY1" fmla="*/ 372722 h 2331205"/>
                <a:gd name="connsiteX2" fmla="*/ 2219610 w 6846638"/>
                <a:gd name="connsiteY2" fmla="*/ 280715 h 2331205"/>
                <a:gd name="connsiteX3" fmla="*/ 3558983 w 6846638"/>
                <a:gd name="connsiteY3" fmla="*/ 185201 h 2331205"/>
                <a:gd name="connsiteX4" fmla="*/ 4080881 w 6846638"/>
                <a:gd name="connsiteY4" fmla="*/ 10792 h 2331205"/>
                <a:gd name="connsiteX5" fmla="*/ 4728142 w 6846638"/>
                <a:gd name="connsiteY5" fmla="*/ 133882 h 2331205"/>
                <a:gd name="connsiteX6" fmla="*/ 5620424 w 6846638"/>
                <a:gd name="connsiteY6" fmla="*/ 37234 h 2331205"/>
                <a:gd name="connsiteX7" fmla="*/ 6072904 w 6846638"/>
                <a:gd name="connsiteY7" fmla="*/ 300898 h 2331205"/>
                <a:gd name="connsiteX8" fmla="*/ 6653600 w 6846638"/>
                <a:gd name="connsiteY8" fmla="*/ 556791 h 2331205"/>
                <a:gd name="connsiteX9" fmla="*/ 6627608 w 6846638"/>
                <a:gd name="connsiteY9" fmla="*/ 834269 h 2331205"/>
                <a:gd name="connsiteX10" fmla="*/ 6817476 w 6846638"/>
                <a:gd name="connsiteY10" fmla="*/ 1258526 h 2331205"/>
                <a:gd name="connsiteX11" fmla="*/ 5928047 w 6846638"/>
                <a:gd name="connsiteY11" fmla="*/ 1629900 h 2331205"/>
                <a:gd name="connsiteX12" fmla="*/ 5609647 w 6846638"/>
                <a:gd name="connsiteY12" fmla="*/ 1948121 h 2331205"/>
                <a:gd name="connsiteX13" fmla="*/ 4525596 w 6846638"/>
                <a:gd name="connsiteY13" fmla="*/ 1986650 h 2331205"/>
                <a:gd name="connsiteX14" fmla="*/ 3750911 w 6846638"/>
                <a:gd name="connsiteY14" fmla="*/ 2326132 h 2331205"/>
                <a:gd name="connsiteX15" fmla="*/ 2611865 w 6846638"/>
                <a:gd name="connsiteY15" fmla="*/ 2118914 h 2331205"/>
                <a:gd name="connsiteX16" fmla="*/ 919858 w 6846638"/>
                <a:gd name="connsiteY16" fmla="*/ 1914178 h 2331205"/>
                <a:gd name="connsiteX17" fmla="*/ 175920 w 6846638"/>
                <a:gd name="connsiteY17" fmla="*/ 1686346 h 2331205"/>
                <a:gd name="connsiteX18" fmla="*/ 334883 w 6846638"/>
                <a:gd name="connsiteY18" fmla="*/ 1378810 h 2331205"/>
                <a:gd name="connsiteX19" fmla="*/ -793 w 6846638"/>
                <a:gd name="connsiteY19" fmla="*/ 1063288 h 2331205"/>
                <a:gd name="connsiteX20" fmla="*/ 612235 w 6846638"/>
                <a:gd name="connsiteY20" fmla="*/ 782842 h 2331205"/>
                <a:gd name="connsiteX21" fmla="*/ 618099 w 6846638"/>
                <a:gd name="connsiteY21" fmla="*/ 775449 h 2331205"/>
                <a:gd name="connsiteX0" fmla="*/ 743779 w 6846638"/>
                <a:gd name="connsiteY0" fmla="*/ 1412591 h 2331205"/>
                <a:gd name="connsiteX1" fmla="*/ 342331 w 6846638"/>
                <a:gd name="connsiteY1" fmla="*/ 1369582 h 2331205"/>
                <a:gd name="connsiteX2" fmla="*/ 1097997 w 6846638"/>
                <a:gd name="connsiteY2" fmla="*/ 1883257 h 2331205"/>
                <a:gd name="connsiteX3" fmla="*/ 922394 w 6846638"/>
                <a:gd name="connsiteY3" fmla="*/ 1903817 h 2331205"/>
                <a:gd name="connsiteX4" fmla="*/ 2611548 w 6846638"/>
                <a:gd name="connsiteY4" fmla="*/ 2109416 h 2331205"/>
                <a:gd name="connsiteX5" fmla="*/ 2505679 w 6846638"/>
                <a:gd name="connsiteY5" fmla="*/ 2015520 h 2331205"/>
                <a:gd name="connsiteX6" fmla="*/ 4568704 w 6846638"/>
                <a:gd name="connsiteY6" fmla="*/ 1875270 h 2331205"/>
                <a:gd name="connsiteX7" fmla="*/ 4526388 w 6846638"/>
                <a:gd name="connsiteY7" fmla="*/ 1978286 h 2331205"/>
                <a:gd name="connsiteX8" fmla="*/ 5409002 w 6846638"/>
                <a:gd name="connsiteY8" fmla="*/ 1238668 h 2331205"/>
                <a:gd name="connsiteX9" fmla="*/ 5924243 w 6846638"/>
                <a:gd name="connsiteY9" fmla="*/ 1623749 h 2331205"/>
                <a:gd name="connsiteX10" fmla="*/ 6624439 w 6846638"/>
                <a:gd name="connsiteY10" fmla="*/ 828549 h 2331205"/>
                <a:gd name="connsiteX11" fmla="*/ 6394950 w 6846638"/>
                <a:gd name="connsiteY11" fmla="*/ 972954 h 2331205"/>
                <a:gd name="connsiteX12" fmla="*/ 6073855 w 6846638"/>
                <a:gd name="connsiteY12" fmla="*/ 292803 h 2331205"/>
                <a:gd name="connsiteX13" fmla="*/ 6085900 w 6846638"/>
                <a:gd name="connsiteY13" fmla="*/ 361012 h 2331205"/>
                <a:gd name="connsiteX14" fmla="*/ 4608484 w 6846638"/>
                <a:gd name="connsiteY14" fmla="*/ 213262 h 2331205"/>
                <a:gd name="connsiteX15" fmla="*/ 4726082 w 6846638"/>
                <a:gd name="connsiteY15" fmla="*/ 126273 h 2331205"/>
                <a:gd name="connsiteX16" fmla="*/ 3509060 w 6846638"/>
                <a:gd name="connsiteY16" fmla="*/ 254705 h 2331205"/>
                <a:gd name="connsiteX17" fmla="*/ 3565957 w 6846638"/>
                <a:gd name="connsiteY17" fmla="*/ 179697 h 2331205"/>
                <a:gd name="connsiteX18" fmla="*/ 2218817 w 6846638"/>
                <a:gd name="connsiteY18" fmla="*/ 280176 h 2331205"/>
                <a:gd name="connsiteX19" fmla="*/ 2424850 w 6846638"/>
                <a:gd name="connsiteY19" fmla="*/ 352918 h 2331205"/>
                <a:gd name="connsiteX20" fmla="*/ 654075 w 6846638"/>
                <a:gd name="connsiteY20" fmla="*/ 852023 h 2331205"/>
                <a:gd name="connsiteX21" fmla="*/ 618099 w 6846638"/>
                <a:gd name="connsiteY21" fmla="*/ 775449 h 233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46638" h="2331205" fill="none" extrusionOk="0">
                  <a:moveTo>
                    <a:pt x="618099" y="775449"/>
                  </a:moveTo>
                  <a:cubicBezTo>
                    <a:pt x="564966" y="623942"/>
                    <a:pt x="718007" y="450227"/>
                    <a:pt x="891172" y="372722"/>
                  </a:cubicBezTo>
                  <a:cubicBezTo>
                    <a:pt x="1280977" y="227529"/>
                    <a:pt x="1735991" y="251216"/>
                    <a:pt x="2219610" y="280715"/>
                  </a:cubicBezTo>
                  <a:cubicBezTo>
                    <a:pt x="2512529" y="35604"/>
                    <a:pt x="3223073" y="7454"/>
                    <a:pt x="3558983" y="185201"/>
                  </a:cubicBezTo>
                  <a:cubicBezTo>
                    <a:pt x="3669421" y="91958"/>
                    <a:pt x="3864462" y="75671"/>
                    <a:pt x="4080881" y="10792"/>
                  </a:cubicBezTo>
                  <a:cubicBezTo>
                    <a:pt x="4362262" y="-22974"/>
                    <a:pt x="4590569" y="25540"/>
                    <a:pt x="4728142" y="133882"/>
                  </a:cubicBezTo>
                  <a:cubicBezTo>
                    <a:pt x="4915983" y="85762"/>
                    <a:pt x="5325519" y="-36845"/>
                    <a:pt x="5620424" y="37234"/>
                  </a:cubicBezTo>
                  <a:cubicBezTo>
                    <a:pt x="5874472" y="116014"/>
                    <a:pt x="6033930" y="175009"/>
                    <a:pt x="6072904" y="300898"/>
                  </a:cubicBezTo>
                  <a:cubicBezTo>
                    <a:pt x="6322084" y="330472"/>
                    <a:pt x="6571027" y="449735"/>
                    <a:pt x="6653600" y="556791"/>
                  </a:cubicBezTo>
                  <a:cubicBezTo>
                    <a:pt x="6717521" y="624445"/>
                    <a:pt x="6722239" y="721841"/>
                    <a:pt x="6627608" y="834269"/>
                  </a:cubicBezTo>
                  <a:cubicBezTo>
                    <a:pt x="6842356" y="988476"/>
                    <a:pt x="6868965" y="1127531"/>
                    <a:pt x="6817476" y="1258526"/>
                  </a:cubicBezTo>
                  <a:cubicBezTo>
                    <a:pt x="6728933" y="1471066"/>
                    <a:pt x="6362644" y="1618709"/>
                    <a:pt x="5928047" y="1629900"/>
                  </a:cubicBezTo>
                  <a:cubicBezTo>
                    <a:pt x="5953994" y="1743366"/>
                    <a:pt x="5808334" y="1848192"/>
                    <a:pt x="5609647" y="1948121"/>
                  </a:cubicBezTo>
                  <a:cubicBezTo>
                    <a:pt x="5235737" y="2131977"/>
                    <a:pt x="4822049" y="2088694"/>
                    <a:pt x="4525596" y="1986650"/>
                  </a:cubicBezTo>
                  <a:cubicBezTo>
                    <a:pt x="4465170" y="2098261"/>
                    <a:pt x="4105215" y="2282146"/>
                    <a:pt x="3750911" y="2326132"/>
                  </a:cubicBezTo>
                  <a:cubicBezTo>
                    <a:pt x="3286882" y="2332033"/>
                    <a:pt x="2780801" y="2318676"/>
                    <a:pt x="2611865" y="2118914"/>
                  </a:cubicBezTo>
                  <a:cubicBezTo>
                    <a:pt x="1982641" y="2281579"/>
                    <a:pt x="1247680" y="2070770"/>
                    <a:pt x="919858" y="1914178"/>
                  </a:cubicBezTo>
                  <a:cubicBezTo>
                    <a:pt x="605449" y="1964238"/>
                    <a:pt x="257293" y="1883497"/>
                    <a:pt x="175920" y="1686346"/>
                  </a:cubicBezTo>
                  <a:cubicBezTo>
                    <a:pt x="121193" y="1546008"/>
                    <a:pt x="188922" y="1431067"/>
                    <a:pt x="334883" y="1378810"/>
                  </a:cubicBezTo>
                  <a:cubicBezTo>
                    <a:pt x="122500" y="1318553"/>
                    <a:pt x="-47331" y="1189756"/>
                    <a:pt x="-793" y="1063288"/>
                  </a:cubicBezTo>
                  <a:cubicBezTo>
                    <a:pt x="22528" y="911200"/>
                    <a:pt x="268867" y="731816"/>
                    <a:pt x="612235" y="782842"/>
                  </a:cubicBezTo>
                  <a:cubicBezTo>
                    <a:pt x="613557" y="779803"/>
                    <a:pt x="615948" y="778120"/>
                    <a:pt x="618099" y="775449"/>
                  </a:cubicBezTo>
                  <a:close/>
                </a:path>
                <a:path w="6846638" h="2331205" fill="none" extrusionOk="0">
                  <a:moveTo>
                    <a:pt x="743779" y="1412591"/>
                  </a:moveTo>
                  <a:cubicBezTo>
                    <a:pt x="609269" y="1387968"/>
                    <a:pt x="451813" y="1402511"/>
                    <a:pt x="342331" y="1369582"/>
                  </a:cubicBezTo>
                  <a:moveTo>
                    <a:pt x="1097997" y="1883257"/>
                  </a:moveTo>
                  <a:cubicBezTo>
                    <a:pt x="1037231" y="1878520"/>
                    <a:pt x="988531" y="1898761"/>
                    <a:pt x="922394" y="1903817"/>
                  </a:cubicBezTo>
                  <a:moveTo>
                    <a:pt x="2611548" y="2109416"/>
                  </a:moveTo>
                  <a:cubicBezTo>
                    <a:pt x="2571475" y="2070499"/>
                    <a:pt x="2541640" y="2043407"/>
                    <a:pt x="2505679" y="2015520"/>
                  </a:cubicBezTo>
                  <a:moveTo>
                    <a:pt x="4568704" y="1875270"/>
                  </a:moveTo>
                  <a:cubicBezTo>
                    <a:pt x="4553093" y="1905182"/>
                    <a:pt x="4543527" y="1951999"/>
                    <a:pt x="4526388" y="1978286"/>
                  </a:cubicBezTo>
                  <a:moveTo>
                    <a:pt x="5409002" y="1238668"/>
                  </a:moveTo>
                  <a:cubicBezTo>
                    <a:pt x="5720565" y="1308522"/>
                    <a:pt x="5922590" y="1462206"/>
                    <a:pt x="5924243" y="1623749"/>
                  </a:cubicBezTo>
                  <a:moveTo>
                    <a:pt x="6624439" y="828549"/>
                  </a:moveTo>
                  <a:cubicBezTo>
                    <a:pt x="6554979" y="875741"/>
                    <a:pt x="6482672" y="940382"/>
                    <a:pt x="6394950" y="972954"/>
                  </a:cubicBezTo>
                  <a:moveTo>
                    <a:pt x="6073855" y="292803"/>
                  </a:moveTo>
                  <a:cubicBezTo>
                    <a:pt x="6080266" y="320014"/>
                    <a:pt x="6080248" y="336726"/>
                    <a:pt x="6085900" y="361012"/>
                  </a:cubicBezTo>
                  <a:moveTo>
                    <a:pt x="4608484" y="213262"/>
                  </a:moveTo>
                  <a:cubicBezTo>
                    <a:pt x="4652481" y="181203"/>
                    <a:pt x="4675571" y="146882"/>
                    <a:pt x="4726082" y="126273"/>
                  </a:cubicBezTo>
                  <a:moveTo>
                    <a:pt x="3509060" y="254705"/>
                  </a:moveTo>
                  <a:cubicBezTo>
                    <a:pt x="3519182" y="228382"/>
                    <a:pt x="3543051" y="201564"/>
                    <a:pt x="3565957" y="179697"/>
                  </a:cubicBezTo>
                  <a:moveTo>
                    <a:pt x="2218817" y="280176"/>
                  </a:moveTo>
                  <a:cubicBezTo>
                    <a:pt x="2289722" y="299987"/>
                    <a:pt x="2359012" y="325580"/>
                    <a:pt x="2424850" y="352918"/>
                  </a:cubicBezTo>
                  <a:moveTo>
                    <a:pt x="654075" y="852023"/>
                  </a:moveTo>
                  <a:cubicBezTo>
                    <a:pt x="632346" y="829162"/>
                    <a:pt x="620450" y="795911"/>
                    <a:pt x="618099" y="775449"/>
                  </a:cubicBezTo>
                </a:path>
                <a:path w="6846638" h="2331205" stroke="0" extrusionOk="0">
                  <a:moveTo>
                    <a:pt x="618099" y="775449"/>
                  </a:moveTo>
                  <a:cubicBezTo>
                    <a:pt x="604528" y="660167"/>
                    <a:pt x="671132" y="474263"/>
                    <a:pt x="891172" y="372722"/>
                  </a:cubicBezTo>
                  <a:cubicBezTo>
                    <a:pt x="1156338" y="237067"/>
                    <a:pt x="1869147" y="62566"/>
                    <a:pt x="2219610" y="280715"/>
                  </a:cubicBezTo>
                  <a:cubicBezTo>
                    <a:pt x="2492509" y="22480"/>
                    <a:pt x="3150845" y="-22691"/>
                    <a:pt x="3558983" y="185201"/>
                  </a:cubicBezTo>
                  <a:cubicBezTo>
                    <a:pt x="3665078" y="64265"/>
                    <a:pt x="3880224" y="-5862"/>
                    <a:pt x="4080881" y="10792"/>
                  </a:cubicBezTo>
                  <a:cubicBezTo>
                    <a:pt x="4350097" y="-30748"/>
                    <a:pt x="4601157" y="20483"/>
                    <a:pt x="4728142" y="133882"/>
                  </a:cubicBezTo>
                  <a:cubicBezTo>
                    <a:pt x="4909729" y="27700"/>
                    <a:pt x="5258358" y="-70133"/>
                    <a:pt x="5620424" y="37234"/>
                  </a:cubicBezTo>
                  <a:cubicBezTo>
                    <a:pt x="5827539" y="73433"/>
                    <a:pt x="6025280" y="185353"/>
                    <a:pt x="6072904" y="300898"/>
                  </a:cubicBezTo>
                  <a:cubicBezTo>
                    <a:pt x="6342972" y="333005"/>
                    <a:pt x="6557977" y="428297"/>
                    <a:pt x="6653600" y="556791"/>
                  </a:cubicBezTo>
                  <a:cubicBezTo>
                    <a:pt x="6703133" y="651967"/>
                    <a:pt x="6714843" y="733033"/>
                    <a:pt x="6627608" y="834269"/>
                  </a:cubicBezTo>
                  <a:cubicBezTo>
                    <a:pt x="6839130" y="982531"/>
                    <a:pt x="6852287" y="1096317"/>
                    <a:pt x="6817476" y="1258526"/>
                  </a:cubicBezTo>
                  <a:cubicBezTo>
                    <a:pt x="6681447" y="1462230"/>
                    <a:pt x="6363445" y="1588338"/>
                    <a:pt x="5928047" y="1629900"/>
                  </a:cubicBezTo>
                  <a:cubicBezTo>
                    <a:pt x="5926972" y="1767513"/>
                    <a:pt x="5803141" y="1905415"/>
                    <a:pt x="5609647" y="1948121"/>
                  </a:cubicBezTo>
                  <a:cubicBezTo>
                    <a:pt x="5379801" y="2048952"/>
                    <a:pt x="4910505" y="2049380"/>
                    <a:pt x="4525596" y="1986650"/>
                  </a:cubicBezTo>
                  <a:cubicBezTo>
                    <a:pt x="4462647" y="2156161"/>
                    <a:pt x="4071489" y="2332324"/>
                    <a:pt x="3750911" y="2326132"/>
                  </a:cubicBezTo>
                  <a:cubicBezTo>
                    <a:pt x="3310882" y="2381913"/>
                    <a:pt x="2836647" y="2315521"/>
                    <a:pt x="2611865" y="2118914"/>
                  </a:cubicBezTo>
                  <a:cubicBezTo>
                    <a:pt x="1982324" y="2175832"/>
                    <a:pt x="1340434" y="2204666"/>
                    <a:pt x="919858" y="1914178"/>
                  </a:cubicBezTo>
                  <a:cubicBezTo>
                    <a:pt x="603297" y="1965967"/>
                    <a:pt x="249948" y="1848574"/>
                    <a:pt x="175920" y="1686346"/>
                  </a:cubicBezTo>
                  <a:cubicBezTo>
                    <a:pt x="123651" y="1607990"/>
                    <a:pt x="184840" y="1482260"/>
                    <a:pt x="334883" y="1378810"/>
                  </a:cubicBezTo>
                  <a:cubicBezTo>
                    <a:pt x="107209" y="1295910"/>
                    <a:pt x="-60668" y="1187558"/>
                    <a:pt x="-793" y="1063288"/>
                  </a:cubicBezTo>
                  <a:cubicBezTo>
                    <a:pt x="91007" y="855754"/>
                    <a:pt x="290118" y="849397"/>
                    <a:pt x="612235" y="782842"/>
                  </a:cubicBezTo>
                  <a:cubicBezTo>
                    <a:pt x="614891" y="780381"/>
                    <a:pt x="616100" y="778210"/>
                    <a:pt x="618099" y="775449"/>
                  </a:cubicBezTo>
                  <a:close/>
                </a:path>
                <a:path w="6846638" h="2331205" fill="none" stroke="0" extrusionOk="0">
                  <a:moveTo>
                    <a:pt x="743779" y="1412591"/>
                  </a:moveTo>
                  <a:cubicBezTo>
                    <a:pt x="611434" y="1411654"/>
                    <a:pt x="464697" y="1411501"/>
                    <a:pt x="342331" y="1369582"/>
                  </a:cubicBezTo>
                  <a:moveTo>
                    <a:pt x="1097997" y="1883257"/>
                  </a:moveTo>
                  <a:cubicBezTo>
                    <a:pt x="1044461" y="1891884"/>
                    <a:pt x="983311" y="1907614"/>
                    <a:pt x="922394" y="1903817"/>
                  </a:cubicBezTo>
                  <a:moveTo>
                    <a:pt x="2611548" y="2109416"/>
                  </a:moveTo>
                  <a:cubicBezTo>
                    <a:pt x="2561331" y="2082349"/>
                    <a:pt x="2534584" y="2049055"/>
                    <a:pt x="2505679" y="2015520"/>
                  </a:cubicBezTo>
                  <a:moveTo>
                    <a:pt x="4568704" y="1875270"/>
                  </a:moveTo>
                  <a:cubicBezTo>
                    <a:pt x="4563035" y="1915257"/>
                    <a:pt x="4553914" y="1940185"/>
                    <a:pt x="4526388" y="1978286"/>
                  </a:cubicBezTo>
                  <a:moveTo>
                    <a:pt x="5409002" y="1238668"/>
                  </a:moveTo>
                  <a:cubicBezTo>
                    <a:pt x="5713389" y="1295795"/>
                    <a:pt x="5937237" y="1438703"/>
                    <a:pt x="5924243" y="1623749"/>
                  </a:cubicBezTo>
                  <a:moveTo>
                    <a:pt x="6624439" y="828549"/>
                  </a:moveTo>
                  <a:cubicBezTo>
                    <a:pt x="6596159" y="876254"/>
                    <a:pt x="6513518" y="943160"/>
                    <a:pt x="6394950" y="972954"/>
                  </a:cubicBezTo>
                  <a:moveTo>
                    <a:pt x="6073855" y="292803"/>
                  </a:moveTo>
                  <a:cubicBezTo>
                    <a:pt x="6079782" y="316127"/>
                    <a:pt x="6081548" y="336786"/>
                    <a:pt x="6085900" y="361012"/>
                  </a:cubicBezTo>
                  <a:moveTo>
                    <a:pt x="4608484" y="213262"/>
                  </a:moveTo>
                  <a:cubicBezTo>
                    <a:pt x="4647547" y="187338"/>
                    <a:pt x="4680390" y="146145"/>
                    <a:pt x="4726082" y="126273"/>
                  </a:cubicBezTo>
                  <a:moveTo>
                    <a:pt x="3509060" y="254705"/>
                  </a:moveTo>
                  <a:cubicBezTo>
                    <a:pt x="3517546" y="237047"/>
                    <a:pt x="3547183" y="201201"/>
                    <a:pt x="3565957" y="179697"/>
                  </a:cubicBezTo>
                  <a:moveTo>
                    <a:pt x="2218817" y="280176"/>
                  </a:moveTo>
                  <a:cubicBezTo>
                    <a:pt x="2290770" y="308914"/>
                    <a:pt x="2356577" y="319516"/>
                    <a:pt x="2424850" y="352918"/>
                  </a:cubicBezTo>
                  <a:moveTo>
                    <a:pt x="654075" y="852023"/>
                  </a:moveTo>
                  <a:cubicBezTo>
                    <a:pt x="640823" y="820427"/>
                    <a:pt x="621033" y="796503"/>
                    <a:pt x="618099" y="775449"/>
                  </a:cubicBezTo>
                </a:path>
              </a:pathLst>
            </a:custGeom>
            <a:solidFill>
              <a:schemeClr val="accent2">
                <a:lumMod val="20000"/>
                <a:lumOff val="80000"/>
              </a:schemeClr>
            </a:solidFill>
            <a:ln w="19050">
              <a:solidFill>
                <a:schemeClr val="bg1">
                  <a:lumMod val="25000"/>
                </a:schemeClr>
              </a:solidFill>
              <a:extLst>
                <a:ext uri="{C807C97D-BFC1-408E-A445-0C87EB9F89A2}">
                  <ask:lineSketchStyleProps xmlns:ask="http://schemas.microsoft.com/office/drawing/2018/sketchyshapes" xmlns="" sd="4227551924">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2">
                    <a:lumMod val="10000"/>
                  </a:schemeClr>
                </a:solidFill>
              </a:endParaRPr>
            </a:p>
          </p:txBody>
        </p:sp>
        <p:sp>
          <p:nvSpPr>
            <p:cNvPr id="24" name="TextBox 23">
              <a:extLst>
                <a:ext uri="{FF2B5EF4-FFF2-40B4-BE49-F238E27FC236}">
                  <a16:creationId xmlns:a16="http://schemas.microsoft.com/office/drawing/2014/main" id="{DE2F8F41-DE68-45C7-5B90-9BE839905376}"/>
                </a:ext>
              </a:extLst>
            </p:cNvPr>
            <p:cNvSpPr txBox="1"/>
            <p:nvPr/>
          </p:nvSpPr>
          <p:spPr>
            <a:xfrm>
              <a:off x="2805426" y="2316438"/>
              <a:ext cx="6172932" cy="2099682"/>
            </a:xfrm>
            <a:custGeom>
              <a:avLst/>
              <a:gdLst>
                <a:gd name="connsiteX0" fmla="*/ 0 w 6172932"/>
                <a:gd name="connsiteY0" fmla="*/ 0 h 1754325"/>
                <a:gd name="connsiteX1" fmla="*/ 375988 w 6172932"/>
                <a:gd name="connsiteY1" fmla="*/ 0 h 1754325"/>
                <a:gd name="connsiteX2" fmla="*/ 813705 w 6172932"/>
                <a:gd name="connsiteY2" fmla="*/ 0 h 1754325"/>
                <a:gd name="connsiteX3" fmla="*/ 1498339 w 6172932"/>
                <a:gd name="connsiteY3" fmla="*/ 0 h 1754325"/>
                <a:gd name="connsiteX4" fmla="*/ 2059515 w 6172932"/>
                <a:gd name="connsiteY4" fmla="*/ 0 h 1754325"/>
                <a:gd name="connsiteX5" fmla="*/ 2744149 w 6172932"/>
                <a:gd name="connsiteY5" fmla="*/ 0 h 1754325"/>
                <a:gd name="connsiteX6" fmla="*/ 3367054 w 6172932"/>
                <a:gd name="connsiteY6" fmla="*/ 0 h 1754325"/>
                <a:gd name="connsiteX7" fmla="*/ 3743041 w 6172932"/>
                <a:gd name="connsiteY7" fmla="*/ 0 h 1754325"/>
                <a:gd name="connsiteX8" fmla="*/ 4365946 w 6172932"/>
                <a:gd name="connsiteY8" fmla="*/ 0 h 1754325"/>
                <a:gd name="connsiteX9" fmla="*/ 4927122 w 6172932"/>
                <a:gd name="connsiteY9" fmla="*/ 0 h 1754325"/>
                <a:gd name="connsiteX10" fmla="*/ 5303110 w 6172932"/>
                <a:gd name="connsiteY10" fmla="*/ 0 h 1754325"/>
                <a:gd name="connsiteX11" fmla="*/ 5679097 w 6172932"/>
                <a:gd name="connsiteY11" fmla="*/ 0 h 1754325"/>
                <a:gd name="connsiteX12" fmla="*/ 6172932 w 6172932"/>
                <a:gd name="connsiteY12" fmla="*/ 0 h 1754325"/>
                <a:gd name="connsiteX13" fmla="*/ 6172932 w 6172932"/>
                <a:gd name="connsiteY13" fmla="*/ 549688 h 1754325"/>
                <a:gd name="connsiteX14" fmla="*/ 6172932 w 6172932"/>
                <a:gd name="connsiteY14" fmla="*/ 1152007 h 1754325"/>
                <a:gd name="connsiteX15" fmla="*/ 6172932 w 6172932"/>
                <a:gd name="connsiteY15" fmla="*/ 1754325 h 1754325"/>
                <a:gd name="connsiteX16" fmla="*/ 5735215 w 6172932"/>
                <a:gd name="connsiteY16" fmla="*/ 1754325 h 1754325"/>
                <a:gd name="connsiteX17" fmla="*/ 5359227 w 6172932"/>
                <a:gd name="connsiteY17" fmla="*/ 1754325 h 1754325"/>
                <a:gd name="connsiteX18" fmla="*/ 4921510 w 6172932"/>
                <a:gd name="connsiteY18" fmla="*/ 1754325 h 1754325"/>
                <a:gd name="connsiteX19" fmla="*/ 4422064 w 6172932"/>
                <a:gd name="connsiteY19" fmla="*/ 1754325 h 1754325"/>
                <a:gd name="connsiteX20" fmla="*/ 4046076 w 6172932"/>
                <a:gd name="connsiteY20" fmla="*/ 1754325 h 1754325"/>
                <a:gd name="connsiteX21" fmla="*/ 3361442 w 6172932"/>
                <a:gd name="connsiteY21" fmla="*/ 1754325 h 1754325"/>
                <a:gd name="connsiteX22" fmla="*/ 2800266 w 6172932"/>
                <a:gd name="connsiteY22" fmla="*/ 1754325 h 1754325"/>
                <a:gd name="connsiteX23" fmla="*/ 2300820 w 6172932"/>
                <a:gd name="connsiteY23" fmla="*/ 1754325 h 1754325"/>
                <a:gd name="connsiteX24" fmla="*/ 1739644 w 6172932"/>
                <a:gd name="connsiteY24" fmla="*/ 1754325 h 1754325"/>
                <a:gd name="connsiteX25" fmla="*/ 1178469 w 6172932"/>
                <a:gd name="connsiteY25" fmla="*/ 1754325 h 1754325"/>
                <a:gd name="connsiteX26" fmla="*/ 740752 w 6172932"/>
                <a:gd name="connsiteY26" fmla="*/ 1754325 h 1754325"/>
                <a:gd name="connsiteX27" fmla="*/ 0 w 6172932"/>
                <a:gd name="connsiteY27" fmla="*/ 1754325 h 1754325"/>
                <a:gd name="connsiteX28" fmla="*/ 0 w 6172932"/>
                <a:gd name="connsiteY28" fmla="*/ 1169550 h 1754325"/>
                <a:gd name="connsiteX29" fmla="*/ 0 w 6172932"/>
                <a:gd name="connsiteY29" fmla="*/ 637405 h 1754325"/>
                <a:gd name="connsiteX30" fmla="*/ 0 w 6172932"/>
                <a:gd name="connsiteY30" fmla="*/ 0 h 175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2932" h="1754325" extrusionOk="0">
                  <a:moveTo>
                    <a:pt x="0" y="0"/>
                  </a:moveTo>
                  <a:cubicBezTo>
                    <a:pt x="105147" y="-36556"/>
                    <a:pt x="295308" y="30060"/>
                    <a:pt x="375988" y="0"/>
                  </a:cubicBezTo>
                  <a:cubicBezTo>
                    <a:pt x="456668" y="-30060"/>
                    <a:pt x="637254" y="38235"/>
                    <a:pt x="813705" y="0"/>
                  </a:cubicBezTo>
                  <a:cubicBezTo>
                    <a:pt x="990156" y="-38235"/>
                    <a:pt x="1214698" y="71418"/>
                    <a:pt x="1498339" y="0"/>
                  </a:cubicBezTo>
                  <a:cubicBezTo>
                    <a:pt x="1781980" y="-71418"/>
                    <a:pt x="1844971" y="63688"/>
                    <a:pt x="2059515" y="0"/>
                  </a:cubicBezTo>
                  <a:cubicBezTo>
                    <a:pt x="2274059" y="-63688"/>
                    <a:pt x="2435134" y="9904"/>
                    <a:pt x="2744149" y="0"/>
                  </a:cubicBezTo>
                  <a:cubicBezTo>
                    <a:pt x="3053164" y="-9904"/>
                    <a:pt x="3161287" y="70230"/>
                    <a:pt x="3367054" y="0"/>
                  </a:cubicBezTo>
                  <a:cubicBezTo>
                    <a:pt x="3572821" y="-70230"/>
                    <a:pt x="3565559" y="37387"/>
                    <a:pt x="3743041" y="0"/>
                  </a:cubicBezTo>
                  <a:cubicBezTo>
                    <a:pt x="3920523" y="-37387"/>
                    <a:pt x="4111441" y="63436"/>
                    <a:pt x="4365946" y="0"/>
                  </a:cubicBezTo>
                  <a:cubicBezTo>
                    <a:pt x="4620451" y="-63436"/>
                    <a:pt x="4801637" y="28552"/>
                    <a:pt x="4927122" y="0"/>
                  </a:cubicBezTo>
                  <a:cubicBezTo>
                    <a:pt x="5052607" y="-28552"/>
                    <a:pt x="5204811" y="1637"/>
                    <a:pt x="5303110" y="0"/>
                  </a:cubicBezTo>
                  <a:cubicBezTo>
                    <a:pt x="5401409" y="-1637"/>
                    <a:pt x="5543962" y="34663"/>
                    <a:pt x="5679097" y="0"/>
                  </a:cubicBezTo>
                  <a:cubicBezTo>
                    <a:pt x="5814232" y="-34663"/>
                    <a:pt x="5935161" y="14519"/>
                    <a:pt x="6172932" y="0"/>
                  </a:cubicBezTo>
                  <a:cubicBezTo>
                    <a:pt x="6228094" y="260428"/>
                    <a:pt x="6137968" y="338880"/>
                    <a:pt x="6172932" y="549688"/>
                  </a:cubicBezTo>
                  <a:cubicBezTo>
                    <a:pt x="6207896" y="760496"/>
                    <a:pt x="6162061" y="876473"/>
                    <a:pt x="6172932" y="1152007"/>
                  </a:cubicBezTo>
                  <a:cubicBezTo>
                    <a:pt x="6183803" y="1427541"/>
                    <a:pt x="6113637" y="1510966"/>
                    <a:pt x="6172932" y="1754325"/>
                  </a:cubicBezTo>
                  <a:cubicBezTo>
                    <a:pt x="6050326" y="1806361"/>
                    <a:pt x="5913411" y="1739966"/>
                    <a:pt x="5735215" y="1754325"/>
                  </a:cubicBezTo>
                  <a:cubicBezTo>
                    <a:pt x="5557019" y="1768684"/>
                    <a:pt x="5529638" y="1749463"/>
                    <a:pt x="5359227" y="1754325"/>
                  </a:cubicBezTo>
                  <a:cubicBezTo>
                    <a:pt x="5188816" y="1759187"/>
                    <a:pt x="5080419" y="1751830"/>
                    <a:pt x="4921510" y="1754325"/>
                  </a:cubicBezTo>
                  <a:cubicBezTo>
                    <a:pt x="4762601" y="1756820"/>
                    <a:pt x="4569580" y="1722730"/>
                    <a:pt x="4422064" y="1754325"/>
                  </a:cubicBezTo>
                  <a:cubicBezTo>
                    <a:pt x="4274548" y="1785920"/>
                    <a:pt x="4169199" y="1719996"/>
                    <a:pt x="4046076" y="1754325"/>
                  </a:cubicBezTo>
                  <a:cubicBezTo>
                    <a:pt x="3922953" y="1788654"/>
                    <a:pt x="3678576" y="1677891"/>
                    <a:pt x="3361442" y="1754325"/>
                  </a:cubicBezTo>
                  <a:cubicBezTo>
                    <a:pt x="3044308" y="1830759"/>
                    <a:pt x="3008424" y="1716286"/>
                    <a:pt x="2800266" y="1754325"/>
                  </a:cubicBezTo>
                  <a:cubicBezTo>
                    <a:pt x="2592108" y="1792364"/>
                    <a:pt x="2482244" y="1727580"/>
                    <a:pt x="2300820" y="1754325"/>
                  </a:cubicBezTo>
                  <a:cubicBezTo>
                    <a:pt x="2119396" y="1781070"/>
                    <a:pt x="1971995" y="1731567"/>
                    <a:pt x="1739644" y="1754325"/>
                  </a:cubicBezTo>
                  <a:cubicBezTo>
                    <a:pt x="1507293" y="1777083"/>
                    <a:pt x="1306252" y="1741457"/>
                    <a:pt x="1178469" y="1754325"/>
                  </a:cubicBezTo>
                  <a:cubicBezTo>
                    <a:pt x="1050686" y="1767193"/>
                    <a:pt x="925196" y="1744672"/>
                    <a:pt x="740752" y="1754325"/>
                  </a:cubicBezTo>
                  <a:cubicBezTo>
                    <a:pt x="556308" y="1763978"/>
                    <a:pt x="315571" y="1753571"/>
                    <a:pt x="0" y="1754325"/>
                  </a:cubicBezTo>
                  <a:cubicBezTo>
                    <a:pt x="-10070" y="1582382"/>
                    <a:pt x="69984" y="1338927"/>
                    <a:pt x="0" y="1169550"/>
                  </a:cubicBezTo>
                  <a:cubicBezTo>
                    <a:pt x="-69984" y="1000173"/>
                    <a:pt x="13307" y="766401"/>
                    <a:pt x="0" y="637405"/>
                  </a:cubicBezTo>
                  <a:cubicBezTo>
                    <a:pt x="-13307" y="508409"/>
                    <a:pt x="41831" y="230511"/>
                    <a:pt x="0" y="0"/>
                  </a:cubicBezTo>
                  <a:close/>
                </a:path>
              </a:pathLst>
            </a:custGeom>
            <a:noFill/>
            <a:ln>
              <a:noFill/>
              <a:extLst>
                <a:ext uri="{C807C97D-BFC1-408E-A445-0C87EB9F89A2}">
                  <ask:lineSketchStyleProps xmlns:ask="http://schemas.microsoft.com/office/drawing/2018/sketchyshapes" xmlns="" sd="1290345426">
                    <a:prstGeom prst="rect">
                      <a:avLst/>
                    </a:prstGeom>
                    <ask:type>
                      <ask:lineSketchScribble/>
                    </ask:type>
                  </ask:lineSketchStyleProps>
                </a:ext>
              </a:extLst>
            </a:ln>
          </p:spPr>
          <p:txBody>
            <a:bodyPr wrap="square" rtlCol="0">
              <a:spAutoFit/>
            </a:bodyPr>
            <a:lstStyle/>
            <a:p>
              <a:pPr algn="ctr"/>
              <a:r>
                <a:rPr lang="vi-VN" sz="3600" dirty="0">
                  <a:solidFill>
                    <a:schemeClr val="accent6">
                      <a:lumMod val="10000"/>
                    </a:schemeClr>
                  </a:solidFill>
                </a:rPr>
                <a:t>Nói với bạn về những việc em và người thân đã làm để bảo vệ mắt và tai.</a:t>
              </a:r>
              <a:endParaRPr lang="en-US" sz="3600" dirty="0">
                <a:solidFill>
                  <a:schemeClr val="accent6">
                    <a:lumMod val="1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2"/>
        <p:cNvGrpSpPr/>
        <p:nvPr/>
      </p:nvGrpSpPr>
      <p:grpSpPr>
        <a:xfrm>
          <a:off x="0" y="0"/>
          <a:ext cx="0" cy="0"/>
          <a:chOff x="0" y="0"/>
          <a:chExt cx="0" cy="0"/>
        </a:xfrm>
      </p:grpSpPr>
      <p:pic>
        <p:nvPicPr>
          <p:cNvPr id="4" name="Picture 2" descr="Sách giáo khoa - Tự nhiên và Xã hội 1 (thuộc bộ sách Kết nối Tri thức với  Cuộc sống) | Shopee Việt Nam">
            <a:extLst>
              <a:ext uri="{FF2B5EF4-FFF2-40B4-BE49-F238E27FC236}">
                <a16:creationId xmlns:a16="http://schemas.microsoft.com/office/drawing/2014/main" id="{A5F14C19-FE7C-B8BB-069D-62F5A9861CF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9707" r="9684"/>
          <a:stretch/>
        </p:blipFill>
        <p:spPr bwMode="auto">
          <a:xfrm>
            <a:off x="1625156" y="1208744"/>
            <a:ext cx="3752713" cy="501492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DA68CA3-EED3-0ADE-4BA3-8F13444C406E}"/>
              </a:ext>
            </a:extLst>
          </p:cNvPr>
          <p:cNvGrpSpPr/>
          <p:nvPr/>
        </p:nvGrpSpPr>
        <p:grpSpPr>
          <a:xfrm>
            <a:off x="5196647" y="1458341"/>
            <a:ext cx="5678953" cy="4765323"/>
            <a:chOff x="5364185" y="1458232"/>
            <a:chExt cx="5806735" cy="5149677"/>
          </a:xfrm>
        </p:grpSpPr>
        <p:pic>
          <p:nvPicPr>
            <p:cNvPr id="6" name="Picture 5">
              <a:extLst>
                <a:ext uri="{FF2B5EF4-FFF2-40B4-BE49-F238E27FC236}">
                  <a16:creationId xmlns:a16="http://schemas.microsoft.com/office/drawing/2014/main" id="{FD46A680-9903-999D-3BB6-8EF81CC648DC}"/>
                </a:ext>
              </a:extLst>
            </p:cNvPr>
            <p:cNvPicPr>
              <a:picLocks noChangeAspect="1"/>
            </p:cNvPicPr>
            <p:nvPr/>
          </p:nvPicPr>
          <p:blipFill>
            <a:blip r:embed="rId5"/>
            <a:stretch>
              <a:fillRect/>
            </a:stretch>
          </p:blipFill>
          <p:spPr>
            <a:xfrm>
              <a:off x="5669280" y="3000417"/>
              <a:ext cx="5501640" cy="3607492"/>
            </a:xfrm>
            <a:prstGeom prst="rect">
              <a:avLst/>
            </a:prstGeom>
          </p:spPr>
        </p:pic>
        <p:pic>
          <p:nvPicPr>
            <p:cNvPr id="7" name="Picture 6">
              <a:extLst>
                <a:ext uri="{FF2B5EF4-FFF2-40B4-BE49-F238E27FC236}">
                  <a16:creationId xmlns:a16="http://schemas.microsoft.com/office/drawing/2014/main" id="{8ADA703F-E8E5-702C-654A-CD39CB38D2E1}"/>
                </a:ext>
              </a:extLst>
            </p:cNvPr>
            <p:cNvPicPr>
              <a:picLocks noChangeAspect="1"/>
            </p:cNvPicPr>
            <p:nvPr/>
          </p:nvPicPr>
          <p:blipFill>
            <a:blip r:embed="rId6"/>
            <a:stretch>
              <a:fillRect/>
            </a:stretch>
          </p:blipFill>
          <p:spPr>
            <a:xfrm rot="16363534">
              <a:off x="5364185" y="1754176"/>
              <a:ext cx="1682825" cy="1682825"/>
            </a:xfrm>
            <a:prstGeom prst="rect">
              <a:avLst/>
            </a:prstGeom>
          </p:spPr>
        </p:pic>
        <p:pic>
          <p:nvPicPr>
            <p:cNvPr id="8" name="Picture 7">
              <a:extLst>
                <a:ext uri="{FF2B5EF4-FFF2-40B4-BE49-F238E27FC236}">
                  <a16:creationId xmlns:a16="http://schemas.microsoft.com/office/drawing/2014/main" id="{35B039BF-B1E5-13A0-0B7D-5201972DC28A}"/>
                </a:ext>
              </a:extLst>
            </p:cNvPr>
            <p:cNvPicPr>
              <a:picLocks noChangeAspect="1"/>
            </p:cNvPicPr>
            <p:nvPr/>
          </p:nvPicPr>
          <p:blipFill>
            <a:blip r:embed="rId7"/>
            <a:stretch>
              <a:fillRect/>
            </a:stretch>
          </p:blipFill>
          <p:spPr>
            <a:xfrm>
              <a:off x="6500792" y="1458232"/>
              <a:ext cx="1932151" cy="1932151"/>
            </a:xfrm>
            <a:prstGeom prst="rect">
              <a:avLst/>
            </a:prstGeom>
          </p:spPr>
        </p:pic>
      </p:grpSp>
      <p:pic>
        <p:nvPicPr>
          <p:cNvPr id="9" name="Picture 2" descr="Crayon Draw Images | Free Vectors, Stock Photos &amp; PSD | Page 6">
            <a:extLst>
              <a:ext uri="{FF2B5EF4-FFF2-40B4-BE49-F238E27FC236}">
                <a16:creationId xmlns:a16="http://schemas.microsoft.com/office/drawing/2014/main" id="{FCCD1BDC-0A31-D968-9775-A1C0914887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2878" y="1297048"/>
            <a:ext cx="1588375" cy="1588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C23518A-AC8E-13A4-23EB-9BB8D46563F8}"/>
              </a:ext>
            </a:extLst>
          </p:cNvPr>
          <p:cNvSpPr txBox="1"/>
          <p:nvPr/>
        </p:nvSpPr>
        <p:spPr>
          <a:xfrm>
            <a:off x="3583143" y="204515"/>
            <a:ext cx="4995553" cy="829138"/>
          </a:xfrm>
          <a:prstGeom prst="rect">
            <a:avLst/>
          </a:prstGeom>
          <a:noFill/>
        </p:spPr>
        <p:txBody>
          <a:bodyPr wrap="square" rtlCol="0">
            <a:spAutoFit/>
          </a:bodyPr>
          <a:lstStyle/>
          <a:p>
            <a:pPr algn="ctr"/>
            <a:r>
              <a:rPr lang="en-US" sz="4788" b="1" dirty="0">
                <a:solidFill>
                  <a:srgbClr val="002060"/>
                </a:solidFill>
                <a:latin typeface="Raleway Black" pitchFamily="2" charset="0"/>
              </a:rPr>
              <a:t>CHUẨN BỊ</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8"/>
        <p:cNvGrpSpPr/>
        <p:nvPr/>
      </p:nvGrpSpPr>
      <p:grpSpPr>
        <a:xfrm>
          <a:off x="0" y="0"/>
          <a:ext cx="0" cy="0"/>
          <a:chOff x="0" y="0"/>
          <a:chExt cx="0" cy="0"/>
        </a:xfrm>
      </p:grpSpPr>
      <p:sp>
        <p:nvSpPr>
          <p:cNvPr id="360" name="Google Shape;360;p37"/>
          <p:cNvSpPr txBox="1">
            <a:spLocks noGrp="1"/>
          </p:cNvSpPr>
          <p:nvPr>
            <p:ph type="subTitle" idx="1"/>
          </p:nvPr>
        </p:nvSpPr>
        <p:spPr>
          <a:xfrm>
            <a:off x="5617067" y="2161148"/>
            <a:ext cx="4939350" cy="2552071"/>
          </a:xfrm>
          <a:prstGeom prst="rect">
            <a:avLst/>
          </a:prstGeom>
        </p:spPr>
        <p:txBody>
          <a:bodyPr spcFirstLastPara="1" wrap="square" lIns="121598" tIns="121598" rIns="121598" bIns="121598" anchor="t" anchorCtr="0">
            <a:noAutofit/>
          </a:bodyPr>
          <a:lstStyle/>
          <a:p>
            <a:pPr marL="0" indent="0">
              <a:spcAft>
                <a:spcPts val="2128"/>
              </a:spcAft>
            </a:pPr>
            <a:r>
              <a:rPr lang="vi-VN" sz="9600" b="1" dirty="0">
                <a:solidFill>
                  <a:schemeClr val="tx1">
                    <a:lumMod val="95000"/>
                    <a:lumOff val="5000"/>
                  </a:schemeClr>
                </a:solidFill>
              </a:rPr>
              <a:t>DẶN DÒ</a:t>
            </a:r>
          </a:p>
        </p:txBody>
      </p:sp>
      <p:grpSp>
        <p:nvGrpSpPr>
          <p:cNvPr id="361" name="Google Shape;361;p37"/>
          <p:cNvGrpSpPr/>
          <p:nvPr/>
        </p:nvGrpSpPr>
        <p:grpSpPr>
          <a:xfrm flipH="1">
            <a:off x="1109659" y="1648520"/>
            <a:ext cx="4275210" cy="3680597"/>
            <a:chOff x="-2314175" y="910675"/>
            <a:chExt cx="2012875" cy="1733025"/>
          </a:xfrm>
        </p:grpSpPr>
        <p:sp>
          <p:nvSpPr>
            <p:cNvPr id="362" name="Google Shape;362;p37"/>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63" name="Google Shape;363;p37"/>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64" name="Google Shape;364;p37"/>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121598" tIns="121598" rIns="121598" bIns="121598" anchor="ctr" anchorCtr="0">
              <a:noAutofit/>
            </a:bodyPr>
            <a:lstStyle/>
            <a:p>
              <a:endParaRPr sz="2479"/>
            </a:p>
          </p:txBody>
        </p:sp>
        <p:sp>
          <p:nvSpPr>
            <p:cNvPr id="365" name="Google Shape;365;p37"/>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66" name="Google Shape;366;p37"/>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367" name="Google Shape;367;p37"/>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68" name="Google Shape;368;p37"/>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369" name="Google Shape;369;p37"/>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0" name="Google Shape;370;p37"/>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371" name="Google Shape;371;p37"/>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72" name="Google Shape;372;p37"/>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73" name="Google Shape;373;p37"/>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74" name="Google Shape;374;p37"/>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375" name="Google Shape;375;p37"/>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376" name="Google Shape;376;p37"/>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377" name="Google Shape;377;p37"/>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8" name="Google Shape;378;p37"/>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9" name="Google Shape;379;p37"/>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0" name="Google Shape;380;p37"/>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 name="Google Shape;381;p37"/>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2" name="Google Shape;382;p37"/>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3" name="Google Shape;383;p37"/>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4" name="Google Shape;384;p37"/>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385" name="Google Shape;385;p37"/>
          <p:cNvSpPr/>
          <p:nvPr/>
        </p:nvSpPr>
        <p:spPr>
          <a:xfrm flipH="1">
            <a:off x="6237231" y="3700174"/>
            <a:ext cx="3699022" cy="171181"/>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121598" tIns="121598" rIns="121598" bIns="121598" anchor="ctr" anchorCtr="0">
            <a:noAutofit/>
          </a:bodyPr>
          <a:lstStyle/>
          <a:p>
            <a:r>
              <a:rPr lang="en-GB" sz="2479">
                <a:solidFill>
                  <a:schemeClr val="dk1"/>
                </a:solidFill>
              </a:rPr>
              <a:t> </a:t>
            </a:r>
            <a:endParaRPr sz="2479">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85"/>
        <p:cNvGrpSpPr/>
        <p:nvPr/>
      </p:nvGrpSpPr>
      <p:grpSpPr>
        <a:xfrm>
          <a:off x="0" y="0"/>
          <a:ext cx="0" cy="0"/>
          <a:chOff x="0" y="0"/>
          <a:chExt cx="0" cy="0"/>
        </a:xfrm>
      </p:grpSpPr>
      <p:grpSp>
        <p:nvGrpSpPr>
          <p:cNvPr id="288" name="Google Shape;288;p35"/>
          <p:cNvGrpSpPr/>
          <p:nvPr/>
        </p:nvGrpSpPr>
        <p:grpSpPr>
          <a:xfrm>
            <a:off x="6415042" y="1531806"/>
            <a:ext cx="3571751" cy="3794388"/>
            <a:chOff x="5970825" y="1928038"/>
            <a:chExt cx="1569800" cy="1667650"/>
          </a:xfrm>
        </p:grpSpPr>
        <p:sp>
          <p:nvSpPr>
            <p:cNvPr id="289"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290"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91"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92"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93"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94"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95"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121598" tIns="121598" rIns="121598" bIns="121598" anchor="ctr" anchorCtr="0">
              <a:noAutofit/>
            </a:bodyPr>
            <a:lstStyle/>
            <a:p>
              <a:endParaRPr sz="2479"/>
            </a:p>
          </p:txBody>
        </p:sp>
        <p:sp>
          <p:nvSpPr>
            <p:cNvPr id="296"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121598" tIns="121598" rIns="121598" bIns="121598" anchor="ctr" anchorCtr="0">
              <a:noAutofit/>
            </a:bodyPr>
            <a:lstStyle/>
            <a:p>
              <a:endParaRPr sz="2479"/>
            </a:p>
          </p:txBody>
        </p:sp>
        <p:sp>
          <p:nvSpPr>
            <p:cNvPr id="297" name="Google Shape;297;p35"/>
            <p:cNvSpPr/>
            <p:nvPr/>
          </p:nvSpPr>
          <p:spPr>
            <a:xfrm>
              <a:off x="6217725" y="2867213"/>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8"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99"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00"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01"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02"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03"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04"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05"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06"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07"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08"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09"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10"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11"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12"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13"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grpSp>
        <p:nvGrpSpPr>
          <p:cNvPr id="314" name="Google Shape;314;p35"/>
          <p:cNvGrpSpPr/>
          <p:nvPr/>
        </p:nvGrpSpPr>
        <p:grpSpPr>
          <a:xfrm rot="625986">
            <a:off x="9886253" y="1702784"/>
            <a:ext cx="641376" cy="718192"/>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6" name="Google Shape;149;p33">
            <a:extLst>
              <a:ext uri="{FF2B5EF4-FFF2-40B4-BE49-F238E27FC236}">
                <a16:creationId xmlns:a16="http://schemas.microsoft.com/office/drawing/2014/main" id="{D8082DBB-3713-4A45-C4CE-2DD7A56CCC6B}"/>
              </a:ext>
            </a:extLst>
          </p:cNvPr>
          <p:cNvSpPr txBox="1">
            <a:spLocks/>
          </p:cNvSpPr>
          <p:nvPr/>
        </p:nvSpPr>
        <p:spPr>
          <a:xfrm>
            <a:off x="699770" y="2579386"/>
            <a:ext cx="5245548" cy="1625602"/>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7000"/>
              <a:buFont typeface="Patrick Hand SC"/>
              <a:buNone/>
              <a:defRPr sz="7000" b="1" i="0" u="none" strike="noStrike" cap="none">
                <a:solidFill>
                  <a:schemeClr val="dk1"/>
                </a:solidFill>
                <a:latin typeface="Patrick Hand SC"/>
                <a:ea typeface="Patrick Hand SC"/>
                <a:cs typeface="Patrick Hand SC"/>
                <a:sym typeface="Patrick Hand SC"/>
              </a:defRPr>
            </a:lvl9pPr>
          </a:lstStyle>
          <a:p>
            <a:pPr algn="ctr"/>
            <a:r>
              <a:rPr lang="vi-VN" sz="9576" dirty="0"/>
              <a:t>KHỞI ĐỘNG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21"/>
        <p:cNvGrpSpPr/>
        <p:nvPr/>
      </p:nvGrpSpPr>
      <p:grpSpPr>
        <a:xfrm>
          <a:off x="0" y="0"/>
          <a:ext cx="0" cy="0"/>
          <a:chOff x="0" y="0"/>
          <a:chExt cx="0" cy="0"/>
        </a:xfrm>
      </p:grpSpPr>
      <p:grpSp>
        <p:nvGrpSpPr>
          <p:cNvPr id="29" name="Group 28">
            <a:extLst>
              <a:ext uri="{FF2B5EF4-FFF2-40B4-BE49-F238E27FC236}">
                <a16:creationId xmlns:a16="http://schemas.microsoft.com/office/drawing/2014/main" id="{E5338A80-7B04-83B1-835A-D6D7B654A70C}"/>
              </a:ext>
            </a:extLst>
          </p:cNvPr>
          <p:cNvGrpSpPr/>
          <p:nvPr/>
        </p:nvGrpSpPr>
        <p:grpSpPr>
          <a:xfrm>
            <a:off x="3293035" y="2642888"/>
            <a:ext cx="5575767" cy="3877062"/>
            <a:chOff x="2490101" y="1474343"/>
            <a:chExt cx="7181636" cy="5188449"/>
          </a:xfrm>
        </p:grpSpPr>
        <p:sp>
          <p:nvSpPr>
            <p:cNvPr id="30" name="Oval 29">
              <a:extLst>
                <a:ext uri="{FF2B5EF4-FFF2-40B4-BE49-F238E27FC236}">
                  <a16:creationId xmlns:a16="http://schemas.microsoft.com/office/drawing/2014/main" id="{6E99C67E-29D1-661F-FE42-90DEEA1016AC}"/>
                </a:ext>
              </a:extLst>
            </p:cNvPr>
            <p:cNvSpPr/>
            <p:nvPr/>
          </p:nvSpPr>
          <p:spPr>
            <a:xfrm>
              <a:off x="2490101" y="1474343"/>
              <a:ext cx="7181636" cy="5188449"/>
            </a:xfrm>
            <a:prstGeom prst="ellipse">
              <a:avLst/>
            </a:prstGeom>
            <a:solidFill>
              <a:srgbClr val="1A3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Hình ảnh đã tải lên">
              <a:extLst>
                <a:ext uri="{FF2B5EF4-FFF2-40B4-BE49-F238E27FC236}">
                  <a16:creationId xmlns:a16="http://schemas.microsoft.com/office/drawing/2014/main" id="{2A04BF80-831F-C871-03C3-82FEE5D9672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1224" l="9907" r="89950">
                          <a14:foregroundMark x1="51041" y1="33061" x2="54056" y2="33571"/>
                          <a14:foregroundMark x1="27925" y1="25204" x2="27925" y2="25204"/>
                          <a14:foregroundMark x1="26274" y1="30306" x2="26274" y2="30306"/>
                          <a14:foregroundMark x1="29361" y1="29490" x2="29361" y2="29490"/>
                          <a14:foregroundMark x1="29361" y1="33980" x2="29361" y2="33980"/>
                          <a14:foregroundMark x1="35176" y1="37041" x2="35176" y2="37041"/>
                          <a14:foregroundMark x1="78105" y1="44082" x2="78105" y2="44082"/>
                          <a14:foregroundMark x1="82986" y1="49082" x2="82986" y2="49082"/>
                          <a14:foregroundMark x1="85140" y1="51327" x2="85140" y2="51327"/>
                          <a14:foregroundMark x1="69060" y1="46327" x2="69060" y2="46327"/>
                          <a14:foregroundMark x1="71572" y1="39286" x2="71572" y2="39286"/>
                          <a14:foregroundMark x1="71500" y1="33776" x2="71500" y2="33776"/>
                          <a14:foregroundMark x1="65542" y1="37551" x2="65542" y2="37551"/>
                          <a14:foregroundMark x1="60014" y1="36122" x2="60014" y2="36122"/>
                          <a14:foregroundMark x1="39698" y1="31020" x2="39698" y2="31020"/>
                          <a14:foregroundMark x1="27207" y1="21531" x2="27207" y2="21531"/>
                          <a14:foregroundMark x1="37042" y1="26020" x2="37042" y2="26020"/>
                          <a14:foregroundMark x1="44652" y1="27449" x2="44652" y2="27449"/>
                          <a14:foregroundMark x1="42211" y1="35612" x2="42211" y2="35612"/>
                          <a14:foregroundMark x1="29289" y1="41327" x2="29289" y2="41327"/>
                          <a14:foregroundMark x1="77674" y1="61122" x2="77674" y2="61122"/>
                          <a14:foregroundMark x1="32161" y1="84490" x2="39698" y2="88469"/>
                          <a14:foregroundMark x1="47882" y1="89286" x2="67265" y2="83776"/>
                          <a14:foregroundMark x1="67265" y1="83776" x2="69634" y2="86837"/>
                          <a14:foregroundMark x1="57071" y1="89490" x2="68557" y2="83980"/>
                          <a14:foregroundMark x1="47739" y1="90510" x2="53697" y2="88265"/>
                          <a14:foregroundMark x1="53697" y1="88265" x2="56927" y2="88469"/>
                          <a14:foregroundMark x1="64609" y1="88061" x2="72649" y2="85816"/>
                          <a14:foregroundMark x1="30725" y1="83061" x2="39411" y2="89796"/>
                          <a14:foregroundMark x1="28428" y1="83061" x2="32017" y2="83265"/>
                          <a14:foregroundMark x1="27782" y1="83061" x2="27782" y2="83061"/>
                          <a14:foregroundMark x1="40273" y1="90102" x2="40273" y2="90102"/>
                          <a14:foregroundMark x1="45441" y1="90000" x2="46805" y2="90714"/>
                          <a14:foregroundMark x1="27351" y1="82551" x2="40057" y2="91224"/>
                          <a14:foregroundMark x1="40057" y1="91224" x2="73726" y2="85714"/>
                          <a14:foregroundMark x1="73726" y1="85714" x2="74515" y2="85714"/>
                          <a14:foregroundMark x1="76310" y1="32857" x2="76310" y2="32857"/>
                          <a14:foregroundMark x1="42426" y1="34082" x2="42426" y2="34082"/>
                          <a14:foregroundMark x1="33166" y1="32551" x2="33166" y2="32551"/>
                          <a14:foregroundMark x1="75090" y1="48878" x2="75090" y2="48878"/>
                          <a14:foregroundMark x1="74587" y1="47857" x2="74587" y2="47857"/>
                          <a14:foregroundMark x1="74515" y1="85510" x2="74515" y2="85510"/>
                        </a14:backgroundRemoval>
                      </a14:imgEffect>
                    </a14:imgLayer>
                  </a14:imgProps>
                </a:ext>
                <a:ext uri="{28A0092B-C50C-407E-A947-70E740481C1C}">
                  <a14:useLocalDpi xmlns:a14="http://schemas.microsoft.com/office/drawing/2010/main" val="0"/>
                </a:ext>
              </a:extLst>
            </a:blip>
            <a:srcRect l="18088" t="17336" r="10437" b="5731"/>
            <a:stretch/>
          </p:blipFill>
          <p:spPr bwMode="auto">
            <a:xfrm>
              <a:off x="3205538" y="1972638"/>
              <a:ext cx="6072027" cy="45976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0" name="Group 319">
            <a:extLst>
              <a:ext uri="{FF2B5EF4-FFF2-40B4-BE49-F238E27FC236}">
                <a16:creationId xmlns:a16="http://schemas.microsoft.com/office/drawing/2014/main" id="{63C9332E-2131-8365-1BC5-740593E015AC}"/>
              </a:ext>
            </a:extLst>
          </p:cNvPr>
          <p:cNvGrpSpPr/>
          <p:nvPr/>
        </p:nvGrpSpPr>
        <p:grpSpPr>
          <a:xfrm>
            <a:off x="2760683" y="1330677"/>
            <a:ext cx="6889898" cy="1249557"/>
            <a:chOff x="2253014" y="707603"/>
            <a:chExt cx="7093005" cy="1249557"/>
          </a:xfrm>
          <a:solidFill>
            <a:schemeClr val="accent1"/>
          </a:solidFill>
        </p:grpSpPr>
        <p:sp>
          <p:nvSpPr>
            <p:cNvPr id="321" name="Google Shape;975;p40">
              <a:extLst>
                <a:ext uri="{FF2B5EF4-FFF2-40B4-BE49-F238E27FC236}">
                  <a16:creationId xmlns:a16="http://schemas.microsoft.com/office/drawing/2014/main" id="{9C4E3091-9852-BF5E-AFB6-B9FBC784A539}"/>
                </a:ext>
              </a:extLst>
            </p:cNvPr>
            <p:cNvSpPr/>
            <p:nvPr/>
          </p:nvSpPr>
          <p:spPr>
            <a:xfrm>
              <a:off x="2253014" y="829339"/>
              <a:ext cx="7093005" cy="1127821"/>
            </a:xfrm>
            <a:prstGeom prst="roundRect">
              <a:avLst>
                <a:gd name="adj" fmla="val 50000"/>
              </a:avLst>
            </a:prstGeom>
            <a:grpFill/>
            <a:ln>
              <a:noFill/>
            </a:ln>
          </p:spPr>
          <p:txBody>
            <a:bodyPr spcFirstLastPara="1" wrap="square" lIns="121598" tIns="121598" rIns="121598" bIns="121598" anchor="ctr" anchorCtr="0">
              <a:noAutofit/>
            </a:bodyPr>
            <a:lstStyle/>
            <a:p>
              <a:endParaRPr sz="2479">
                <a:solidFill>
                  <a:schemeClr val="accent3">
                    <a:lumMod val="75000"/>
                  </a:schemeClr>
                </a:solidFill>
              </a:endParaRPr>
            </a:p>
          </p:txBody>
        </p:sp>
        <p:sp>
          <p:nvSpPr>
            <p:cNvPr id="355" name="Google Shape;849;p38">
              <a:extLst>
                <a:ext uri="{FF2B5EF4-FFF2-40B4-BE49-F238E27FC236}">
                  <a16:creationId xmlns:a16="http://schemas.microsoft.com/office/drawing/2014/main" id="{9084134A-E054-806F-DBD2-0215556D3263}"/>
                </a:ext>
              </a:extLst>
            </p:cNvPr>
            <p:cNvSpPr txBox="1">
              <a:spLocks/>
            </p:cNvSpPr>
            <p:nvPr/>
          </p:nvSpPr>
          <p:spPr>
            <a:xfrm>
              <a:off x="2523162" y="707603"/>
              <a:ext cx="6552708" cy="1179648"/>
            </a:xfrm>
            <a:prstGeom prst="rect">
              <a:avLst/>
            </a:prstGeom>
            <a:grpFill/>
            <a:ln>
              <a:noFill/>
            </a:ln>
          </p:spPr>
          <p:txBody>
            <a:bodyPr spcFirstLastPara="1" wrap="square" lIns="121598" tIns="0" rIns="121598"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1pPr>
              <a:lvl2pPr marR="0" lvl="1"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2pPr>
              <a:lvl3pPr marR="0" lvl="2"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3pPr>
              <a:lvl4pPr marR="0" lvl="3"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4pPr>
              <a:lvl5pPr marR="0" lvl="4"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5pPr>
              <a:lvl6pPr marR="0" lvl="5"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6pPr>
              <a:lvl7pPr marR="0" lvl="6"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7pPr>
              <a:lvl8pPr marR="0" lvl="7"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8pPr>
              <a:lvl9pPr marR="0" lvl="8"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9pPr>
            </a:lstStyle>
            <a:p>
              <a:r>
                <a:rPr lang="vi-VN" sz="7200" dirty="0">
                  <a:solidFill>
                    <a:schemeClr val="accent3">
                      <a:lumMod val="75000"/>
                    </a:schemeClr>
                  </a:solidFill>
                  <a:latin typeface="Raleway Black" pitchFamily="2" charset="0"/>
                </a:rPr>
                <a:t>Hộp bí mật</a:t>
              </a:r>
            </a:p>
          </p:txBody>
        </p:sp>
      </p:grpSp>
      <p:sp>
        <p:nvSpPr>
          <p:cNvPr id="356" name="Google Shape;849;p38">
            <a:extLst>
              <a:ext uri="{FF2B5EF4-FFF2-40B4-BE49-F238E27FC236}">
                <a16:creationId xmlns:a16="http://schemas.microsoft.com/office/drawing/2014/main" id="{69B4200D-7CC4-DCAD-A962-CFF429A2B6EA}"/>
              </a:ext>
            </a:extLst>
          </p:cNvPr>
          <p:cNvSpPr txBox="1">
            <a:spLocks/>
          </p:cNvSpPr>
          <p:nvPr/>
        </p:nvSpPr>
        <p:spPr>
          <a:xfrm>
            <a:off x="3640217" y="188828"/>
            <a:ext cx="5130828" cy="1179648"/>
          </a:xfrm>
          <a:prstGeom prst="roundRect">
            <a:avLst>
              <a:gd name="adj" fmla="val 28384"/>
            </a:avLst>
          </a:prstGeom>
          <a:solidFill>
            <a:schemeClr val="accent3">
              <a:lumMod val="75000"/>
            </a:schemeClr>
          </a:solidFill>
          <a:ln>
            <a:noFill/>
          </a:ln>
        </p:spPr>
        <p:txBody>
          <a:bodyPr spcFirstLastPara="1" wrap="square" lIns="121598" tIns="0" rIns="121598"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1pPr>
            <a:lvl2pPr marR="0" lvl="1"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2pPr>
            <a:lvl3pPr marR="0" lvl="2"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3pPr>
            <a:lvl4pPr marR="0" lvl="3"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4pPr>
            <a:lvl5pPr marR="0" lvl="4"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5pPr>
            <a:lvl6pPr marR="0" lvl="5"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6pPr>
            <a:lvl7pPr marR="0" lvl="6"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7pPr>
            <a:lvl8pPr marR="0" lvl="7"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8pPr>
            <a:lvl9pPr marR="0" lvl="8" algn="ctr" rtl="0">
              <a:lnSpc>
                <a:spcPct val="100000"/>
              </a:lnSpc>
              <a:spcBef>
                <a:spcPts val="0"/>
              </a:spcBef>
              <a:spcAft>
                <a:spcPts val="0"/>
              </a:spcAft>
              <a:buClr>
                <a:schemeClr val="lt1"/>
              </a:buClr>
              <a:buSzPts val="3600"/>
              <a:buFont typeface="Titan One"/>
              <a:buNone/>
              <a:defRPr sz="4788" b="0" i="0" u="none" strike="noStrike" cap="none">
                <a:solidFill>
                  <a:schemeClr val="lt1"/>
                </a:solidFill>
                <a:latin typeface="Titan One"/>
                <a:ea typeface="Titan One"/>
                <a:cs typeface="Titan One"/>
                <a:sym typeface="Titan One"/>
              </a:defRPr>
            </a:lvl9pPr>
          </a:lstStyle>
          <a:p>
            <a:r>
              <a:rPr lang="vi-VN" sz="6000" dirty="0">
                <a:solidFill>
                  <a:schemeClr val="accent1"/>
                </a:solidFill>
                <a:latin typeface="Raleway Black" pitchFamily="2" charset="0"/>
              </a:rPr>
              <a:t>TRÒ CHƠI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750"/>
                                        <p:tgtEl>
                                          <p:spTgt spid="356"/>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 calcmode="lin" valueType="num">
                                      <p:cBhvr>
                                        <p:cTn id="11" dur="500" fill="hold"/>
                                        <p:tgtEl>
                                          <p:spTgt spid="320"/>
                                        </p:tgtEl>
                                        <p:attrNameLst>
                                          <p:attrName>ppt_w</p:attrName>
                                        </p:attrNameLst>
                                      </p:cBhvr>
                                      <p:tavLst>
                                        <p:tav tm="0">
                                          <p:val>
                                            <p:fltVal val="0"/>
                                          </p:val>
                                        </p:tav>
                                        <p:tav tm="100000">
                                          <p:val>
                                            <p:strVal val="#ppt_w"/>
                                          </p:val>
                                        </p:tav>
                                      </p:tavLst>
                                    </p:anim>
                                    <p:anim calcmode="lin" valueType="num">
                                      <p:cBhvr>
                                        <p:cTn id="12" dur="500" fill="hold"/>
                                        <p:tgtEl>
                                          <p:spTgt spid="320"/>
                                        </p:tgtEl>
                                        <p:attrNameLst>
                                          <p:attrName>ppt_h</p:attrName>
                                        </p:attrNameLst>
                                      </p:cBhvr>
                                      <p:tavLst>
                                        <p:tav tm="0">
                                          <p:val>
                                            <p:fltVal val="0"/>
                                          </p:val>
                                        </p:tav>
                                        <p:tav tm="100000">
                                          <p:val>
                                            <p:strVal val="#ppt_h"/>
                                          </p:val>
                                        </p:tav>
                                      </p:tavLst>
                                    </p:anim>
                                    <p:animEffect transition="in" filter="fade">
                                      <p:cBhvr>
                                        <p:cTn id="13"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9"/>
        <p:cNvGrpSpPr/>
        <p:nvPr/>
      </p:nvGrpSpPr>
      <p:grpSpPr>
        <a:xfrm>
          <a:off x="0" y="0"/>
          <a:ext cx="0" cy="0"/>
          <a:chOff x="0" y="0"/>
          <a:chExt cx="0" cy="0"/>
        </a:xfrm>
      </p:grpSpPr>
      <p:sp>
        <p:nvSpPr>
          <p:cNvPr id="390" name="Google Shape;390;p38"/>
          <p:cNvSpPr/>
          <p:nvPr/>
        </p:nvSpPr>
        <p:spPr>
          <a:xfrm flipH="1">
            <a:off x="5224383" y="3127078"/>
            <a:ext cx="1844892" cy="12095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endParaRPr sz="2394"/>
          </a:p>
        </p:txBody>
      </p:sp>
      <p:grpSp>
        <p:nvGrpSpPr>
          <p:cNvPr id="391" name="Google Shape;391;p38"/>
          <p:cNvGrpSpPr/>
          <p:nvPr/>
        </p:nvGrpSpPr>
        <p:grpSpPr>
          <a:xfrm rot="-5400000">
            <a:off x="5163304" y="1629168"/>
            <a:ext cx="371545" cy="416068"/>
            <a:chOff x="1835200" y="3337050"/>
            <a:chExt cx="279350" cy="312825"/>
          </a:xfrm>
        </p:grpSpPr>
        <p:sp>
          <p:nvSpPr>
            <p:cNvPr id="392" name="Google Shape;392;p3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sp>
          <p:nvSpPr>
            <p:cNvPr id="393" name="Google Shape;393;p3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sp>
          <p:nvSpPr>
            <p:cNvPr id="394" name="Google Shape;394;p3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598" tIns="121598" rIns="121598" bIns="121598" anchor="ctr" anchorCtr="0">
              <a:noAutofit/>
            </a:bodyPr>
            <a:lstStyle/>
            <a:p>
              <a:endParaRPr sz="2394"/>
            </a:p>
          </p:txBody>
        </p:sp>
      </p:grpSp>
      <p:sp>
        <p:nvSpPr>
          <p:cNvPr id="395" name="Google Shape;395;p38"/>
          <p:cNvSpPr txBox="1">
            <a:spLocks noGrp="1"/>
          </p:cNvSpPr>
          <p:nvPr>
            <p:ph type="title"/>
          </p:nvPr>
        </p:nvSpPr>
        <p:spPr>
          <a:xfrm>
            <a:off x="2129902" y="4086947"/>
            <a:ext cx="7902002" cy="1119623"/>
          </a:xfrm>
          <a:prstGeom prst="rect">
            <a:avLst/>
          </a:prstGeom>
        </p:spPr>
        <p:txBody>
          <a:bodyPr spcFirstLastPara="1" wrap="square" lIns="121598" tIns="121598" rIns="121598" bIns="121598" anchor="ctr" anchorCtr="0">
            <a:noAutofit/>
          </a:bodyPr>
          <a:lstStyle/>
          <a:p>
            <a:r>
              <a:rPr lang="vi-VN" sz="12768" dirty="0"/>
              <a:t>KHÁM PHÁ</a:t>
            </a:r>
            <a:endParaRPr sz="12768" dirty="0"/>
          </a:p>
        </p:txBody>
      </p:sp>
      <p:sp>
        <p:nvSpPr>
          <p:cNvPr id="397" name="Google Shape;397;p38"/>
          <p:cNvSpPr txBox="1">
            <a:spLocks noGrp="1"/>
          </p:cNvSpPr>
          <p:nvPr>
            <p:ph type="title" idx="2"/>
          </p:nvPr>
        </p:nvSpPr>
        <p:spPr>
          <a:xfrm>
            <a:off x="5230628" y="1900898"/>
            <a:ext cx="1700582" cy="1021467"/>
          </a:xfrm>
          <a:prstGeom prst="rect">
            <a:avLst/>
          </a:prstGeom>
        </p:spPr>
        <p:txBody>
          <a:bodyPr spcFirstLastPara="1" wrap="square" lIns="121598" tIns="121598" rIns="121598" bIns="121598" anchor="ctr" anchorCtr="0">
            <a:noAutofit/>
          </a:bodyPr>
          <a:lstStyle/>
          <a:p>
            <a:r>
              <a:rPr lang="en-GB" sz="10640" dirty="0"/>
              <a:t>01</a:t>
            </a:r>
            <a:endParaRPr sz="10640" dirty="0"/>
          </a:p>
        </p:txBody>
      </p:sp>
      <p:grpSp>
        <p:nvGrpSpPr>
          <p:cNvPr id="398" name="Google Shape;398;p38"/>
          <p:cNvGrpSpPr/>
          <p:nvPr/>
        </p:nvGrpSpPr>
        <p:grpSpPr>
          <a:xfrm flipH="1">
            <a:off x="8994509" y="531996"/>
            <a:ext cx="2199279" cy="1532419"/>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415" name="Google Shape;415;p38"/>
          <p:cNvGrpSpPr/>
          <p:nvPr/>
        </p:nvGrpSpPr>
        <p:grpSpPr>
          <a:xfrm>
            <a:off x="635923" y="441176"/>
            <a:ext cx="985888" cy="1053388"/>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426" name="Google Shape;426;p38"/>
          <p:cNvGrpSpPr/>
          <p:nvPr/>
        </p:nvGrpSpPr>
        <p:grpSpPr>
          <a:xfrm>
            <a:off x="5652665" y="6272083"/>
            <a:ext cx="856476" cy="26025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remium Vector | Happy cute little kid boy with idea lamp sign">
            <a:extLst>
              <a:ext uri="{FF2B5EF4-FFF2-40B4-BE49-F238E27FC236}">
                <a16:creationId xmlns:a16="http://schemas.microsoft.com/office/drawing/2014/main" id="{E7F8B744-7331-3F28-D585-F78A7D9039C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6474" y1="32907" x2="66474" y2="32907"/>
                        <a14:foregroundMark x1="50289" y1="30192" x2="50289" y2="30192"/>
                        <a14:foregroundMark x1="51060" y1="87540" x2="51060" y2="87540"/>
                        <a14:foregroundMark x1="51060" y1="87540" x2="68786" y2="87700"/>
                        <a14:foregroundMark x1="47399" y1="88179" x2="47399" y2="88179"/>
                        <a14:foregroundMark x1="70135" y1="88339" x2="70135" y2="88339"/>
                        <a14:foregroundMark x1="45857" y1="88339" x2="45857" y2="88339"/>
                        <a14:foregroundMark x1="72254" y1="88339" x2="72254" y2="88339"/>
                        <a14:foregroundMark x1="44123" y1="88498" x2="44123" y2="88498"/>
                        <a14:foregroundMark x1="67437" y1="31789" x2="67437" y2="31789"/>
                      </a14:backgroundRemoval>
                    </a14:imgEffect>
                  </a14:imgLayer>
                </a14:imgProps>
              </a:ext>
              <a:ext uri="{28A0092B-C50C-407E-A947-70E740481C1C}">
                <a14:useLocalDpi xmlns:a14="http://schemas.microsoft.com/office/drawing/2010/main" val="0"/>
              </a:ext>
            </a:extLst>
          </a:blip>
          <a:srcRect l="28972" t="13342" r="21772" b="11188"/>
          <a:stretch/>
        </p:blipFill>
        <p:spPr bwMode="auto">
          <a:xfrm flipH="1">
            <a:off x="926989" y="1446545"/>
            <a:ext cx="2537517" cy="468958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B1A40D0-874B-5E7E-C87E-3CFA210D3DED}"/>
              </a:ext>
            </a:extLst>
          </p:cNvPr>
          <p:cNvGrpSpPr/>
          <p:nvPr/>
        </p:nvGrpSpPr>
        <p:grpSpPr>
          <a:xfrm>
            <a:off x="3697432" y="946251"/>
            <a:ext cx="6652694" cy="2200941"/>
            <a:chOff x="2565545" y="1919376"/>
            <a:chExt cx="6652694" cy="2634218"/>
          </a:xfrm>
          <a:solidFill>
            <a:schemeClr val="accent1">
              <a:lumMod val="20000"/>
              <a:lumOff val="80000"/>
            </a:schemeClr>
          </a:solidFill>
        </p:grpSpPr>
        <p:sp>
          <p:nvSpPr>
            <p:cNvPr id="7" name="Cloud 6">
              <a:extLst>
                <a:ext uri="{FF2B5EF4-FFF2-40B4-BE49-F238E27FC236}">
                  <a16:creationId xmlns:a16="http://schemas.microsoft.com/office/drawing/2014/main" id="{BB2C35C1-D796-323D-75D4-64C8F33864AD}"/>
                </a:ext>
              </a:extLst>
            </p:cNvPr>
            <p:cNvSpPr/>
            <p:nvPr/>
          </p:nvSpPr>
          <p:spPr>
            <a:xfrm>
              <a:off x="2565545" y="1919376"/>
              <a:ext cx="6652694" cy="2634218"/>
            </a:xfrm>
            <a:custGeom>
              <a:avLst/>
              <a:gdLst>
                <a:gd name="connsiteX0" fmla="*/ 600590 w 6652694"/>
                <a:gd name="connsiteY0" fmla="*/ 876243 h 2634218"/>
                <a:gd name="connsiteX1" fmla="*/ 865928 w 6652694"/>
                <a:gd name="connsiteY1" fmla="*/ 421169 h 2634218"/>
                <a:gd name="connsiteX2" fmla="*/ 2156735 w 6652694"/>
                <a:gd name="connsiteY2" fmla="*/ 317203 h 2634218"/>
                <a:gd name="connsiteX3" fmla="*/ 3458168 w 6652694"/>
                <a:gd name="connsiteY3" fmla="*/ 209273 h 2634218"/>
                <a:gd name="connsiteX4" fmla="*/ 3965282 w 6652694"/>
                <a:gd name="connsiteY4" fmla="*/ 12195 h 2634218"/>
                <a:gd name="connsiteX5" fmla="*/ 4594208 w 6652694"/>
                <a:gd name="connsiteY5" fmla="*/ 151284 h 2634218"/>
                <a:gd name="connsiteX6" fmla="*/ 5461214 w 6652694"/>
                <a:gd name="connsiteY6" fmla="*/ 42074 h 2634218"/>
                <a:gd name="connsiteX7" fmla="*/ 5900877 w 6652694"/>
                <a:gd name="connsiteY7" fmla="*/ 340009 h 2634218"/>
                <a:gd name="connsiteX8" fmla="*/ 6465124 w 6652694"/>
                <a:gd name="connsiteY8" fmla="*/ 629163 h 2634218"/>
                <a:gd name="connsiteX9" fmla="*/ 6439869 w 6652694"/>
                <a:gd name="connsiteY9" fmla="*/ 942708 h 2634218"/>
                <a:gd name="connsiteX10" fmla="*/ 6624358 w 6652694"/>
                <a:gd name="connsiteY10" fmla="*/ 1422111 h 2634218"/>
                <a:gd name="connsiteX11" fmla="*/ 5760124 w 6652694"/>
                <a:gd name="connsiteY11" fmla="*/ 1841757 h 2634218"/>
                <a:gd name="connsiteX12" fmla="*/ 5450743 w 6652694"/>
                <a:gd name="connsiteY12" fmla="*/ 2201340 h 2634218"/>
                <a:gd name="connsiteX13" fmla="*/ 4397399 w 6652694"/>
                <a:gd name="connsiteY13" fmla="*/ 2244878 h 2634218"/>
                <a:gd name="connsiteX14" fmla="*/ 3644659 w 6652694"/>
                <a:gd name="connsiteY14" fmla="*/ 2628486 h 2634218"/>
                <a:gd name="connsiteX15" fmla="*/ 2537879 w 6652694"/>
                <a:gd name="connsiteY15" fmla="*/ 2394333 h 2634218"/>
                <a:gd name="connsiteX16" fmla="*/ 893801 w 6652694"/>
                <a:gd name="connsiteY16" fmla="*/ 2162985 h 2634218"/>
                <a:gd name="connsiteX17" fmla="*/ 170937 w 6652694"/>
                <a:gd name="connsiteY17" fmla="*/ 1905539 h 2634218"/>
                <a:gd name="connsiteX18" fmla="*/ 325396 w 6652694"/>
                <a:gd name="connsiteY18" fmla="*/ 1558030 h 2634218"/>
                <a:gd name="connsiteX19" fmla="*/ -770 w 6652694"/>
                <a:gd name="connsiteY19" fmla="*/ 1201496 h 2634218"/>
                <a:gd name="connsiteX20" fmla="*/ 594892 w 6652694"/>
                <a:gd name="connsiteY20" fmla="*/ 884597 h 2634218"/>
                <a:gd name="connsiteX21" fmla="*/ 600590 w 6652694"/>
                <a:gd name="connsiteY21" fmla="*/ 876243 h 2634218"/>
                <a:gd name="connsiteX0" fmla="*/ 722710 w 6652694"/>
                <a:gd name="connsiteY0" fmla="*/ 1596201 h 2634218"/>
                <a:gd name="connsiteX1" fmla="*/ 332634 w 6652694"/>
                <a:gd name="connsiteY1" fmla="*/ 1547603 h 2634218"/>
                <a:gd name="connsiteX2" fmla="*/ 1066895 w 6652694"/>
                <a:gd name="connsiteY2" fmla="*/ 2128045 h 2634218"/>
                <a:gd name="connsiteX3" fmla="*/ 896265 w 6652694"/>
                <a:gd name="connsiteY3" fmla="*/ 2151278 h 2634218"/>
                <a:gd name="connsiteX4" fmla="*/ 2537571 w 6652694"/>
                <a:gd name="connsiteY4" fmla="*/ 2383601 h 2634218"/>
                <a:gd name="connsiteX5" fmla="*/ 2434701 w 6652694"/>
                <a:gd name="connsiteY5" fmla="*/ 2277500 h 2634218"/>
                <a:gd name="connsiteX6" fmla="*/ 4439287 w 6652694"/>
                <a:gd name="connsiteY6" fmla="*/ 2119021 h 2634218"/>
                <a:gd name="connsiteX7" fmla="*/ 4398169 w 6652694"/>
                <a:gd name="connsiteY7" fmla="*/ 2235426 h 2634218"/>
                <a:gd name="connsiteX8" fmla="*/ 5255782 w 6652694"/>
                <a:gd name="connsiteY8" fmla="*/ 1399672 h 2634218"/>
                <a:gd name="connsiteX9" fmla="*/ 5756428 w 6652694"/>
                <a:gd name="connsiteY9" fmla="*/ 1834806 h 2634218"/>
                <a:gd name="connsiteX10" fmla="*/ 6436789 w 6652694"/>
                <a:gd name="connsiteY10" fmla="*/ 936244 h 2634218"/>
                <a:gd name="connsiteX11" fmla="*/ 6213800 w 6652694"/>
                <a:gd name="connsiteY11" fmla="*/ 1099420 h 2634218"/>
                <a:gd name="connsiteX12" fmla="*/ 5901801 w 6652694"/>
                <a:gd name="connsiteY12" fmla="*/ 330862 h 2634218"/>
                <a:gd name="connsiteX13" fmla="*/ 5913505 w 6652694"/>
                <a:gd name="connsiteY13" fmla="*/ 407937 h 2634218"/>
                <a:gd name="connsiteX14" fmla="*/ 4477940 w 6652694"/>
                <a:gd name="connsiteY14" fmla="*/ 240982 h 2634218"/>
                <a:gd name="connsiteX15" fmla="*/ 4592206 w 6652694"/>
                <a:gd name="connsiteY15" fmla="*/ 142686 h 2634218"/>
                <a:gd name="connsiteX16" fmla="*/ 3409659 w 6652694"/>
                <a:gd name="connsiteY16" fmla="*/ 287812 h 2634218"/>
                <a:gd name="connsiteX17" fmla="*/ 3464944 w 6652694"/>
                <a:gd name="connsiteY17" fmla="*/ 203054 h 2634218"/>
                <a:gd name="connsiteX18" fmla="*/ 2155965 w 6652694"/>
                <a:gd name="connsiteY18" fmla="*/ 316593 h 2634218"/>
                <a:gd name="connsiteX19" fmla="*/ 2356162 w 6652694"/>
                <a:gd name="connsiteY19" fmla="*/ 398791 h 2634218"/>
                <a:gd name="connsiteX20" fmla="*/ 635547 w 6652694"/>
                <a:gd name="connsiteY20" fmla="*/ 962770 h 2634218"/>
                <a:gd name="connsiteX21" fmla="*/ 600590 w 6652694"/>
                <a:gd name="connsiteY21" fmla="*/ 876243 h 263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52694" h="2634218" fill="none" extrusionOk="0">
                  <a:moveTo>
                    <a:pt x="600590" y="876243"/>
                  </a:moveTo>
                  <a:cubicBezTo>
                    <a:pt x="515202" y="688928"/>
                    <a:pt x="690032" y="519260"/>
                    <a:pt x="865928" y="421169"/>
                  </a:cubicBezTo>
                  <a:cubicBezTo>
                    <a:pt x="1298018" y="281867"/>
                    <a:pt x="1707084" y="233456"/>
                    <a:pt x="2156735" y="317203"/>
                  </a:cubicBezTo>
                  <a:cubicBezTo>
                    <a:pt x="2518112" y="5193"/>
                    <a:pt x="3137058" y="7925"/>
                    <a:pt x="3458168" y="209273"/>
                  </a:cubicBezTo>
                  <a:cubicBezTo>
                    <a:pt x="3589942" y="106879"/>
                    <a:pt x="3749550" y="46558"/>
                    <a:pt x="3965282" y="12195"/>
                  </a:cubicBezTo>
                  <a:cubicBezTo>
                    <a:pt x="4252047" y="-30158"/>
                    <a:pt x="4481398" y="7963"/>
                    <a:pt x="4594208" y="151284"/>
                  </a:cubicBezTo>
                  <a:cubicBezTo>
                    <a:pt x="4778418" y="81747"/>
                    <a:pt x="5171514" y="-37371"/>
                    <a:pt x="5461214" y="42074"/>
                  </a:cubicBezTo>
                  <a:cubicBezTo>
                    <a:pt x="5707217" y="124542"/>
                    <a:pt x="5868413" y="192236"/>
                    <a:pt x="5900877" y="340009"/>
                  </a:cubicBezTo>
                  <a:cubicBezTo>
                    <a:pt x="6140181" y="373650"/>
                    <a:pt x="6387893" y="514138"/>
                    <a:pt x="6465124" y="629163"/>
                  </a:cubicBezTo>
                  <a:cubicBezTo>
                    <a:pt x="6526973" y="698955"/>
                    <a:pt x="6534432" y="814741"/>
                    <a:pt x="6439869" y="942708"/>
                  </a:cubicBezTo>
                  <a:cubicBezTo>
                    <a:pt x="6651337" y="1117967"/>
                    <a:pt x="6667388" y="1275540"/>
                    <a:pt x="6624358" y="1422111"/>
                  </a:cubicBezTo>
                  <a:cubicBezTo>
                    <a:pt x="6545431" y="1666324"/>
                    <a:pt x="6192004" y="1884360"/>
                    <a:pt x="5760124" y="1841757"/>
                  </a:cubicBezTo>
                  <a:cubicBezTo>
                    <a:pt x="5762297" y="1978670"/>
                    <a:pt x="5643059" y="2081545"/>
                    <a:pt x="5450743" y="2201340"/>
                  </a:cubicBezTo>
                  <a:cubicBezTo>
                    <a:pt x="5107424" y="2381288"/>
                    <a:pt x="4637794" y="2363515"/>
                    <a:pt x="4397399" y="2244878"/>
                  </a:cubicBezTo>
                  <a:cubicBezTo>
                    <a:pt x="4326987" y="2393608"/>
                    <a:pt x="3989203" y="2579279"/>
                    <a:pt x="3644659" y="2628486"/>
                  </a:cubicBezTo>
                  <a:cubicBezTo>
                    <a:pt x="3169632" y="2605812"/>
                    <a:pt x="2740146" y="2603118"/>
                    <a:pt x="2537879" y="2394333"/>
                  </a:cubicBezTo>
                  <a:cubicBezTo>
                    <a:pt x="1834631" y="2574864"/>
                    <a:pt x="1218486" y="2414693"/>
                    <a:pt x="893801" y="2162985"/>
                  </a:cubicBezTo>
                  <a:cubicBezTo>
                    <a:pt x="580349" y="2202227"/>
                    <a:pt x="254256" y="2105193"/>
                    <a:pt x="170937" y="1905539"/>
                  </a:cubicBezTo>
                  <a:cubicBezTo>
                    <a:pt x="117017" y="1753785"/>
                    <a:pt x="182826" y="1622912"/>
                    <a:pt x="325396" y="1558030"/>
                  </a:cubicBezTo>
                  <a:cubicBezTo>
                    <a:pt x="119256" y="1489294"/>
                    <a:pt x="-66525" y="1343717"/>
                    <a:pt x="-770" y="1201496"/>
                  </a:cubicBezTo>
                  <a:cubicBezTo>
                    <a:pt x="-35728" y="1017343"/>
                    <a:pt x="265649" y="849839"/>
                    <a:pt x="594892" y="884597"/>
                  </a:cubicBezTo>
                  <a:cubicBezTo>
                    <a:pt x="596545" y="881605"/>
                    <a:pt x="598286" y="879395"/>
                    <a:pt x="600590" y="876243"/>
                  </a:cubicBezTo>
                  <a:close/>
                </a:path>
                <a:path w="6652694" h="2634218" fill="none" extrusionOk="0">
                  <a:moveTo>
                    <a:pt x="722710" y="1596201"/>
                  </a:moveTo>
                  <a:cubicBezTo>
                    <a:pt x="592046" y="1572890"/>
                    <a:pt x="414237" y="1584518"/>
                    <a:pt x="332634" y="1547603"/>
                  </a:cubicBezTo>
                  <a:moveTo>
                    <a:pt x="1066895" y="2128045"/>
                  </a:moveTo>
                  <a:cubicBezTo>
                    <a:pt x="1008703" y="2127961"/>
                    <a:pt x="963696" y="2144878"/>
                    <a:pt x="896265" y="2151278"/>
                  </a:cubicBezTo>
                  <a:moveTo>
                    <a:pt x="2537571" y="2383601"/>
                  </a:moveTo>
                  <a:cubicBezTo>
                    <a:pt x="2497404" y="2346303"/>
                    <a:pt x="2472221" y="2308159"/>
                    <a:pt x="2434701" y="2277500"/>
                  </a:cubicBezTo>
                  <a:moveTo>
                    <a:pt x="4439287" y="2119021"/>
                  </a:moveTo>
                  <a:cubicBezTo>
                    <a:pt x="4429448" y="2156439"/>
                    <a:pt x="4413465" y="2206659"/>
                    <a:pt x="4398169" y="2235426"/>
                  </a:cubicBezTo>
                  <a:moveTo>
                    <a:pt x="5255782" y="1399672"/>
                  </a:moveTo>
                  <a:cubicBezTo>
                    <a:pt x="5536306" y="1472243"/>
                    <a:pt x="5744790" y="1656555"/>
                    <a:pt x="5756428" y="1834806"/>
                  </a:cubicBezTo>
                  <a:moveTo>
                    <a:pt x="6436789" y="936244"/>
                  </a:moveTo>
                  <a:cubicBezTo>
                    <a:pt x="6370838" y="991645"/>
                    <a:pt x="6305487" y="1057885"/>
                    <a:pt x="6213800" y="1099420"/>
                  </a:cubicBezTo>
                  <a:moveTo>
                    <a:pt x="5901801" y="330862"/>
                  </a:moveTo>
                  <a:cubicBezTo>
                    <a:pt x="5908854" y="359183"/>
                    <a:pt x="5907883" y="380689"/>
                    <a:pt x="5913505" y="407937"/>
                  </a:cubicBezTo>
                  <a:moveTo>
                    <a:pt x="4477940" y="240982"/>
                  </a:moveTo>
                  <a:cubicBezTo>
                    <a:pt x="4510502" y="205285"/>
                    <a:pt x="4543245" y="167151"/>
                    <a:pt x="4592206" y="142686"/>
                  </a:cubicBezTo>
                  <a:moveTo>
                    <a:pt x="3409659" y="287812"/>
                  </a:moveTo>
                  <a:cubicBezTo>
                    <a:pt x="3417456" y="257810"/>
                    <a:pt x="3442139" y="228476"/>
                    <a:pt x="3464944" y="203054"/>
                  </a:cubicBezTo>
                  <a:moveTo>
                    <a:pt x="2155965" y="316593"/>
                  </a:moveTo>
                  <a:cubicBezTo>
                    <a:pt x="2217487" y="338150"/>
                    <a:pt x="2282448" y="369550"/>
                    <a:pt x="2356162" y="398791"/>
                  </a:cubicBezTo>
                  <a:moveTo>
                    <a:pt x="635547" y="962770"/>
                  </a:moveTo>
                  <a:cubicBezTo>
                    <a:pt x="616320" y="935832"/>
                    <a:pt x="603695" y="901091"/>
                    <a:pt x="600590" y="876243"/>
                  </a:cubicBezTo>
                </a:path>
                <a:path w="6652694" h="2634218" stroke="0" extrusionOk="0">
                  <a:moveTo>
                    <a:pt x="600590" y="876243"/>
                  </a:moveTo>
                  <a:cubicBezTo>
                    <a:pt x="593717" y="747738"/>
                    <a:pt x="634470" y="506897"/>
                    <a:pt x="865928" y="421169"/>
                  </a:cubicBezTo>
                  <a:cubicBezTo>
                    <a:pt x="1136755" y="255934"/>
                    <a:pt x="1781852" y="127580"/>
                    <a:pt x="2156735" y="317203"/>
                  </a:cubicBezTo>
                  <a:cubicBezTo>
                    <a:pt x="2448991" y="-63270"/>
                    <a:pt x="3038811" y="-125189"/>
                    <a:pt x="3458168" y="209273"/>
                  </a:cubicBezTo>
                  <a:cubicBezTo>
                    <a:pt x="3563974" y="60801"/>
                    <a:pt x="3761935" y="9077"/>
                    <a:pt x="3965282" y="12195"/>
                  </a:cubicBezTo>
                  <a:cubicBezTo>
                    <a:pt x="4233359" y="-38421"/>
                    <a:pt x="4485790" y="13788"/>
                    <a:pt x="4594208" y="151284"/>
                  </a:cubicBezTo>
                  <a:cubicBezTo>
                    <a:pt x="4775944" y="27317"/>
                    <a:pt x="5144603" y="-40875"/>
                    <a:pt x="5461214" y="42074"/>
                  </a:cubicBezTo>
                  <a:cubicBezTo>
                    <a:pt x="5670043" y="87545"/>
                    <a:pt x="5838036" y="224861"/>
                    <a:pt x="5900877" y="340009"/>
                  </a:cubicBezTo>
                  <a:cubicBezTo>
                    <a:pt x="6157812" y="373030"/>
                    <a:pt x="6365375" y="481209"/>
                    <a:pt x="6465124" y="629163"/>
                  </a:cubicBezTo>
                  <a:cubicBezTo>
                    <a:pt x="6510911" y="736703"/>
                    <a:pt x="6525612" y="828224"/>
                    <a:pt x="6439869" y="942708"/>
                  </a:cubicBezTo>
                  <a:cubicBezTo>
                    <a:pt x="6653398" y="1124851"/>
                    <a:pt x="6686648" y="1250494"/>
                    <a:pt x="6624358" y="1422111"/>
                  </a:cubicBezTo>
                  <a:cubicBezTo>
                    <a:pt x="6435178" y="1665799"/>
                    <a:pt x="6189491" y="1774647"/>
                    <a:pt x="5760124" y="1841757"/>
                  </a:cubicBezTo>
                  <a:cubicBezTo>
                    <a:pt x="5759304" y="1998327"/>
                    <a:pt x="5638524" y="2148495"/>
                    <a:pt x="5450743" y="2201340"/>
                  </a:cubicBezTo>
                  <a:cubicBezTo>
                    <a:pt x="5166520" y="2335355"/>
                    <a:pt x="4805577" y="2293889"/>
                    <a:pt x="4397399" y="2244878"/>
                  </a:cubicBezTo>
                  <a:cubicBezTo>
                    <a:pt x="4319032" y="2436189"/>
                    <a:pt x="3941804" y="2641854"/>
                    <a:pt x="3644659" y="2628486"/>
                  </a:cubicBezTo>
                  <a:cubicBezTo>
                    <a:pt x="3188370" y="2736685"/>
                    <a:pt x="2721098" y="2647015"/>
                    <a:pt x="2537879" y="2394333"/>
                  </a:cubicBezTo>
                  <a:cubicBezTo>
                    <a:pt x="1956451" y="2553272"/>
                    <a:pt x="1252799" y="2480412"/>
                    <a:pt x="893801" y="2162985"/>
                  </a:cubicBezTo>
                  <a:cubicBezTo>
                    <a:pt x="594587" y="2231424"/>
                    <a:pt x="252505" y="2080910"/>
                    <a:pt x="170937" y="1905539"/>
                  </a:cubicBezTo>
                  <a:cubicBezTo>
                    <a:pt x="110095" y="1793485"/>
                    <a:pt x="170640" y="1660356"/>
                    <a:pt x="325396" y="1558030"/>
                  </a:cubicBezTo>
                  <a:cubicBezTo>
                    <a:pt x="103092" y="1469423"/>
                    <a:pt x="-57791" y="1342463"/>
                    <a:pt x="-770" y="1201496"/>
                  </a:cubicBezTo>
                  <a:cubicBezTo>
                    <a:pt x="65930" y="1001233"/>
                    <a:pt x="280569" y="981475"/>
                    <a:pt x="594892" y="884597"/>
                  </a:cubicBezTo>
                  <a:cubicBezTo>
                    <a:pt x="597336" y="881808"/>
                    <a:pt x="598524" y="879672"/>
                    <a:pt x="600590" y="876243"/>
                  </a:cubicBezTo>
                  <a:close/>
                </a:path>
                <a:path w="6652694" h="2634218" fill="none" stroke="0" extrusionOk="0">
                  <a:moveTo>
                    <a:pt x="722710" y="1596201"/>
                  </a:moveTo>
                  <a:cubicBezTo>
                    <a:pt x="592856" y="1597068"/>
                    <a:pt x="450912" y="1588678"/>
                    <a:pt x="332634" y="1547603"/>
                  </a:cubicBezTo>
                  <a:moveTo>
                    <a:pt x="1066895" y="2128045"/>
                  </a:moveTo>
                  <a:cubicBezTo>
                    <a:pt x="1019415" y="2135099"/>
                    <a:pt x="955924" y="2159219"/>
                    <a:pt x="896265" y="2151278"/>
                  </a:cubicBezTo>
                  <a:moveTo>
                    <a:pt x="2537571" y="2383601"/>
                  </a:moveTo>
                  <a:cubicBezTo>
                    <a:pt x="2485666" y="2353579"/>
                    <a:pt x="2470940" y="2320692"/>
                    <a:pt x="2434701" y="2277500"/>
                  </a:cubicBezTo>
                  <a:moveTo>
                    <a:pt x="4439287" y="2119021"/>
                  </a:moveTo>
                  <a:cubicBezTo>
                    <a:pt x="4433499" y="2160630"/>
                    <a:pt x="4420676" y="2196491"/>
                    <a:pt x="4398169" y="2235426"/>
                  </a:cubicBezTo>
                  <a:moveTo>
                    <a:pt x="5255782" y="1399672"/>
                  </a:moveTo>
                  <a:cubicBezTo>
                    <a:pt x="5555541" y="1470917"/>
                    <a:pt x="5769922" y="1627266"/>
                    <a:pt x="5756428" y="1834806"/>
                  </a:cubicBezTo>
                  <a:moveTo>
                    <a:pt x="6436789" y="936244"/>
                  </a:moveTo>
                  <a:cubicBezTo>
                    <a:pt x="6402658" y="993701"/>
                    <a:pt x="6331894" y="1065688"/>
                    <a:pt x="6213800" y="1099420"/>
                  </a:cubicBezTo>
                  <a:moveTo>
                    <a:pt x="5901801" y="330862"/>
                  </a:moveTo>
                  <a:cubicBezTo>
                    <a:pt x="5902851" y="358473"/>
                    <a:pt x="5910758" y="381162"/>
                    <a:pt x="5913505" y="407937"/>
                  </a:cubicBezTo>
                  <a:moveTo>
                    <a:pt x="4477940" y="240982"/>
                  </a:moveTo>
                  <a:cubicBezTo>
                    <a:pt x="4509432" y="206882"/>
                    <a:pt x="4548597" y="164134"/>
                    <a:pt x="4592206" y="142686"/>
                  </a:cubicBezTo>
                  <a:moveTo>
                    <a:pt x="3409659" y="287812"/>
                  </a:moveTo>
                  <a:cubicBezTo>
                    <a:pt x="3419536" y="262873"/>
                    <a:pt x="3443838" y="228691"/>
                    <a:pt x="3464944" y="203054"/>
                  </a:cubicBezTo>
                  <a:moveTo>
                    <a:pt x="2155965" y="316593"/>
                  </a:moveTo>
                  <a:cubicBezTo>
                    <a:pt x="2227780" y="342103"/>
                    <a:pt x="2288598" y="360828"/>
                    <a:pt x="2356162" y="398791"/>
                  </a:cubicBezTo>
                  <a:moveTo>
                    <a:pt x="635547" y="962770"/>
                  </a:moveTo>
                  <a:cubicBezTo>
                    <a:pt x="622144" y="929230"/>
                    <a:pt x="604523" y="901945"/>
                    <a:pt x="600590" y="876243"/>
                  </a:cubicBezTo>
                </a:path>
              </a:pathLst>
            </a:custGeom>
            <a:solidFill>
              <a:schemeClr val="accent2">
                <a:lumMod val="20000"/>
                <a:lumOff val="80000"/>
              </a:schemeClr>
            </a:solidFill>
            <a:ln w="19050">
              <a:solidFill>
                <a:schemeClr val="bg1">
                  <a:lumMod val="25000"/>
                </a:schemeClr>
              </a:solidFill>
              <a:extLst>
                <a:ext uri="{C807C97D-BFC1-408E-A445-0C87EB9F89A2}">
                  <ask:lineSketchStyleProps xmlns:ask="http://schemas.microsoft.com/office/drawing/2018/sketchyshapes" xmlns="" sd="4227551924">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2">
                    <a:lumMod val="10000"/>
                  </a:schemeClr>
                </a:solidFill>
              </a:endParaRPr>
            </a:p>
          </p:txBody>
        </p:sp>
        <p:sp>
          <p:nvSpPr>
            <p:cNvPr id="8" name="TextBox 7">
              <a:extLst>
                <a:ext uri="{FF2B5EF4-FFF2-40B4-BE49-F238E27FC236}">
                  <a16:creationId xmlns:a16="http://schemas.microsoft.com/office/drawing/2014/main" id="{D3C6BFC2-B79E-E551-53F5-ED7FFE86D4D1}"/>
                </a:ext>
              </a:extLst>
            </p:cNvPr>
            <p:cNvSpPr txBox="1"/>
            <p:nvPr/>
          </p:nvSpPr>
          <p:spPr>
            <a:xfrm>
              <a:off x="2805426" y="2476295"/>
              <a:ext cx="6172932" cy="1436626"/>
            </a:xfrm>
            <a:custGeom>
              <a:avLst/>
              <a:gdLst>
                <a:gd name="connsiteX0" fmla="*/ 0 w 6172932"/>
                <a:gd name="connsiteY0" fmla="*/ 0 h 1200329"/>
                <a:gd name="connsiteX1" fmla="*/ 375988 w 6172932"/>
                <a:gd name="connsiteY1" fmla="*/ 0 h 1200329"/>
                <a:gd name="connsiteX2" fmla="*/ 813705 w 6172932"/>
                <a:gd name="connsiteY2" fmla="*/ 0 h 1200329"/>
                <a:gd name="connsiteX3" fmla="*/ 1498339 w 6172932"/>
                <a:gd name="connsiteY3" fmla="*/ 0 h 1200329"/>
                <a:gd name="connsiteX4" fmla="*/ 2059515 w 6172932"/>
                <a:gd name="connsiteY4" fmla="*/ 0 h 1200329"/>
                <a:gd name="connsiteX5" fmla="*/ 2744149 w 6172932"/>
                <a:gd name="connsiteY5" fmla="*/ 0 h 1200329"/>
                <a:gd name="connsiteX6" fmla="*/ 3367054 w 6172932"/>
                <a:gd name="connsiteY6" fmla="*/ 0 h 1200329"/>
                <a:gd name="connsiteX7" fmla="*/ 3743041 w 6172932"/>
                <a:gd name="connsiteY7" fmla="*/ 0 h 1200329"/>
                <a:gd name="connsiteX8" fmla="*/ 4365946 w 6172932"/>
                <a:gd name="connsiteY8" fmla="*/ 0 h 1200329"/>
                <a:gd name="connsiteX9" fmla="*/ 4927122 w 6172932"/>
                <a:gd name="connsiteY9" fmla="*/ 0 h 1200329"/>
                <a:gd name="connsiteX10" fmla="*/ 5303110 w 6172932"/>
                <a:gd name="connsiteY10" fmla="*/ 0 h 1200329"/>
                <a:gd name="connsiteX11" fmla="*/ 5679097 w 6172932"/>
                <a:gd name="connsiteY11" fmla="*/ 0 h 1200329"/>
                <a:gd name="connsiteX12" fmla="*/ 6172932 w 6172932"/>
                <a:gd name="connsiteY12" fmla="*/ 0 h 1200329"/>
                <a:gd name="connsiteX13" fmla="*/ 6172932 w 6172932"/>
                <a:gd name="connsiteY13" fmla="*/ 376103 h 1200329"/>
                <a:gd name="connsiteX14" fmla="*/ 6172932 w 6172932"/>
                <a:gd name="connsiteY14" fmla="*/ 788216 h 1200329"/>
                <a:gd name="connsiteX15" fmla="*/ 6172932 w 6172932"/>
                <a:gd name="connsiteY15" fmla="*/ 1200329 h 1200329"/>
                <a:gd name="connsiteX16" fmla="*/ 5735215 w 6172932"/>
                <a:gd name="connsiteY16" fmla="*/ 1200329 h 1200329"/>
                <a:gd name="connsiteX17" fmla="*/ 5359227 w 6172932"/>
                <a:gd name="connsiteY17" fmla="*/ 1200329 h 1200329"/>
                <a:gd name="connsiteX18" fmla="*/ 4921510 w 6172932"/>
                <a:gd name="connsiteY18" fmla="*/ 1200329 h 1200329"/>
                <a:gd name="connsiteX19" fmla="*/ 4422064 w 6172932"/>
                <a:gd name="connsiteY19" fmla="*/ 1200329 h 1200329"/>
                <a:gd name="connsiteX20" fmla="*/ 4046076 w 6172932"/>
                <a:gd name="connsiteY20" fmla="*/ 1200329 h 1200329"/>
                <a:gd name="connsiteX21" fmla="*/ 3361442 w 6172932"/>
                <a:gd name="connsiteY21" fmla="*/ 1200329 h 1200329"/>
                <a:gd name="connsiteX22" fmla="*/ 2800266 w 6172932"/>
                <a:gd name="connsiteY22" fmla="*/ 1200329 h 1200329"/>
                <a:gd name="connsiteX23" fmla="*/ 2300820 w 6172932"/>
                <a:gd name="connsiteY23" fmla="*/ 1200329 h 1200329"/>
                <a:gd name="connsiteX24" fmla="*/ 1739644 w 6172932"/>
                <a:gd name="connsiteY24" fmla="*/ 1200329 h 1200329"/>
                <a:gd name="connsiteX25" fmla="*/ 1178469 w 6172932"/>
                <a:gd name="connsiteY25" fmla="*/ 1200329 h 1200329"/>
                <a:gd name="connsiteX26" fmla="*/ 740752 w 6172932"/>
                <a:gd name="connsiteY26" fmla="*/ 1200329 h 1200329"/>
                <a:gd name="connsiteX27" fmla="*/ 0 w 6172932"/>
                <a:gd name="connsiteY27" fmla="*/ 1200329 h 1200329"/>
                <a:gd name="connsiteX28" fmla="*/ 0 w 6172932"/>
                <a:gd name="connsiteY28" fmla="*/ 800219 h 1200329"/>
                <a:gd name="connsiteX29" fmla="*/ 0 w 6172932"/>
                <a:gd name="connsiteY29" fmla="*/ 436120 h 1200329"/>
                <a:gd name="connsiteX30" fmla="*/ 0 w 6172932"/>
                <a:gd name="connsiteY3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72932" h="1200329" extrusionOk="0">
                  <a:moveTo>
                    <a:pt x="0" y="0"/>
                  </a:moveTo>
                  <a:cubicBezTo>
                    <a:pt x="105147" y="-36556"/>
                    <a:pt x="295308" y="30060"/>
                    <a:pt x="375988" y="0"/>
                  </a:cubicBezTo>
                  <a:cubicBezTo>
                    <a:pt x="456668" y="-30060"/>
                    <a:pt x="637254" y="38235"/>
                    <a:pt x="813705" y="0"/>
                  </a:cubicBezTo>
                  <a:cubicBezTo>
                    <a:pt x="990156" y="-38235"/>
                    <a:pt x="1214698" y="71418"/>
                    <a:pt x="1498339" y="0"/>
                  </a:cubicBezTo>
                  <a:cubicBezTo>
                    <a:pt x="1781980" y="-71418"/>
                    <a:pt x="1844971" y="63688"/>
                    <a:pt x="2059515" y="0"/>
                  </a:cubicBezTo>
                  <a:cubicBezTo>
                    <a:pt x="2274059" y="-63688"/>
                    <a:pt x="2435134" y="9904"/>
                    <a:pt x="2744149" y="0"/>
                  </a:cubicBezTo>
                  <a:cubicBezTo>
                    <a:pt x="3053164" y="-9904"/>
                    <a:pt x="3161287" y="70230"/>
                    <a:pt x="3367054" y="0"/>
                  </a:cubicBezTo>
                  <a:cubicBezTo>
                    <a:pt x="3572821" y="-70230"/>
                    <a:pt x="3565559" y="37387"/>
                    <a:pt x="3743041" y="0"/>
                  </a:cubicBezTo>
                  <a:cubicBezTo>
                    <a:pt x="3920523" y="-37387"/>
                    <a:pt x="4111441" y="63436"/>
                    <a:pt x="4365946" y="0"/>
                  </a:cubicBezTo>
                  <a:cubicBezTo>
                    <a:pt x="4620451" y="-63436"/>
                    <a:pt x="4801637" y="28552"/>
                    <a:pt x="4927122" y="0"/>
                  </a:cubicBezTo>
                  <a:cubicBezTo>
                    <a:pt x="5052607" y="-28552"/>
                    <a:pt x="5204811" y="1637"/>
                    <a:pt x="5303110" y="0"/>
                  </a:cubicBezTo>
                  <a:cubicBezTo>
                    <a:pt x="5401409" y="-1637"/>
                    <a:pt x="5543962" y="34663"/>
                    <a:pt x="5679097" y="0"/>
                  </a:cubicBezTo>
                  <a:cubicBezTo>
                    <a:pt x="5814232" y="-34663"/>
                    <a:pt x="5935161" y="14519"/>
                    <a:pt x="6172932" y="0"/>
                  </a:cubicBezTo>
                  <a:cubicBezTo>
                    <a:pt x="6203764" y="141701"/>
                    <a:pt x="6147753" y="272170"/>
                    <a:pt x="6172932" y="376103"/>
                  </a:cubicBezTo>
                  <a:cubicBezTo>
                    <a:pt x="6198111" y="480036"/>
                    <a:pt x="6146844" y="692279"/>
                    <a:pt x="6172932" y="788216"/>
                  </a:cubicBezTo>
                  <a:cubicBezTo>
                    <a:pt x="6199020" y="884153"/>
                    <a:pt x="6138974" y="1068422"/>
                    <a:pt x="6172932" y="1200329"/>
                  </a:cubicBezTo>
                  <a:cubicBezTo>
                    <a:pt x="6050326" y="1252365"/>
                    <a:pt x="5913411" y="1185970"/>
                    <a:pt x="5735215" y="1200329"/>
                  </a:cubicBezTo>
                  <a:cubicBezTo>
                    <a:pt x="5557019" y="1214688"/>
                    <a:pt x="5529638" y="1195467"/>
                    <a:pt x="5359227" y="1200329"/>
                  </a:cubicBezTo>
                  <a:cubicBezTo>
                    <a:pt x="5188816" y="1205191"/>
                    <a:pt x="5080419" y="1197834"/>
                    <a:pt x="4921510" y="1200329"/>
                  </a:cubicBezTo>
                  <a:cubicBezTo>
                    <a:pt x="4762601" y="1202824"/>
                    <a:pt x="4569580" y="1168734"/>
                    <a:pt x="4422064" y="1200329"/>
                  </a:cubicBezTo>
                  <a:cubicBezTo>
                    <a:pt x="4274548" y="1231924"/>
                    <a:pt x="4169199" y="1166000"/>
                    <a:pt x="4046076" y="1200329"/>
                  </a:cubicBezTo>
                  <a:cubicBezTo>
                    <a:pt x="3922953" y="1234658"/>
                    <a:pt x="3678576" y="1123895"/>
                    <a:pt x="3361442" y="1200329"/>
                  </a:cubicBezTo>
                  <a:cubicBezTo>
                    <a:pt x="3044308" y="1276763"/>
                    <a:pt x="3008424" y="1162290"/>
                    <a:pt x="2800266" y="1200329"/>
                  </a:cubicBezTo>
                  <a:cubicBezTo>
                    <a:pt x="2592108" y="1238368"/>
                    <a:pt x="2482244" y="1173584"/>
                    <a:pt x="2300820" y="1200329"/>
                  </a:cubicBezTo>
                  <a:cubicBezTo>
                    <a:pt x="2119396" y="1227074"/>
                    <a:pt x="1971995" y="1177571"/>
                    <a:pt x="1739644" y="1200329"/>
                  </a:cubicBezTo>
                  <a:cubicBezTo>
                    <a:pt x="1507293" y="1223087"/>
                    <a:pt x="1306252" y="1187461"/>
                    <a:pt x="1178469" y="1200329"/>
                  </a:cubicBezTo>
                  <a:cubicBezTo>
                    <a:pt x="1050686" y="1213197"/>
                    <a:pt x="925196" y="1190676"/>
                    <a:pt x="740752" y="1200329"/>
                  </a:cubicBezTo>
                  <a:cubicBezTo>
                    <a:pt x="556308" y="1209982"/>
                    <a:pt x="315571" y="1199575"/>
                    <a:pt x="0" y="1200329"/>
                  </a:cubicBezTo>
                  <a:cubicBezTo>
                    <a:pt x="-28758" y="1053254"/>
                    <a:pt x="3409" y="886656"/>
                    <a:pt x="0" y="800219"/>
                  </a:cubicBezTo>
                  <a:cubicBezTo>
                    <a:pt x="-3409" y="713782"/>
                    <a:pt x="1945" y="561209"/>
                    <a:pt x="0" y="436120"/>
                  </a:cubicBezTo>
                  <a:cubicBezTo>
                    <a:pt x="-1945" y="311031"/>
                    <a:pt x="2069" y="175743"/>
                    <a:pt x="0" y="0"/>
                  </a:cubicBezTo>
                  <a:close/>
                </a:path>
              </a:pathLst>
            </a:custGeom>
            <a:noFill/>
            <a:ln>
              <a:noFill/>
              <a:extLst>
                <a:ext uri="{C807C97D-BFC1-408E-A445-0C87EB9F89A2}">
                  <ask:lineSketchStyleProps xmlns:ask="http://schemas.microsoft.com/office/drawing/2018/sketchyshapes" xmlns="" sd="1290345426">
                    <a:prstGeom prst="rect">
                      <a:avLst/>
                    </a:prstGeom>
                    <ask:type>
                      <ask:lineSketchScribble/>
                    </ask:type>
                  </ask:lineSketchStyleProps>
                </a:ext>
              </a:extLst>
            </a:ln>
          </p:spPr>
          <p:txBody>
            <a:bodyPr wrap="square" rtlCol="0">
              <a:spAutoFit/>
            </a:bodyPr>
            <a:lstStyle/>
            <a:p>
              <a:pPr algn="ctr"/>
              <a:r>
                <a:rPr lang="vi-VN" sz="3600" dirty="0">
                  <a:solidFill>
                    <a:schemeClr val="accent6">
                      <a:lumMod val="10000"/>
                    </a:schemeClr>
                  </a:solidFill>
                </a:rPr>
                <a:t>Khi bịt tai, bịt mắt bạn có nghe, nhìn thấy gì không?</a:t>
              </a:r>
              <a:endParaRPr lang="en-US" sz="3600" dirty="0">
                <a:solidFill>
                  <a:schemeClr val="accent6">
                    <a:lumMod val="10000"/>
                  </a:schemeClr>
                </a:solidFill>
              </a:endParaRPr>
            </a:p>
          </p:txBody>
        </p:sp>
      </p:grpSp>
      <p:sp>
        <p:nvSpPr>
          <p:cNvPr id="10" name="Google Shape;327;p30">
            <a:extLst>
              <a:ext uri="{FF2B5EF4-FFF2-40B4-BE49-F238E27FC236}">
                <a16:creationId xmlns:a16="http://schemas.microsoft.com/office/drawing/2014/main" id="{19B4B3B4-A527-321B-E584-157D6F6E4A0C}"/>
              </a:ext>
            </a:extLst>
          </p:cNvPr>
          <p:cNvSpPr txBox="1">
            <a:spLocks/>
          </p:cNvSpPr>
          <p:nvPr/>
        </p:nvSpPr>
        <p:spPr>
          <a:xfrm>
            <a:off x="3697432" y="3971497"/>
            <a:ext cx="7166186" cy="977813"/>
          </a:xfrm>
          <a:prstGeom prst="roundRect">
            <a:avLst>
              <a:gd name="adj" fmla="val 42464"/>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just"/>
            <a:r>
              <a:rPr lang="vi-VN" dirty="0">
                <a:latin typeface="+mn-lt"/>
              </a:rPr>
              <a:t>Khi bịt tai, chúng ta không thể nghe.</a:t>
            </a:r>
          </a:p>
        </p:txBody>
      </p:sp>
      <p:sp>
        <p:nvSpPr>
          <p:cNvPr id="11" name="Google Shape;327;p30">
            <a:extLst>
              <a:ext uri="{FF2B5EF4-FFF2-40B4-BE49-F238E27FC236}">
                <a16:creationId xmlns:a16="http://schemas.microsoft.com/office/drawing/2014/main" id="{571C107C-2F58-950A-B806-35C9E3EB90E5}"/>
              </a:ext>
            </a:extLst>
          </p:cNvPr>
          <p:cNvSpPr txBox="1">
            <a:spLocks/>
          </p:cNvSpPr>
          <p:nvPr/>
        </p:nvSpPr>
        <p:spPr>
          <a:xfrm>
            <a:off x="3697432" y="5169414"/>
            <a:ext cx="7166186" cy="977813"/>
          </a:xfrm>
          <a:prstGeom prst="roundRect">
            <a:avLst>
              <a:gd name="adj" fmla="val 42464"/>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just"/>
            <a:r>
              <a:rPr lang="vi-VN" dirty="0">
                <a:latin typeface="+mn-lt"/>
              </a:rPr>
              <a:t>Khi bịt mắt, chúng ta không thể nhìn.</a:t>
            </a:r>
          </a:p>
        </p:txBody>
      </p:sp>
    </p:spTree>
    <p:extLst>
      <p:ext uri="{BB962C8B-B14F-4D97-AF65-F5344CB8AC3E}">
        <p14:creationId xmlns:p14="http://schemas.microsoft.com/office/powerpoint/2010/main" val="47884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ti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3"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7"/>
        <p:cNvGrpSpPr/>
        <p:nvPr/>
      </p:nvGrpSpPr>
      <p:grpSpPr>
        <a:xfrm>
          <a:off x="0" y="0"/>
          <a:ext cx="0" cy="0"/>
          <a:chOff x="0" y="0"/>
          <a:chExt cx="0" cy="0"/>
        </a:xfrm>
      </p:grpSpPr>
      <p:pic>
        <p:nvPicPr>
          <p:cNvPr id="477" name="Picture 476">
            <a:extLst>
              <a:ext uri="{FF2B5EF4-FFF2-40B4-BE49-F238E27FC236}">
                <a16:creationId xmlns:a16="http://schemas.microsoft.com/office/drawing/2014/main" id="{F0B10C66-891E-9430-3105-E0BFEEEFB88C}"/>
              </a:ext>
            </a:extLst>
          </p:cNvPr>
          <p:cNvPicPr>
            <a:picLocks noChangeAspect="1"/>
          </p:cNvPicPr>
          <p:nvPr/>
        </p:nvPicPr>
        <p:blipFill rotWithShape="1">
          <a:blip r:embed="rId3"/>
          <a:srcRect l="803" t="-499" r="58148" b="499"/>
          <a:stretch/>
        </p:blipFill>
        <p:spPr>
          <a:xfrm rot="21437892">
            <a:off x="7650800" y="990980"/>
            <a:ext cx="2321147" cy="2669363"/>
          </a:xfrm>
          <a:prstGeom prst="rect">
            <a:avLst/>
          </a:prstGeom>
        </p:spPr>
      </p:pic>
      <p:pic>
        <p:nvPicPr>
          <p:cNvPr id="473" name="Picture 472">
            <a:extLst>
              <a:ext uri="{FF2B5EF4-FFF2-40B4-BE49-F238E27FC236}">
                <a16:creationId xmlns:a16="http://schemas.microsoft.com/office/drawing/2014/main" id="{90A45F60-62AF-9994-73B9-19EA04C128B0}"/>
              </a:ext>
            </a:extLst>
          </p:cNvPr>
          <p:cNvPicPr>
            <a:picLocks noChangeAspect="1"/>
          </p:cNvPicPr>
          <p:nvPr/>
        </p:nvPicPr>
        <p:blipFill rotWithShape="1">
          <a:blip r:embed="rId4"/>
          <a:srcRect t="2928" r="54457"/>
          <a:stretch/>
        </p:blipFill>
        <p:spPr>
          <a:xfrm rot="367621">
            <a:off x="1858031" y="976933"/>
            <a:ext cx="2551068" cy="2697456"/>
          </a:xfrm>
          <a:prstGeom prst="rect">
            <a:avLst/>
          </a:prstGeom>
        </p:spPr>
      </p:pic>
      <p:pic>
        <p:nvPicPr>
          <p:cNvPr id="418" name="Picture 417">
            <a:extLst>
              <a:ext uri="{FF2B5EF4-FFF2-40B4-BE49-F238E27FC236}">
                <a16:creationId xmlns:a16="http://schemas.microsoft.com/office/drawing/2014/main" id="{4C8EAC97-EFEB-27D1-C458-BEC50B6CD191}"/>
              </a:ext>
            </a:extLst>
          </p:cNvPr>
          <p:cNvPicPr>
            <a:picLocks noChangeAspect="1"/>
          </p:cNvPicPr>
          <p:nvPr/>
        </p:nvPicPr>
        <p:blipFill rotWithShape="1">
          <a:blip r:embed="rId4"/>
          <a:srcRect l="53452" t="-1446" r="1005" b="4373"/>
          <a:stretch/>
        </p:blipFill>
        <p:spPr>
          <a:xfrm rot="371856">
            <a:off x="4704301" y="998864"/>
            <a:ext cx="2551068" cy="2697456"/>
          </a:xfrm>
          <a:prstGeom prst="rect">
            <a:avLst/>
          </a:prstGeom>
        </p:spPr>
      </p:pic>
      <p:sp>
        <p:nvSpPr>
          <p:cNvPr id="471" name="TextBox 470">
            <a:extLst>
              <a:ext uri="{FF2B5EF4-FFF2-40B4-BE49-F238E27FC236}">
                <a16:creationId xmlns:a16="http://schemas.microsoft.com/office/drawing/2014/main" id="{E461C36C-A533-A7C7-DF9F-B218A66BD0AE}"/>
              </a:ext>
            </a:extLst>
          </p:cNvPr>
          <p:cNvSpPr txBox="1"/>
          <p:nvPr/>
        </p:nvSpPr>
        <p:spPr>
          <a:xfrm>
            <a:off x="1641356" y="342219"/>
            <a:ext cx="9212744" cy="911019"/>
          </a:xfrm>
          <a:prstGeom prst="rect">
            <a:avLst/>
          </a:prstGeom>
          <a:noFill/>
        </p:spPr>
        <p:txBody>
          <a:bodyPr wrap="square" rtlCol="0">
            <a:spAutoFit/>
          </a:bodyPr>
          <a:lstStyle/>
          <a:p>
            <a:r>
              <a:rPr lang="vi-VN" sz="2660" b="1" dirty="0"/>
              <a:t>2. Kể một số việc làm để bảo vệ mắt và tai. Việc làm nào dưới đây giúp em phòng tránh cận thị?</a:t>
            </a:r>
            <a:endParaRPr lang="en-US" sz="2660" b="1" dirty="0"/>
          </a:p>
        </p:txBody>
      </p:sp>
      <p:pic>
        <p:nvPicPr>
          <p:cNvPr id="419" name="Picture 418">
            <a:extLst>
              <a:ext uri="{FF2B5EF4-FFF2-40B4-BE49-F238E27FC236}">
                <a16:creationId xmlns:a16="http://schemas.microsoft.com/office/drawing/2014/main" id="{7138304E-5C3C-0973-F08E-E598871198C2}"/>
              </a:ext>
            </a:extLst>
          </p:cNvPr>
          <p:cNvPicPr>
            <a:picLocks noChangeAspect="1"/>
          </p:cNvPicPr>
          <p:nvPr/>
        </p:nvPicPr>
        <p:blipFill rotWithShape="1">
          <a:blip r:embed="rId3"/>
          <a:srcRect l="57502" t="4110" r="1449" b="-129"/>
          <a:stretch/>
        </p:blipFill>
        <p:spPr>
          <a:xfrm rot="21437892">
            <a:off x="2037376" y="3879424"/>
            <a:ext cx="2321148" cy="2563093"/>
          </a:xfrm>
          <a:prstGeom prst="rect">
            <a:avLst/>
          </a:prstGeom>
        </p:spPr>
      </p:pic>
      <p:pic>
        <p:nvPicPr>
          <p:cNvPr id="420" name="Picture 419">
            <a:extLst>
              <a:ext uri="{FF2B5EF4-FFF2-40B4-BE49-F238E27FC236}">
                <a16:creationId xmlns:a16="http://schemas.microsoft.com/office/drawing/2014/main" id="{35283ED4-6491-DFE3-3145-F540EB92E599}"/>
              </a:ext>
            </a:extLst>
          </p:cNvPr>
          <p:cNvPicPr>
            <a:picLocks noChangeAspect="1"/>
          </p:cNvPicPr>
          <p:nvPr/>
        </p:nvPicPr>
        <p:blipFill rotWithShape="1">
          <a:blip r:embed="rId5"/>
          <a:srcRect l="51179" t="1188" r="2141" b="-68"/>
          <a:stretch/>
        </p:blipFill>
        <p:spPr>
          <a:xfrm rot="241344">
            <a:off x="7399793" y="3655564"/>
            <a:ext cx="2823162" cy="2871752"/>
          </a:xfrm>
          <a:prstGeom prst="rect">
            <a:avLst/>
          </a:prstGeom>
        </p:spPr>
      </p:pic>
      <p:pic>
        <p:nvPicPr>
          <p:cNvPr id="479" name="Picture 478">
            <a:extLst>
              <a:ext uri="{FF2B5EF4-FFF2-40B4-BE49-F238E27FC236}">
                <a16:creationId xmlns:a16="http://schemas.microsoft.com/office/drawing/2014/main" id="{9CCDEAEC-16D1-67DC-DAFD-53298D3CCDEB}"/>
              </a:ext>
            </a:extLst>
          </p:cNvPr>
          <p:cNvPicPr>
            <a:picLocks noChangeAspect="1"/>
          </p:cNvPicPr>
          <p:nvPr/>
        </p:nvPicPr>
        <p:blipFill rotWithShape="1">
          <a:blip r:embed="rId5"/>
          <a:srcRect l="4784" t="9956" r="53453"/>
          <a:stretch/>
        </p:blipFill>
        <p:spPr>
          <a:xfrm rot="241344">
            <a:off x="4778812" y="3922352"/>
            <a:ext cx="2525652" cy="261508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7"/>
        <p:cNvGrpSpPr/>
        <p:nvPr/>
      </p:nvGrpSpPr>
      <p:grpSpPr>
        <a:xfrm>
          <a:off x="0" y="0"/>
          <a:ext cx="0" cy="0"/>
          <a:chOff x="0" y="0"/>
          <a:chExt cx="0" cy="0"/>
        </a:xfrm>
      </p:grpSpPr>
      <p:pic>
        <p:nvPicPr>
          <p:cNvPr id="473" name="Picture 472">
            <a:extLst>
              <a:ext uri="{FF2B5EF4-FFF2-40B4-BE49-F238E27FC236}">
                <a16:creationId xmlns:a16="http://schemas.microsoft.com/office/drawing/2014/main" id="{90A45F60-62AF-9994-73B9-19EA04C128B0}"/>
              </a:ext>
            </a:extLst>
          </p:cNvPr>
          <p:cNvPicPr>
            <a:picLocks noChangeAspect="1"/>
          </p:cNvPicPr>
          <p:nvPr/>
        </p:nvPicPr>
        <p:blipFill rotWithShape="1">
          <a:blip r:embed="rId4"/>
          <a:srcRect t="2928" r="54457"/>
          <a:stretch/>
        </p:blipFill>
        <p:spPr>
          <a:xfrm rot="367621">
            <a:off x="1683091" y="1105688"/>
            <a:ext cx="3790408" cy="4007913"/>
          </a:xfrm>
          <a:prstGeom prst="rect">
            <a:avLst/>
          </a:prstGeom>
        </p:spPr>
      </p:pic>
      <p:pic>
        <p:nvPicPr>
          <p:cNvPr id="418" name="Picture 417">
            <a:extLst>
              <a:ext uri="{FF2B5EF4-FFF2-40B4-BE49-F238E27FC236}">
                <a16:creationId xmlns:a16="http://schemas.microsoft.com/office/drawing/2014/main" id="{4C8EAC97-EFEB-27D1-C458-BEC50B6CD191}"/>
              </a:ext>
            </a:extLst>
          </p:cNvPr>
          <p:cNvPicPr>
            <a:picLocks noChangeAspect="1"/>
          </p:cNvPicPr>
          <p:nvPr/>
        </p:nvPicPr>
        <p:blipFill rotWithShape="1">
          <a:blip r:embed="rId4"/>
          <a:srcRect l="53452" t="-1446" r="1005" b="4373"/>
          <a:stretch/>
        </p:blipFill>
        <p:spPr>
          <a:xfrm rot="371856">
            <a:off x="6128408" y="1218373"/>
            <a:ext cx="3790408" cy="4007913"/>
          </a:xfrm>
          <a:prstGeom prst="rect">
            <a:avLst/>
          </a:prstGeom>
        </p:spPr>
      </p:pic>
      <p:sp>
        <p:nvSpPr>
          <p:cNvPr id="471" name="TextBox 470">
            <a:extLst>
              <a:ext uri="{FF2B5EF4-FFF2-40B4-BE49-F238E27FC236}">
                <a16:creationId xmlns:a16="http://schemas.microsoft.com/office/drawing/2014/main" id="{E461C36C-A533-A7C7-DF9F-B218A66BD0AE}"/>
              </a:ext>
            </a:extLst>
          </p:cNvPr>
          <p:cNvSpPr txBox="1"/>
          <p:nvPr/>
        </p:nvSpPr>
        <p:spPr>
          <a:xfrm>
            <a:off x="1641356" y="342219"/>
            <a:ext cx="9212744" cy="911019"/>
          </a:xfrm>
          <a:prstGeom prst="rect">
            <a:avLst/>
          </a:prstGeom>
          <a:noFill/>
        </p:spPr>
        <p:txBody>
          <a:bodyPr wrap="square" rtlCol="0">
            <a:spAutoFit/>
          </a:bodyPr>
          <a:lstStyle/>
          <a:p>
            <a:r>
              <a:rPr lang="vi-VN" sz="2660" b="1" dirty="0"/>
              <a:t>2. Kể một số việc làm để bảo vệ mắt và tai. Việc làm nào dưới đây giúp em phòng tránh cận thị?</a:t>
            </a:r>
            <a:endParaRPr lang="en-US" sz="2660" b="1" dirty="0"/>
          </a:p>
        </p:txBody>
      </p:sp>
      <p:sp>
        <p:nvSpPr>
          <p:cNvPr id="4" name="Google Shape;327;p30">
            <a:extLst>
              <a:ext uri="{FF2B5EF4-FFF2-40B4-BE49-F238E27FC236}">
                <a16:creationId xmlns:a16="http://schemas.microsoft.com/office/drawing/2014/main" id="{3D574B31-44D8-C434-9E99-5BCD82BFB1DC}"/>
              </a:ext>
            </a:extLst>
          </p:cNvPr>
          <p:cNvSpPr txBox="1">
            <a:spLocks/>
          </p:cNvSpPr>
          <p:nvPr/>
        </p:nvSpPr>
        <p:spPr>
          <a:xfrm>
            <a:off x="2384929" y="5195428"/>
            <a:ext cx="2302676" cy="901277"/>
          </a:xfrm>
          <a:prstGeom prst="roundRect">
            <a:avLst>
              <a:gd name="adj" fmla="val 15145"/>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ctr"/>
            <a:r>
              <a:rPr lang="vi-VN" sz="2800" dirty="0">
                <a:latin typeface="+mn-lt"/>
              </a:rPr>
              <a:t>Khám tai</a:t>
            </a:r>
          </a:p>
        </p:txBody>
      </p:sp>
      <p:sp>
        <p:nvSpPr>
          <p:cNvPr id="5" name="Google Shape;327;p30">
            <a:extLst>
              <a:ext uri="{FF2B5EF4-FFF2-40B4-BE49-F238E27FC236}">
                <a16:creationId xmlns:a16="http://schemas.microsoft.com/office/drawing/2014/main" id="{25AB47BA-B01E-965B-39B3-FB8412AAE123}"/>
              </a:ext>
            </a:extLst>
          </p:cNvPr>
          <p:cNvSpPr txBox="1">
            <a:spLocks/>
          </p:cNvSpPr>
          <p:nvPr/>
        </p:nvSpPr>
        <p:spPr>
          <a:xfrm>
            <a:off x="6731340" y="5201162"/>
            <a:ext cx="3067981" cy="901277"/>
          </a:xfrm>
          <a:prstGeom prst="roundRect">
            <a:avLst>
              <a:gd name="adj" fmla="val 15145"/>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ctr"/>
            <a:r>
              <a:rPr lang="vi-VN" sz="2800" dirty="0">
                <a:latin typeface="+mn-lt"/>
              </a:rPr>
              <a:t>Nhảy lò cò cho nước ra khỏi tai</a:t>
            </a:r>
          </a:p>
        </p:txBody>
      </p:sp>
    </p:spTree>
    <p:extLst>
      <p:ext uri="{BB962C8B-B14F-4D97-AF65-F5344CB8AC3E}">
        <p14:creationId xmlns:p14="http://schemas.microsoft.com/office/powerpoint/2010/main" val="367999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7"/>
        <p:cNvGrpSpPr/>
        <p:nvPr/>
      </p:nvGrpSpPr>
      <p:grpSpPr>
        <a:xfrm>
          <a:off x="0" y="0"/>
          <a:ext cx="0" cy="0"/>
          <a:chOff x="0" y="0"/>
          <a:chExt cx="0" cy="0"/>
        </a:xfrm>
      </p:grpSpPr>
      <p:pic>
        <p:nvPicPr>
          <p:cNvPr id="477" name="Picture 476">
            <a:extLst>
              <a:ext uri="{FF2B5EF4-FFF2-40B4-BE49-F238E27FC236}">
                <a16:creationId xmlns:a16="http://schemas.microsoft.com/office/drawing/2014/main" id="{F0B10C66-891E-9430-3105-E0BFEEEFB88C}"/>
              </a:ext>
            </a:extLst>
          </p:cNvPr>
          <p:cNvPicPr>
            <a:picLocks noChangeAspect="1"/>
          </p:cNvPicPr>
          <p:nvPr/>
        </p:nvPicPr>
        <p:blipFill rotWithShape="1">
          <a:blip r:embed="rId4"/>
          <a:srcRect l="803" t="-499" r="58148" b="499"/>
          <a:stretch/>
        </p:blipFill>
        <p:spPr>
          <a:xfrm rot="21437892">
            <a:off x="2094622" y="1450017"/>
            <a:ext cx="3172821" cy="3648804"/>
          </a:xfrm>
          <a:prstGeom prst="rect">
            <a:avLst/>
          </a:prstGeom>
        </p:spPr>
      </p:pic>
      <p:sp>
        <p:nvSpPr>
          <p:cNvPr id="471" name="TextBox 470">
            <a:extLst>
              <a:ext uri="{FF2B5EF4-FFF2-40B4-BE49-F238E27FC236}">
                <a16:creationId xmlns:a16="http://schemas.microsoft.com/office/drawing/2014/main" id="{E461C36C-A533-A7C7-DF9F-B218A66BD0AE}"/>
              </a:ext>
            </a:extLst>
          </p:cNvPr>
          <p:cNvSpPr txBox="1"/>
          <p:nvPr/>
        </p:nvSpPr>
        <p:spPr>
          <a:xfrm>
            <a:off x="1641356" y="342219"/>
            <a:ext cx="9212744" cy="911019"/>
          </a:xfrm>
          <a:prstGeom prst="rect">
            <a:avLst/>
          </a:prstGeom>
          <a:noFill/>
        </p:spPr>
        <p:txBody>
          <a:bodyPr wrap="square" rtlCol="0">
            <a:spAutoFit/>
          </a:bodyPr>
          <a:lstStyle/>
          <a:p>
            <a:r>
              <a:rPr lang="vi-VN" sz="2660" b="1" dirty="0"/>
              <a:t>2. Kể một số việc làm để bảo vệ mắt và tai. Việc làm nào dưới đây giúp em phòng tránh cận thị?</a:t>
            </a:r>
            <a:endParaRPr lang="en-US" sz="2660" b="1" dirty="0"/>
          </a:p>
        </p:txBody>
      </p:sp>
      <p:pic>
        <p:nvPicPr>
          <p:cNvPr id="419" name="Picture 418">
            <a:extLst>
              <a:ext uri="{FF2B5EF4-FFF2-40B4-BE49-F238E27FC236}">
                <a16:creationId xmlns:a16="http://schemas.microsoft.com/office/drawing/2014/main" id="{7138304E-5C3C-0973-F08E-E598871198C2}"/>
              </a:ext>
            </a:extLst>
          </p:cNvPr>
          <p:cNvPicPr>
            <a:picLocks noChangeAspect="1"/>
          </p:cNvPicPr>
          <p:nvPr/>
        </p:nvPicPr>
        <p:blipFill rotWithShape="1">
          <a:blip r:embed="rId4"/>
          <a:srcRect l="57502" t="4110" r="1449" b="-129"/>
          <a:stretch/>
        </p:blipFill>
        <p:spPr>
          <a:xfrm rot="21437892">
            <a:off x="6249186" y="1713534"/>
            <a:ext cx="3104603" cy="3428211"/>
          </a:xfrm>
          <a:prstGeom prst="rect">
            <a:avLst/>
          </a:prstGeom>
        </p:spPr>
      </p:pic>
      <p:sp>
        <p:nvSpPr>
          <p:cNvPr id="3" name="Google Shape;327;p30">
            <a:extLst>
              <a:ext uri="{FF2B5EF4-FFF2-40B4-BE49-F238E27FC236}">
                <a16:creationId xmlns:a16="http://schemas.microsoft.com/office/drawing/2014/main" id="{88D24488-1C04-2B64-B29F-C122B1C55228}"/>
              </a:ext>
            </a:extLst>
          </p:cNvPr>
          <p:cNvSpPr txBox="1">
            <a:spLocks/>
          </p:cNvSpPr>
          <p:nvPr/>
        </p:nvSpPr>
        <p:spPr>
          <a:xfrm>
            <a:off x="2362517" y="5196251"/>
            <a:ext cx="2847384" cy="901277"/>
          </a:xfrm>
          <a:prstGeom prst="roundRect">
            <a:avLst>
              <a:gd name="adj" fmla="val 15145"/>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ctr"/>
            <a:r>
              <a:rPr lang="vi-VN" sz="2800" dirty="0">
                <a:latin typeface="+mn-lt"/>
              </a:rPr>
              <a:t>Bịt tai, </a:t>
            </a:r>
            <a:r>
              <a:rPr lang="vi-VN" sz="2800">
                <a:latin typeface="+mn-lt"/>
              </a:rPr>
              <a:t>đeo kính </a:t>
            </a:r>
            <a:r>
              <a:rPr lang="vi-VN" sz="2800" dirty="0">
                <a:latin typeface="+mn-lt"/>
              </a:rPr>
              <a:t>khi bơi</a:t>
            </a:r>
          </a:p>
        </p:txBody>
      </p:sp>
      <p:sp>
        <p:nvSpPr>
          <p:cNvPr id="4" name="Google Shape;327;p30">
            <a:extLst>
              <a:ext uri="{FF2B5EF4-FFF2-40B4-BE49-F238E27FC236}">
                <a16:creationId xmlns:a16="http://schemas.microsoft.com/office/drawing/2014/main" id="{3203491C-6A2A-F671-2F5A-D86D42643A34}"/>
              </a:ext>
            </a:extLst>
          </p:cNvPr>
          <p:cNvSpPr txBox="1">
            <a:spLocks/>
          </p:cNvSpPr>
          <p:nvPr/>
        </p:nvSpPr>
        <p:spPr>
          <a:xfrm>
            <a:off x="6364882" y="5202327"/>
            <a:ext cx="3067981" cy="901277"/>
          </a:xfrm>
          <a:prstGeom prst="roundRect">
            <a:avLst>
              <a:gd name="adj" fmla="val 15145"/>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ctr"/>
            <a:r>
              <a:rPr lang="vi-VN" sz="2800" dirty="0">
                <a:latin typeface="+mn-lt"/>
              </a:rPr>
              <a:t>Nhỏ mắt bằng nước muối sinh lí</a:t>
            </a:r>
          </a:p>
        </p:txBody>
      </p:sp>
    </p:spTree>
    <p:extLst>
      <p:ext uri="{BB962C8B-B14F-4D97-AF65-F5344CB8AC3E}">
        <p14:creationId xmlns:p14="http://schemas.microsoft.com/office/powerpoint/2010/main" val="42833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TotalTime>
  <Words>533</Words>
  <Application>Microsoft Office PowerPoint</Application>
  <PresentationFormat>Custom</PresentationFormat>
  <Paragraphs>57</Paragraphs>
  <Slides>20</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Patrick Hand SC</vt:lpstr>
      <vt:lpstr>Times New Roman</vt:lpstr>
      <vt:lpstr>Arial-Rounded</vt:lpstr>
      <vt:lpstr>Roboto</vt:lpstr>
      <vt:lpstr>Patrick Hand</vt:lpstr>
      <vt:lpstr>Annifont</vt:lpstr>
      <vt:lpstr>Raleway Black</vt:lpstr>
      <vt:lpstr>Titan One</vt:lpstr>
      <vt:lpstr>English Language Grammar Rules by Slidesgo</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Language Grammar Rules</dc:title>
  <dc:creator>Lê Hiền Chi</dc:creator>
  <cp:lastModifiedBy>Windows User</cp:lastModifiedBy>
  <cp:revision>9</cp:revision>
  <dcterms:modified xsi:type="dcterms:W3CDTF">2025-03-20T06:20:05Z</dcterms:modified>
</cp:coreProperties>
</file>