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0C4E7-254F-4123-9C4F-0598383371F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0498B-65C7-4BA5-A0DF-FE3A57D3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74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FD27-EE67-4CF1-8DDD-7115158815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FB4C-19E9-40C8-B0F4-72AFF8D3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320736" y="2659077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17" y="4555955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7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91570" y="2899574"/>
            <a:ext cx="10849970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29: PHÉP CỘNG SỐ CÓ HAI CHỮ SỐ </a:t>
            </a:r>
          </a:p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 SỐ CÓ MỘT CHỮ SỐ (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8532" y="453534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106600" y="3603490"/>
            <a:ext cx="1897681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23596" y="480721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78114" y="3642030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8532" y="5658631"/>
            <a:ext cx="12210532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6417182"/>
            <a:ext cx="12191999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6143088"/>
            <a:ext cx="12191999" cy="34470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960915" y="2376614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50029" y="812991"/>
            <a:ext cx="7973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0" y="163846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95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6063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6650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59610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0714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Arial-Rounded</vt:lpstr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2025-03-17T05:55:11Z</dcterms:created>
  <dcterms:modified xsi:type="dcterms:W3CDTF">2025-03-17T05:55:34Z</dcterms:modified>
</cp:coreProperties>
</file>