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2" r:id="rId2"/>
    <p:sldId id="281" r:id="rId3"/>
    <p:sldId id="289" r:id="rId4"/>
    <p:sldId id="282" r:id="rId5"/>
    <p:sldId id="283" r:id="rId6"/>
    <p:sldId id="284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1" d="100"/>
          <a:sy n="81" d="100"/>
        </p:scale>
        <p:origin x="44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459" y="1876301"/>
            <a:ext cx="8526483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 SỐ CÓ HAI CHỮ SỐ VỚI SỐ CÓ HAI CHỮ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60022" y="100472"/>
            <a:ext cx="8182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09776" y="767630"/>
            <a:ext cx="2683411" cy="178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138</Words>
  <Application>Microsoft Office PowerPoint</Application>
  <PresentationFormat>On-screen Show (16:9)</PresentationFormat>
  <Paragraphs>102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Arial-Rounded</vt:lpstr>
      <vt:lpstr>AvantGarde Md BT</vt:lpstr>
      <vt:lpstr>宋体</vt:lpstr>
      <vt:lpstr>.VnArial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65</cp:revision>
  <dcterms:created xsi:type="dcterms:W3CDTF">2017-01-10T13:46:13Z</dcterms:created>
  <dcterms:modified xsi:type="dcterms:W3CDTF">2025-03-17T06:01:11Z</dcterms:modified>
</cp:coreProperties>
</file>