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9"/>
  </p:notesMasterIdLst>
  <p:sldIdLst>
    <p:sldId id="264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CA2A8-9AE9-457C-8543-D569B88FF8B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2C927-6C2D-43FE-AA6C-C36AA244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6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8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048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51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949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520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EFB0-8E0D-41FF-A2E3-41F4824371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F984-658E-46A0-B8BE-34971EDE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7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EFB0-8E0D-41FF-A2E3-41F4824371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F984-658E-46A0-B8BE-34971EDE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0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EFB0-8E0D-41FF-A2E3-41F4824371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F984-658E-46A0-B8BE-34971EDE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88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0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 Md BT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8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60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9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76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36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64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9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EFB0-8E0D-41FF-A2E3-41F4824371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F984-658E-46A0-B8BE-34971EDE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3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96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01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0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EFB0-8E0D-41FF-A2E3-41F4824371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F984-658E-46A0-B8BE-34971EDE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5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EFB0-8E0D-41FF-A2E3-41F4824371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F984-658E-46A0-B8BE-34971EDE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0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EFB0-8E0D-41FF-A2E3-41F4824371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F984-658E-46A0-B8BE-34971EDE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EFB0-8E0D-41FF-A2E3-41F4824371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F984-658E-46A0-B8BE-34971EDE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EFB0-8E0D-41FF-A2E3-41F4824371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F984-658E-46A0-B8BE-34971EDE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5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EFB0-8E0D-41FF-A2E3-41F4824371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F984-658E-46A0-B8BE-34971EDE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4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EFB0-8E0D-41FF-A2E3-41F4824371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F984-658E-46A0-B8BE-34971EDE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3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EFB0-8E0D-41FF-A2E3-41F4824371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F984-658E-46A0-B8BE-34971EDE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5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279" y="2501735"/>
            <a:ext cx="11368644" cy="3103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30: 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 (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42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77"/>
            <a:endParaRPr lang="en-US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013363" y="133963"/>
            <a:ext cx="10910560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377"/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667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79702" y="1023507"/>
            <a:ext cx="3577881" cy="2375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57200" y="65139"/>
            <a:ext cx="4030133" cy="1679991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807518" y="1789219"/>
            <a:ext cx="10434452" cy="203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034973" y="3557331"/>
            <a:ext cx="1865748" cy="223255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629070" y="3554691"/>
            <a:ext cx="1865748" cy="2216725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9159831" y="3536220"/>
            <a:ext cx="1865748" cy="2219363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467339" y="3538864"/>
            <a:ext cx="1865748" cy="2219363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0640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661712" y="4768532"/>
            <a:ext cx="1449861" cy="1647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Q123</a:t>
            </a:r>
            <a:endParaRPr lang="en-US" sz="2400" dirty="0"/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475014" y="1567543"/>
            <a:ext cx="10585449" cy="503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24198" y="1235044"/>
            <a:ext cx="9785268" cy="1551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67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6568" y="1976576"/>
            <a:ext cx="6998525" cy="981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67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409700" y="125322"/>
            <a:ext cx="3564576" cy="15518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05900" y="3409513"/>
            <a:ext cx="913155" cy="876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69175" y="3359375"/>
            <a:ext cx="913155" cy="876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38563" y="3298675"/>
            <a:ext cx="913155" cy="876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15239" y="385947"/>
            <a:ext cx="25019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7800788" y="1646686"/>
            <a:ext cx="1287801" cy="69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  <a:endParaRPr lang="en-US"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88154" y="2103219"/>
            <a:ext cx="1287801" cy="69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  <a:endParaRPr lang="en-US"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24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570016" y="1314203"/>
            <a:ext cx="10165277" cy="520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58350" y="-18145"/>
            <a:ext cx="3166741" cy="137866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4130550" y="1947554"/>
            <a:ext cx="4025900" cy="10450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306784" y="2295901"/>
            <a:ext cx="649187" cy="517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9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9997" y="2293261"/>
            <a:ext cx="649187" cy="517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3216" y="2290623"/>
            <a:ext cx="649187" cy="517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9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6452" y="2287982"/>
            <a:ext cx="649187" cy="517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en-US" sz="29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14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630879"/>
            <a:ext cx="11400312" cy="49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216949" y="1330036"/>
            <a:ext cx="3298147" cy="85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08867" y="81375"/>
            <a:ext cx="3374572" cy="1469140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263580" y="2192483"/>
            <a:ext cx="2570665" cy="170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4393051" y="2259034"/>
            <a:ext cx="2462975" cy="160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8462209" y="2284350"/>
            <a:ext cx="2431308" cy="156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2485908" y="2248395"/>
            <a:ext cx="1171641" cy="164671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933" dirty="0"/>
          </a:p>
        </p:txBody>
      </p:sp>
      <p:sp>
        <p:nvSpPr>
          <p:cNvPr id="15" name="Rounded Rectangle 14"/>
          <p:cNvSpPr/>
          <p:nvPr/>
        </p:nvSpPr>
        <p:spPr>
          <a:xfrm>
            <a:off x="6505050" y="2277423"/>
            <a:ext cx="1171641" cy="1586016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933" dirty="0"/>
          </a:p>
        </p:txBody>
      </p:sp>
      <p:sp>
        <p:nvSpPr>
          <p:cNvPr id="16" name="Rounded Rectangle 15"/>
          <p:cNvSpPr/>
          <p:nvPr/>
        </p:nvSpPr>
        <p:spPr>
          <a:xfrm>
            <a:off x="10492516" y="2295896"/>
            <a:ext cx="1171641" cy="15358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1856848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364177" y="1047750"/>
            <a:ext cx="11289476" cy="550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95011" y="-10291"/>
            <a:ext cx="2675908" cy="11649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645231" y="2422567"/>
            <a:ext cx="791696" cy="596407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42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38435" y="5494318"/>
            <a:ext cx="715165" cy="554181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34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20759" y="5475846"/>
            <a:ext cx="791696" cy="596407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42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4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</Words>
  <Application>Microsoft Office PowerPoint</Application>
  <PresentationFormat>Widescreen</PresentationFormat>
  <Paragraphs>60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Arial-Rounded</vt:lpstr>
      <vt:lpstr>AvantGarde Md BT</vt:lpstr>
      <vt:lpstr>宋体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2025-03-17T06:01:26Z</dcterms:created>
  <dcterms:modified xsi:type="dcterms:W3CDTF">2025-03-17T06:02:59Z</dcterms:modified>
</cp:coreProperties>
</file>