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3"/>
  </p:notesMasterIdLst>
  <p:sldIdLst>
    <p:sldId id="296" r:id="rId5"/>
    <p:sldId id="275" r:id="rId6"/>
    <p:sldId id="276" r:id="rId7"/>
    <p:sldId id="277" r:id="rId8"/>
    <p:sldId id="289" r:id="rId9"/>
    <p:sldId id="279" r:id="rId10"/>
    <p:sldId id="292" r:id="rId11"/>
    <p:sldId id="293" r:id="rId12"/>
    <p:sldId id="294" r:id="rId13"/>
    <p:sldId id="281" r:id="rId14"/>
    <p:sldId id="282" r:id="rId15"/>
    <p:sldId id="283" r:id="rId16"/>
    <p:sldId id="284" r:id="rId17"/>
    <p:sldId id="295" r:id="rId18"/>
    <p:sldId id="285" r:id="rId19"/>
    <p:sldId id="286" r:id="rId20"/>
    <p:sldId id="287" r:id="rId21"/>
    <p:sldId id="290"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Arial-Rounded" panose="020B0500000000000000" charset="0"/>
      <p:regular r:id="rId28"/>
    </p:embeddedFont>
    <p:embeddedFont>
      <p:font typeface="DFPOP1-W9" panose="02010609010101010101" pitchFamily="1" charset="-128"/>
      <p:regular r:id="rId29"/>
    </p:embeddedFont>
    <p:embeddedFont>
      <p:font typeface="宋体" panose="02010600030101010101" pitchFamily="2" charset="-122"/>
      <p:regular r:id="rId30"/>
    </p:embeddedFont>
    <p:embeddedFont>
      <p:font typeface="HL Hoctro" panose="020B0604020202020204" charset="0"/>
      <p:regular r:id="rId31"/>
    </p:embeddedFont>
  </p:embeddedFontLst>
  <p:custDataLst>
    <p:tags r:id="rId32"/>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89293C27-06D2-442F-A694-0966E65ACEDD}">
          <p14:sldIdLst>
            <p14:sldId id="296"/>
            <p14:sldId id="275"/>
            <p14:sldId id="276"/>
            <p14:sldId id="277"/>
            <p14:sldId id="289"/>
            <p14:sldId id="279"/>
            <p14:sldId id="292"/>
            <p14:sldId id="293"/>
            <p14:sldId id="294"/>
            <p14:sldId id="281"/>
            <p14:sldId id="282"/>
            <p14:sldId id="283"/>
            <p14:sldId id="284"/>
            <p14:sldId id="295"/>
            <p14:sldId id="285"/>
            <p14:sldId id="286"/>
            <p14:sldId id="287"/>
            <p14:sldId id="29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A420"/>
    <a:srgbClr val="F14420"/>
    <a:srgbClr val="C4D836"/>
    <a:srgbClr val="679C31"/>
    <a:srgbClr val="920000"/>
    <a:srgbClr val="F56636"/>
    <a:srgbClr val="EF2A19"/>
    <a:srgbClr val="A9250B"/>
    <a:srgbClr val="FF6600"/>
    <a:srgbClr val="8CB8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ADC2EE-9B3C-458B-A42D-C4ACB5BF02CE}" v="893" dt="2020-08-13T12:42:42.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3" d="100"/>
          <a:sy n="93" d="100"/>
        </p:scale>
        <p:origin x="708" y="8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m Thi Minh Phuong" userId="59a886c1-9eb9-4e41-a264-fe10a6ee0c2c" providerId="ADAL" clId="{70ADC2EE-9B3C-458B-A42D-C4ACB5BF02CE}"/>
    <pc:docChg chg="undo custSel addSld delSld modSld sldOrd modSection">
      <pc:chgData name="Pham Thi Minh Phuong" userId="59a886c1-9eb9-4e41-a264-fe10a6ee0c2c" providerId="ADAL" clId="{70ADC2EE-9B3C-458B-A42D-C4ACB5BF02CE}" dt="2020-08-13T12:43:09.445" v="1275" actId="47"/>
      <pc:docMkLst>
        <pc:docMk/>
      </pc:docMkLst>
      <pc:sldChg chg="del">
        <pc:chgData name="Pham Thi Minh Phuong" userId="59a886c1-9eb9-4e41-a264-fe10a6ee0c2c" providerId="ADAL" clId="{70ADC2EE-9B3C-458B-A42D-C4ACB5BF02CE}" dt="2020-08-13T12:43:09.445" v="1275" actId="47"/>
        <pc:sldMkLst>
          <pc:docMk/>
          <pc:sldMk cId="0" sldId="265"/>
        </pc:sldMkLst>
      </pc:sldChg>
      <pc:sldChg chg="ord">
        <pc:chgData name="Pham Thi Minh Phuong" userId="59a886c1-9eb9-4e41-a264-fe10a6ee0c2c" providerId="ADAL" clId="{70ADC2EE-9B3C-458B-A42D-C4ACB5BF02CE}" dt="2020-08-13T12:22:30.495" v="697"/>
        <pc:sldMkLst>
          <pc:docMk/>
          <pc:sldMk cId="2825134617" sldId="270"/>
        </pc:sldMkLst>
      </pc:sldChg>
      <pc:sldChg chg="addSp delSp modSp add mod delAnim modAnim">
        <pc:chgData name="Pham Thi Minh Phuong" userId="59a886c1-9eb9-4e41-a264-fe10a6ee0c2c" providerId="ADAL" clId="{70ADC2EE-9B3C-458B-A42D-C4ACB5BF02CE}" dt="2020-08-13T12:02:50.467" v="47"/>
        <pc:sldMkLst>
          <pc:docMk/>
          <pc:sldMk cId="2645575311" sldId="280"/>
        </pc:sldMkLst>
        <pc:spChg chg="mod">
          <ac:chgData name="Pham Thi Minh Phuong" userId="59a886c1-9eb9-4e41-a264-fe10a6ee0c2c" providerId="ADAL" clId="{70ADC2EE-9B3C-458B-A42D-C4ACB5BF02CE}" dt="2020-08-13T11:43:31.795" v="30" actId="1076"/>
          <ac:spMkLst>
            <pc:docMk/>
            <pc:sldMk cId="2645575311" sldId="280"/>
            <ac:spMk id="4" creationId="{DAECB3AA-DE44-4B2E-8E42-EC1E254E3EC5}"/>
          </ac:spMkLst>
        </pc:spChg>
        <pc:spChg chg="del mod">
          <ac:chgData name="Pham Thi Minh Phuong" userId="59a886c1-9eb9-4e41-a264-fe10a6ee0c2c" providerId="ADAL" clId="{70ADC2EE-9B3C-458B-A42D-C4ACB5BF02CE}" dt="2020-08-13T11:42:41.313" v="5" actId="478"/>
          <ac:spMkLst>
            <pc:docMk/>
            <pc:sldMk cId="2645575311" sldId="280"/>
            <ac:spMk id="5" creationId="{D97AFF8F-506F-4519-A1B5-52D97C6C130F}"/>
          </ac:spMkLst>
        </pc:spChg>
        <pc:spChg chg="del mod">
          <ac:chgData name="Pham Thi Minh Phuong" userId="59a886c1-9eb9-4e41-a264-fe10a6ee0c2c" providerId="ADAL" clId="{70ADC2EE-9B3C-458B-A42D-C4ACB5BF02CE}" dt="2020-08-13T11:42:37.781" v="3" actId="478"/>
          <ac:spMkLst>
            <pc:docMk/>
            <pc:sldMk cId="2645575311" sldId="280"/>
            <ac:spMk id="6" creationId="{BEF69370-038A-4CCC-B259-2DF7CD5468DF}"/>
          </ac:spMkLst>
        </pc:spChg>
        <pc:picChg chg="del">
          <ac:chgData name="Pham Thi Minh Phuong" userId="59a886c1-9eb9-4e41-a264-fe10a6ee0c2c" providerId="ADAL" clId="{70ADC2EE-9B3C-458B-A42D-C4ACB5BF02CE}" dt="2020-08-13T11:42:34.624" v="1" actId="478"/>
          <ac:picMkLst>
            <pc:docMk/>
            <pc:sldMk cId="2645575311" sldId="280"/>
            <ac:picMk id="3" creationId="{27C78D3E-DE5B-4098-A02B-EF0192F8D4A2}"/>
          </ac:picMkLst>
        </pc:picChg>
        <pc:picChg chg="add mod modCrop">
          <ac:chgData name="Pham Thi Minh Phuong" userId="59a886c1-9eb9-4e41-a264-fe10a6ee0c2c" providerId="ADAL" clId="{70ADC2EE-9B3C-458B-A42D-C4ACB5BF02CE}" dt="2020-08-13T11:49:54.897" v="34" actId="1076"/>
          <ac:picMkLst>
            <pc:docMk/>
            <pc:sldMk cId="2645575311" sldId="280"/>
            <ac:picMk id="7" creationId="{456507CA-563C-4E84-96BC-D406D155209E}"/>
          </ac:picMkLst>
        </pc:picChg>
        <pc:picChg chg="add mod modCrop">
          <ac:chgData name="Pham Thi Minh Phuong" userId="59a886c1-9eb9-4e41-a264-fe10a6ee0c2c" providerId="ADAL" clId="{70ADC2EE-9B3C-458B-A42D-C4ACB5BF02CE}" dt="2020-08-13T12:01:26.223" v="41" actId="1076"/>
          <ac:picMkLst>
            <pc:docMk/>
            <pc:sldMk cId="2645575311" sldId="280"/>
            <ac:picMk id="8" creationId="{184C4DBE-C93C-41EF-923B-72B16638A915}"/>
          </ac:picMkLst>
        </pc:picChg>
      </pc:sldChg>
      <pc:sldChg chg="addSp delSp modSp add mod modTransition addAnim delAnim modAnim">
        <pc:chgData name="Pham Thi Minh Phuong" userId="59a886c1-9eb9-4e41-a264-fe10a6ee0c2c" providerId="ADAL" clId="{70ADC2EE-9B3C-458B-A42D-C4ACB5BF02CE}" dt="2020-08-13T12:20:36.271" v="618" actId="1076"/>
        <pc:sldMkLst>
          <pc:docMk/>
          <pc:sldMk cId="4085870559" sldId="281"/>
        </pc:sldMkLst>
        <pc:spChg chg="mod">
          <ac:chgData name="Pham Thi Minh Phuong" userId="59a886c1-9eb9-4e41-a264-fe10a6ee0c2c" providerId="ADAL" clId="{70ADC2EE-9B3C-458B-A42D-C4ACB5BF02CE}" dt="2020-08-13T12:20:36.271" v="618" actId="1076"/>
          <ac:spMkLst>
            <pc:docMk/>
            <pc:sldMk cId="4085870559" sldId="281"/>
            <ac:spMk id="4" creationId="{DAECB3AA-DE44-4B2E-8E42-EC1E254E3EC5}"/>
          </ac:spMkLst>
        </pc:spChg>
        <pc:spChg chg="add del mod">
          <ac:chgData name="Pham Thi Minh Phuong" userId="59a886c1-9eb9-4e41-a264-fe10a6ee0c2c" providerId="ADAL" clId="{70ADC2EE-9B3C-458B-A42D-C4ACB5BF02CE}" dt="2020-08-13T12:05:09.241" v="159" actId="478"/>
          <ac:spMkLst>
            <pc:docMk/>
            <pc:sldMk cId="4085870559" sldId="281"/>
            <ac:spMk id="5" creationId="{4B0C02D3-BE6B-4097-8EEA-F4160CA348FB}"/>
          </ac:spMkLst>
        </pc:spChg>
        <pc:spChg chg="add del mod">
          <ac:chgData name="Pham Thi Minh Phuong" userId="59a886c1-9eb9-4e41-a264-fe10a6ee0c2c" providerId="ADAL" clId="{70ADC2EE-9B3C-458B-A42D-C4ACB5BF02CE}" dt="2020-08-13T12:18:54.657" v="552" actId="478"/>
          <ac:spMkLst>
            <pc:docMk/>
            <pc:sldMk cId="4085870559" sldId="281"/>
            <ac:spMk id="6" creationId="{17DAEFD8-428E-45E8-A326-6B222640B924}"/>
          </ac:spMkLst>
        </pc:spChg>
        <pc:spChg chg="add del mod">
          <ac:chgData name="Pham Thi Minh Phuong" userId="59a886c1-9eb9-4e41-a264-fe10a6ee0c2c" providerId="ADAL" clId="{70ADC2EE-9B3C-458B-A42D-C4ACB5BF02CE}" dt="2020-08-13T12:19:21.928" v="590" actId="20577"/>
          <ac:spMkLst>
            <pc:docMk/>
            <pc:sldMk cId="4085870559" sldId="281"/>
            <ac:spMk id="9" creationId="{7B87E5EA-B738-483C-BD90-0802211D530F}"/>
          </ac:spMkLst>
        </pc:spChg>
        <pc:spChg chg="add mod">
          <ac:chgData name="Pham Thi Minh Phuong" userId="59a886c1-9eb9-4e41-a264-fe10a6ee0c2c" providerId="ADAL" clId="{70ADC2EE-9B3C-458B-A42D-C4ACB5BF02CE}" dt="2020-08-13T12:19:31.589" v="592" actId="1076"/>
          <ac:spMkLst>
            <pc:docMk/>
            <pc:sldMk cId="4085870559" sldId="281"/>
            <ac:spMk id="10" creationId="{6AC064CB-F32F-40DB-A8F8-D2BDF9EB5902}"/>
          </ac:spMkLst>
        </pc:spChg>
        <pc:spChg chg="add mod">
          <ac:chgData name="Pham Thi Minh Phuong" userId="59a886c1-9eb9-4e41-a264-fe10a6ee0c2c" providerId="ADAL" clId="{70ADC2EE-9B3C-458B-A42D-C4ACB5BF02CE}" dt="2020-08-13T12:20:16.844" v="616" actId="1076"/>
          <ac:spMkLst>
            <pc:docMk/>
            <pc:sldMk cId="4085870559" sldId="281"/>
            <ac:spMk id="11" creationId="{40914BD5-55B4-4A73-8F34-EF6C6547B99C}"/>
          </ac:spMkLst>
        </pc:spChg>
        <pc:picChg chg="add del mod">
          <ac:chgData name="Pham Thi Minh Phuong" userId="59a886c1-9eb9-4e41-a264-fe10a6ee0c2c" providerId="ADAL" clId="{70ADC2EE-9B3C-458B-A42D-C4ACB5BF02CE}" dt="2020-08-13T12:18:44.605" v="549" actId="478"/>
          <ac:picMkLst>
            <pc:docMk/>
            <pc:sldMk cId="4085870559" sldId="281"/>
            <ac:picMk id="3" creationId="{A67A21D7-114B-4DE2-9C48-8241812B59C5}"/>
          </ac:picMkLst>
        </pc:picChg>
        <pc:picChg chg="del">
          <ac:chgData name="Pham Thi Minh Phuong" userId="59a886c1-9eb9-4e41-a264-fe10a6ee0c2c" providerId="ADAL" clId="{70ADC2EE-9B3C-458B-A42D-C4ACB5BF02CE}" dt="2020-08-13T12:03:36.089" v="50" actId="478"/>
          <ac:picMkLst>
            <pc:docMk/>
            <pc:sldMk cId="4085870559" sldId="281"/>
            <ac:picMk id="7" creationId="{456507CA-563C-4E84-96BC-D406D155209E}"/>
          </ac:picMkLst>
        </pc:picChg>
        <pc:picChg chg="del">
          <ac:chgData name="Pham Thi Minh Phuong" userId="59a886c1-9eb9-4e41-a264-fe10a6ee0c2c" providerId="ADAL" clId="{70ADC2EE-9B3C-458B-A42D-C4ACB5BF02CE}" dt="2020-08-13T12:03:35.219" v="49" actId="478"/>
          <ac:picMkLst>
            <pc:docMk/>
            <pc:sldMk cId="4085870559" sldId="281"/>
            <ac:picMk id="8" creationId="{184C4DBE-C93C-41EF-923B-72B16638A915}"/>
          </ac:picMkLst>
        </pc:picChg>
      </pc:sldChg>
      <pc:sldChg chg="addSp delSp modSp add mod delAnim modAnim">
        <pc:chgData name="Pham Thi Minh Phuong" userId="59a886c1-9eb9-4e41-a264-fe10a6ee0c2c" providerId="ADAL" clId="{70ADC2EE-9B3C-458B-A42D-C4ACB5BF02CE}" dt="2020-08-13T12:18:05.945" v="548"/>
        <pc:sldMkLst>
          <pc:docMk/>
          <pc:sldMk cId="3398830490" sldId="282"/>
        </pc:sldMkLst>
        <pc:spChg chg="mod">
          <ac:chgData name="Pham Thi Minh Phuong" userId="59a886c1-9eb9-4e41-a264-fe10a6ee0c2c" providerId="ADAL" clId="{70ADC2EE-9B3C-458B-A42D-C4ACB5BF02CE}" dt="2020-08-13T12:10:40.993" v="358" actId="1076"/>
          <ac:spMkLst>
            <pc:docMk/>
            <pc:sldMk cId="3398830490" sldId="282"/>
            <ac:spMk id="4" creationId="{DAECB3AA-DE44-4B2E-8E42-EC1E254E3EC5}"/>
          </ac:spMkLst>
        </pc:spChg>
        <pc:spChg chg="mod">
          <ac:chgData name="Pham Thi Minh Phuong" userId="59a886c1-9eb9-4e41-a264-fe10a6ee0c2c" providerId="ADAL" clId="{70ADC2EE-9B3C-458B-A42D-C4ACB5BF02CE}" dt="2020-08-13T12:12:44.113" v="435" actId="207"/>
          <ac:spMkLst>
            <pc:docMk/>
            <pc:sldMk cId="3398830490" sldId="282"/>
            <ac:spMk id="5" creationId="{D97AFF8F-506F-4519-A1B5-52D97C6C130F}"/>
          </ac:spMkLst>
        </pc:spChg>
        <pc:spChg chg="mod">
          <ac:chgData name="Pham Thi Minh Phuong" userId="59a886c1-9eb9-4e41-a264-fe10a6ee0c2c" providerId="ADAL" clId="{70ADC2EE-9B3C-458B-A42D-C4ACB5BF02CE}" dt="2020-08-13T12:17:56.132" v="546" actId="1076"/>
          <ac:spMkLst>
            <pc:docMk/>
            <pc:sldMk cId="3398830490" sldId="282"/>
            <ac:spMk id="6" creationId="{BEF69370-038A-4CCC-B259-2DF7CD5468DF}"/>
          </ac:spMkLst>
        </pc:spChg>
        <pc:spChg chg="add mod ord">
          <ac:chgData name="Pham Thi Minh Phuong" userId="59a886c1-9eb9-4e41-a264-fe10a6ee0c2c" providerId="ADAL" clId="{70ADC2EE-9B3C-458B-A42D-C4ACB5BF02CE}" dt="2020-08-13T12:11:58.156" v="411" actId="14100"/>
          <ac:spMkLst>
            <pc:docMk/>
            <pc:sldMk cId="3398830490" sldId="282"/>
            <ac:spMk id="8" creationId="{63EAF4D1-AA65-4EFA-BD15-B31C71E1FD91}"/>
          </ac:spMkLst>
        </pc:spChg>
        <pc:spChg chg="add mod">
          <ac:chgData name="Pham Thi Minh Phuong" userId="59a886c1-9eb9-4e41-a264-fe10a6ee0c2c" providerId="ADAL" clId="{70ADC2EE-9B3C-458B-A42D-C4ACB5BF02CE}" dt="2020-08-13T12:12:37.912" v="434" actId="207"/>
          <ac:spMkLst>
            <pc:docMk/>
            <pc:sldMk cId="3398830490" sldId="282"/>
            <ac:spMk id="9" creationId="{DB9B755B-9E32-4739-B22C-9B8497B3881F}"/>
          </ac:spMkLst>
        </pc:spChg>
        <pc:spChg chg="add mod">
          <ac:chgData name="Pham Thi Minh Phuong" userId="59a886c1-9eb9-4e41-a264-fe10a6ee0c2c" providerId="ADAL" clId="{70ADC2EE-9B3C-458B-A42D-C4ACB5BF02CE}" dt="2020-08-13T12:14:32.834" v="531" actId="1076"/>
          <ac:spMkLst>
            <pc:docMk/>
            <pc:sldMk cId="3398830490" sldId="282"/>
            <ac:spMk id="10" creationId="{A2F459A0-6A26-4DA5-B309-4C38E867922B}"/>
          </ac:spMkLst>
        </pc:spChg>
        <pc:picChg chg="del mod modCrop">
          <ac:chgData name="Pham Thi Minh Phuong" userId="59a886c1-9eb9-4e41-a264-fe10a6ee0c2c" providerId="ADAL" clId="{70ADC2EE-9B3C-458B-A42D-C4ACB5BF02CE}" dt="2020-08-13T12:09:50.004" v="254" actId="478"/>
          <ac:picMkLst>
            <pc:docMk/>
            <pc:sldMk cId="3398830490" sldId="282"/>
            <ac:picMk id="3" creationId="{27C78D3E-DE5B-4098-A02B-EF0192F8D4A2}"/>
          </ac:picMkLst>
        </pc:picChg>
        <pc:picChg chg="add del mod">
          <ac:chgData name="Pham Thi Minh Phuong" userId="59a886c1-9eb9-4e41-a264-fe10a6ee0c2c" providerId="ADAL" clId="{70ADC2EE-9B3C-458B-A42D-C4ACB5BF02CE}" dt="2020-08-13T12:10:15.206" v="259" actId="478"/>
          <ac:picMkLst>
            <pc:docMk/>
            <pc:sldMk cId="3398830490" sldId="282"/>
            <ac:picMk id="7" creationId="{DE9E3206-D168-4D6E-AFDF-845914F93695}"/>
          </ac:picMkLst>
        </pc:picChg>
      </pc:sldChg>
      <pc:sldChg chg="delSp modSp add mod delAnim modAnim">
        <pc:chgData name="Pham Thi Minh Phuong" userId="59a886c1-9eb9-4e41-a264-fe10a6ee0c2c" providerId="ADAL" clId="{70ADC2EE-9B3C-458B-A42D-C4ACB5BF02CE}" dt="2020-08-13T12:22:48.521" v="703"/>
        <pc:sldMkLst>
          <pc:docMk/>
          <pc:sldMk cId="2837296450" sldId="283"/>
        </pc:sldMkLst>
        <pc:spChg chg="mod">
          <ac:chgData name="Pham Thi Minh Phuong" userId="59a886c1-9eb9-4e41-a264-fe10a6ee0c2c" providerId="ADAL" clId="{70ADC2EE-9B3C-458B-A42D-C4ACB5BF02CE}" dt="2020-08-13T12:22:18.764" v="695" actId="20577"/>
          <ac:spMkLst>
            <pc:docMk/>
            <pc:sldMk cId="2837296450" sldId="283"/>
            <ac:spMk id="4" creationId="{DAECB3AA-DE44-4B2E-8E42-EC1E254E3EC5}"/>
          </ac:spMkLst>
        </pc:spChg>
        <pc:spChg chg="del">
          <ac:chgData name="Pham Thi Minh Phuong" userId="59a886c1-9eb9-4e41-a264-fe10a6ee0c2c" providerId="ADAL" clId="{70ADC2EE-9B3C-458B-A42D-C4ACB5BF02CE}" dt="2020-08-13T12:21:39.465" v="625" actId="478"/>
          <ac:spMkLst>
            <pc:docMk/>
            <pc:sldMk cId="2837296450" sldId="283"/>
            <ac:spMk id="5" creationId="{D97AFF8F-506F-4519-A1B5-52D97C6C130F}"/>
          </ac:spMkLst>
        </pc:spChg>
        <pc:spChg chg="del mod">
          <ac:chgData name="Pham Thi Minh Phuong" userId="59a886c1-9eb9-4e41-a264-fe10a6ee0c2c" providerId="ADAL" clId="{70ADC2EE-9B3C-458B-A42D-C4ACB5BF02CE}" dt="2020-08-13T12:21:37.552" v="624" actId="478"/>
          <ac:spMkLst>
            <pc:docMk/>
            <pc:sldMk cId="2837296450" sldId="283"/>
            <ac:spMk id="6" creationId="{BEF69370-038A-4CCC-B259-2DF7CD5468DF}"/>
          </ac:spMkLst>
        </pc:spChg>
        <pc:picChg chg="mod modCrop">
          <ac:chgData name="Pham Thi Minh Phuong" userId="59a886c1-9eb9-4e41-a264-fe10a6ee0c2c" providerId="ADAL" clId="{70ADC2EE-9B3C-458B-A42D-C4ACB5BF02CE}" dt="2020-08-13T12:22:41.978" v="701" actId="1076"/>
          <ac:picMkLst>
            <pc:docMk/>
            <pc:sldMk cId="2837296450" sldId="283"/>
            <ac:picMk id="3" creationId="{27C78D3E-DE5B-4098-A02B-EF0192F8D4A2}"/>
          </ac:picMkLst>
        </pc:picChg>
      </pc:sldChg>
      <pc:sldChg chg="addSp modSp add mod modAnim">
        <pc:chgData name="Pham Thi Minh Phuong" userId="59a886c1-9eb9-4e41-a264-fe10a6ee0c2c" providerId="ADAL" clId="{70ADC2EE-9B3C-458B-A42D-C4ACB5BF02CE}" dt="2020-08-13T12:26:49.807" v="739" actId="571"/>
        <pc:sldMkLst>
          <pc:docMk/>
          <pc:sldMk cId="2088887311" sldId="284"/>
        </pc:sldMkLst>
        <pc:spChg chg="add mod">
          <ac:chgData name="Pham Thi Minh Phuong" userId="59a886c1-9eb9-4e41-a264-fe10a6ee0c2c" providerId="ADAL" clId="{70ADC2EE-9B3C-458B-A42D-C4ACB5BF02CE}" dt="2020-08-13T12:26:15.831" v="734" actId="1582"/>
          <ac:spMkLst>
            <pc:docMk/>
            <pc:sldMk cId="2088887311" sldId="284"/>
            <ac:spMk id="2" creationId="{AA025045-4BEC-4053-AD7F-BB20DBF8B4FF}"/>
          </ac:spMkLst>
        </pc:spChg>
        <pc:spChg chg="mod">
          <ac:chgData name="Pham Thi Minh Phuong" userId="59a886c1-9eb9-4e41-a264-fe10a6ee0c2c" providerId="ADAL" clId="{70ADC2EE-9B3C-458B-A42D-C4ACB5BF02CE}" dt="2020-08-13T12:23:40.053" v="721" actId="14100"/>
          <ac:spMkLst>
            <pc:docMk/>
            <pc:sldMk cId="2088887311" sldId="284"/>
            <ac:spMk id="4" creationId="{DAECB3AA-DE44-4B2E-8E42-EC1E254E3EC5}"/>
          </ac:spMkLst>
        </pc:spChg>
        <pc:spChg chg="add mod">
          <ac:chgData name="Pham Thi Minh Phuong" userId="59a886c1-9eb9-4e41-a264-fe10a6ee0c2c" providerId="ADAL" clId="{70ADC2EE-9B3C-458B-A42D-C4ACB5BF02CE}" dt="2020-08-13T12:26:42.600" v="738" actId="14100"/>
          <ac:spMkLst>
            <pc:docMk/>
            <pc:sldMk cId="2088887311" sldId="284"/>
            <ac:spMk id="5" creationId="{4D1F74B1-A493-4F90-83D0-FFDCD4969EF8}"/>
          </ac:spMkLst>
        </pc:spChg>
        <pc:spChg chg="add mod">
          <ac:chgData name="Pham Thi Minh Phuong" userId="59a886c1-9eb9-4e41-a264-fe10a6ee0c2c" providerId="ADAL" clId="{70ADC2EE-9B3C-458B-A42D-C4ACB5BF02CE}" dt="2020-08-13T12:26:49.807" v="739" actId="571"/>
          <ac:spMkLst>
            <pc:docMk/>
            <pc:sldMk cId="2088887311" sldId="284"/>
            <ac:spMk id="6" creationId="{6E86600A-260E-4EDA-8C1F-2E79C8D20FB9}"/>
          </ac:spMkLst>
        </pc:spChg>
        <pc:picChg chg="mod modCrop">
          <ac:chgData name="Pham Thi Minh Phuong" userId="59a886c1-9eb9-4e41-a264-fe10a6ee0c2c" providerId="ADAL" clId="{70ADC2EE-9B3C-458B-A42D-C4ACB5BF02CE}" dt="2020-08-13T12:25:00.564" v="730" actId="1076"/>
          <ac:picMkLst>
            <pc:docMk/>
            <pc:sldMk cId="2088887311" sldId="284"/>
            <ac:picMk id="3" creationId="{27C78D3E-DE5B-4098-A02B-EF0192F8D4A2}"/>
          </ac:picMkLst>
        </pc:picChg>
      </pc:sldChg>
      <pc:sldChg chg="delSp modSp add mod">
        <pc:chgData name="Pham Thi Minh Phuong" userId="59a886c1-9eb9-4e41-a264-fe10a6ee0c2c" providerId="ADAL" clId="{70ADC2EE-9B3C-458B-A42D-C4ACB5BF02CE}" dt="2020-08-13T12:30:22.459" v="746" actId="1076"/>
        <pc:sldMkLst>
          <pc:docMk/>
          <pc:sldMk cId="3112488098" sldId="285"/>
        </pc:sldMkLst>
        <pc:spChg chg="del">
          <ac:chgData name="Pham Thi Minh Phuong" userId="59a886c1-9eb9-4e41-a264-fe10a6ee0c2c" providerId="ADAL" clId="{70ADC2EE-9B3C-458B-A42D-C4ACB5BF02CE}" dt="2020-08-13T12:30:05.836" v="741" actId="478"/>
          <ac:spMkLst>
            <pc:docMk/>
            <pc:sldMk cId="3112488098" sldId="285"/>
            <ac:spMk id="4" creationId="{DAECB3AA-DE44-4B2E-8E42-EC1E254E3EC5}"/>
          </ac:spMkLst>
        </pc:spChg>
        <pc:picChg chg="mod">
          <ac:chgData name="Pham Thi Minh Phuong" userId="59a886c1-9eb9-4e41-a264-fe10a6ee0c2c" providerId="ADAL" clId="{70ADC2EE-9B3C-458B-A42D-C4ACB5BF02CE}" dt="2020-08-13T12:30:22.459" v="746" actId="1076"/>
          <ac:picMkLst>
            <pc:docMk/>
            <pc:sldMk cId="3112488098" sldId="285"/>
            <ac:picMk id="3" creationId="{27C78D3E-DE5B-4098-A02B-EF0192F8D4A2}"/>
          </ac:picMkLst>
        </pc:picChg>
      </pc:sldChg>
      <pc:sldChg chg="addSp delSp modSp add mod delAnim modAnim">
        <pc:chgData name="Pham Thi Minh Phuong" userId="59a886c1-9eb9-4e41-a264-fe10a6ee0c2c" providerId="ADAL" clId="{70ADC2EE-9B3C-458B-A42D-C4ACB5BF02CE}" dt="2020-08-13T12:38:44.387" v="952" actId="20577"/>
        <pc:sldMkLst>
          <pc:docMk/>
          <pc:sldMk cId="2323096739" sldId="286"/>
        </pc:sldMkLst>
        <pc:spChg chg="add mod">
          <ac:chgData name="Pham Thi Minh Phuong" userId="59a886c1-9eb9-4e41-a264-fe10a6ee0c2c" providerId="ADAL" clId="{70ADC2EE-9B3C-458B-A42D-C4ACB5BF02CE}" dt="2020-08-13T12:35:26.650" v="846" actId="207"/>
          <ac:spMkLst>
            <pc:docMk/>
            <pc:sldMk cId="2323096739" sldId="286"/>
            <ac:spMk id="2" creationId="{112FC4F9-6254-446C-A408-9B87763FFC3D}"/>
          </ac:spMkLst>
        </pc:spChg>
        <pc:spChg chg="mod">
          <ac:chgData name="Pham Thi Minh Phuong" userId="59a886c1-9eb9-4e41-a264-fe10a6ee0c2c" providerId="ADAL" clId="{70ADC2EE-9B3C-458B-A42D-C4ACB5BF02CE}" dt="2020-08-13T12:33:36.556" v="813" actId="1076"/>
          <ac:spMkLst>
            <pc:docMk/>
            <pc:sldMk cId="2323096739" sldId="286"/>
            <ac:spMk id="4" creationId="{DAECB3AA-DE44-4B2E-8E42-EC1E254E3EC5}"/>
          </ac:spMkLst>
        </pc:spChg>
        <pc:spChg chg="add mod">
          <ac:chgData name="Pham Thi Minh Phuong" userId="59a886c1-9eb9-4e41-a264-fe10a6ee0c2c" providerId="ADAL" clId="{70ADC2EE-9B3C-458B-A42D-C4ACB5BF02CE}" dt="2020-08-13T12:36:16.184" v="863" actId="207"/>
          <ac:spMkLst>
            <pc:docMk/>
            <pc:sldMk cId="2323096739" sldId="286"/>
            <ac:spMk id="5" creationId="{E70D5203-C913-4D7A-BAE1-08A9F14E5A39}"/>
          </ac:spMkLst>
        </pc:spChg>
        <pc:spChg chg="add mod">
          <ac:chgData name="Pham Thi Minh Phuong" userId="59a886c1-9eb9-4e41-a264-fe10a6ee0c2c" providerId="ADAL" clId="{70ADC2EE-9B3C-458B-A42D-C4ACB5BF02CE}" dt="2020-08-13T12:36:38.406" v="877" actId="1076"/>
          <ac:spMkLst>
            <pc:docMk/>
            <pc:sldMk cId="2323096739" sldId="286"/>
            <ac:spMk id="6" creationId="{B95B6E9E-E64A-4DCE-A748-3BFC97161753}"/>
          </ac:spMkLst>
        </pc:spChg>
        <pc:spChg chg="add del mod">
          <ac:chgData name="Pham Thi Minh Phuong" userId="59a886c1-9eb9-4e41-a264-fe10a6ee0c2c" providerId="ADAL" clId="{70ADC2EE-9B3C-458B-A42D-C4ACB5BF02CE}" dt="2020-08-13T12:36:54.027" v="880" actId="478"/>
          <ac:spMkLst>
            <pc:docMk/>
            <pc:sldMk cId="2323096739" sldId="286"/>
            <ac:spMk id="7" creationId="{4DCDB8D1-E32A-4FBE-A792-EFB28FD7C8D9}"/>
          </ac:spMkLst>
        </pc:spChg>
        <pc:spChg chg="add mod">
          <ac:chgData name="Pham Thi Minh Phuong" userId="59a886c1-9eb9-4e41-a264-fe10a6ee0c2c" providerId="ADAL" clId="{70ADC2EE-9B3C-458B-A42D-C4ACB5BF02CE}" dt="2020-08-13T12:38:17.195" v="937" actId="1038"/>
          <ac:spMkLst>
            <pc:docMk/>
            <pc:sldMk cId="2323096739" sldId="286"/>
            <ac:spMk id="8" creationId="{CBBFFB9C-BE2C-49E6-A050-4CD40B5FD726}"/>
          </ac:spMkLst>
        </pc:spChg>
        <pc:spChg chg="add mod">
          <ac:chgData name="Pham Thi Minh Phuong" userId="59a886c1-9eb9-4e41-a264-fe10a6ee0c2c" providerId="ADAL" clId="{70ADC2EE-9B3C-458B-A42D-C4ACB5BF02CE}" dt="2020-08-13T12:38:07.998" v="925" actId="20577"/>
          <ac:spMkLst>
            <pc:docMk/>
            <pc:sldMk cId="2323096739" sldId="286"/>
            <ac:spMk id="9" creationId="{BF504A1A-8443-494E-BC4E-32D77EFC1CE9}"/>
          </ac:spMkLst>
        </pc:spChg>
        <pc:spChg chg="add del mod">
          <ac:chgData name="Pham Thi Minh Phuong" userId="59a886c1-9eb9-4e41-a264-fe10a6ee0c2c" providerId="ADAL" clId="{70ADC2EE-9B3C-458B-A42D-C4ACB5BF02CE}" dt="2020-08-13T12:38:26.983" v="940" actId="478"/>
          <ac:spMkLst>
            <pc:docMk/>
            <pc:sldMk cId="2323096739" sldId="286"/>
            <ac:spMk id="10" creationId="{B8D60F63-3909-4B38-8CA3-C56FD2E8F0F7}"/>
          </ac:spMkLst>
        </pc:spChg>
        <pc:spChg chg="add mod">
          <ac:chgData name="Pham Thi Minh Phuong" userId="59a886c1-9eb9-4e41-a264-fe10a6ee0c2c" providerId="ADAL" clId="{70ADC2EE-9B3C-458B-A42D-C4ACB5BF02CE}" dt="2020-08-13T12:38:44.387" v="952" actId="20577"/>
          <ac:spMkLst>
            <pc:docMk/>
            <pc:sldMk cId="2323096739" sldId="286"/>
            <ac:spMk id="11" creationId="{34226D4E-3F01-4C02-81D6-DF350CD10A44}"/>
          </ac:spMkLst>
        </pc:spChg>
        <pc:picChg chg="mod modCrop">
          <ac:chgData name="Pham Thi Minh Phuong" userId="59a886c1-9eb9-4e41-a264-fe10a6ee0c2c" providerId="ADAL" clId="{70ADC2EE-9B3C-458B-A42D-C4ACB5BF02CE}" dt="2020-08-13T12:33:08.040" v="762" actId="14100"/>
          <ac:picMkLst>
            <pc:docMk/>
            <pc:sldMk cId="2323096739" sldId="286"/>
            <ac:picMk id="3" creationId="{27C78D3E-DE5B-4098-A02B-EF0192F8D4A2}"/>
          </ac:picMkLst>
        </pc:picChg>
      </pc:sldChg>
      <pc:sldChg chg="addSp modSp add mod modAnim">
        <pc:chgData name="Pham Thi Minh Phuong" userId="59a886c1-9eb9-4e41-a264-fe10a6ee0c2c" providerId="ADAL" clId="{70ADC2EE-9B3C-458B-A42D-C4ACB5BF02CE}" dt="2020-08-13T12:42:42.922" v="1274" actId="207"/>
        <pc:sldMkLst>
          <pc:docMk/>
          <pc:sldMk cId="3456317301" sldId="287"/>
        </pc:sldMkLst>
        <pc:spChg chg="mod">
          <ac:chgData name="Pham Thi Minh Phuong" userId="59a886c1-9eb9-4e41-a264-fe10a6ee0c2c" providerId="ADAL" clId="{70ADC2EE-9B3C-458B-A42D-C4ACB5BF02CE}" dt="2020-08-13T12:40:29.960" v="1027" actId="1076"/>
          <ac:spMkLst>
            <pc:docMk/>
            <pc:sldMk cId="3456317301" sldId="287"/>
            <ac:spMk id="4" creationId="{DAECB3AA-DE44-4B2E-8E42-EC1E254E3EC5}"/>
          </ac:spMkLst>
        </pc:spChg>
        <pc:spChg chg="add mod">
          <ac:chgData name="Pham Thi Minh Phuong" userId="59a886c1-9eb9-4e41-a264-fe10a6ee0c2c" providerId="ADAL" clId="{70ADC2EE-9B3C-458B-A42D-C4ACB5BF02CE}" dt="2020-08-13T12:41:04.432" v="1067" actId="14100"/>
          <ac:spMkLst>
            <pc:docMk/>
            <pc:sldMk cId="3456317301" sldId="287"/>
            <ac:spMk id="5" creationId="{8EE7D316-1524-4456-B263-AED08A2F4A8F}"/>
          </ac:spMkLst>
        </pc:spChg>
        <pc:spChg chg="add mod">
          <ac:chgData name="Pham Thi Minh Phuong" userId="59a886c1-9eb9-4e41-a264-fe10a6ee0c2c" providerId="ADAL" clId="{70ADC2EE-9B3C-458B-A42D-C4ACB5BF02CE}" dt="2020-08-13T12:42:42.922" v="1274" actId="207"/>
          <ac:spMkLst>
            <pc:docMk/>
            <pc:sldMk cId="3456317301" sldId="287"/>
            <ac:spMk id="6" creationId="{FD33C0DE-D76D-49EC-9F5F-2EB09012767C}"/>
          </ac:spMkLst>
        </pc:spChg>
        <pc:picChg chg="mod modCrop">
          <ac:chgData name="Pham Thi Minh Phuong" userId="59a886c1-9eb9-4e41-a264-fe10a6ee0c2c" providerId="ADAL" clId="{70ADC2EE-9B3C-458B-A42D-C4ACB5BF02CE}" dt="2020-08-13T12:40:05.376" v="964" actId="14100"/>
          <ac:picMkLst>
            <pc:docMk/>
            <pc:sldMk cId="3456317301" sldId="287"/>
            <ac:picMk id="3" creationId="{27C78D3E-DE5B-4098-A02B-EF0192F8D4A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62ACC-35BD-4150-8E45-CFF6493109C7}" type="datetimeFigureOut">
              <a:rPr lang="zh-CN" altLang="en-US" smtClean="0"/>
              <a:t>2025/3/17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4C845-2BE2-4423-97B3-49F88020EF3B}" type="slidenum">
              <a:rPr lang="zh-CN" altLang="en-US" smtClean="0"/>
              <a:t>‹#›</a:t>
            </a:fld>
            <a:endParaRPr lang="zh-CN" altLang="en-US"/>
          </a:p>
        </p:txBody>
      </p:sp>
    </p:spTree>
    <p:extLst>
      <p:ext uri="{BB962C8B-B14F-4D97-AF65-F5344CB8AC3E}">
        <p14:creationId xmlns:p14="http://schemas.microsoft.com/office/powerpoint/2010/main" val="215975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aseline="0" dirty="0"/>
          </a:p>
        </p:txBody>
      </p:sp>
      <p:sp>
        <p:nvSpPr>
          <p:cNvPr id="4" name="灯片编号占位符 3"/>
          <p:cNvSpPr>
            <a:spLocks noGrp="1"/>
          </p:cNvSpPr>
          <p:nvPr>
            <p:ph type="sldNum" sz="quarter" idx="10"/>
          </p:nvPr>
        </p:nvSpPr>
        <p:spPr/>
        <p:txBody>
          <a:bodyPr/>
          <a:lstStyle/>
          <a:p>
            <a:fld id="{60D4C845-2BE2-4423-97B3-49F88020EF3B}" type="slidenum">
              <a:rPr lang="zh-CN" altLang="en-US" smtClean="0"/>
              <a:t>1</a:t>
            </a:fld>
            <a:endParaRPr lang="zh-CN" altLang="en-US"/>
          </a:p>
        </p:txBody>
      </p:sp>
    </p:spTree>
    <p:extLst>
      <p:ext uri="{BB962C8B-B14F-4D97-AF65-F5344CB8AC3E}">
        <p14:creationId xmlns:p14="http://schemas.microsoft.com/office/powerpoint/2010/main" val="1532150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2025/3/17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2025/3/17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2025/3/17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2025/3/17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2025/3/17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2025/3/17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t>2025/3/17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t>2025/3/17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t>2025/3/17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93027" y="3505218"/>
            <a:ext cx="9130145" cy="1215615"/>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856" y="4017444"/>
            <a:ext cx="9157856" cy="1126056"/>
          </a:xfrm>
          <a:prstGeom prst="rect">
            <a:avLst/>
          </a:prstGeom>
        </p:spPr>
      </p:pic>
      <p:grpSp>
        <p:nvGrpSpPr>
          <p:cNvPr id="10" name="组合 9"/>
          <p:cNvGrpSpPr/>
          <p:nvPr userDrawn="1"/>
        </p:nvGrpSpPr>
        <p:grpSpPr>
          <a:xfrm>
            <a:off x="175605" y="3190604"/>
            <a:ext cx="694959" cy="1329039"/>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t>2025/3/17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t>2025/3/17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t>‹#›</a:t>
            </a:fld>
            <a:endParaRPr lang="zh-CN" altLang="en-US"/>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3392537"/>
            <a:ext cx="9613558" cy="1508031"/>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2107" y="3505218"/>
            <a:ext cx="9130145" cy="1215615"/>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904583"/>
            <a:ext cx="9144000" cy="1238917"/>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3856" y="4178075"/>
            <a:ext cx="9613558" cy="856150"/>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7455" y="3987533"/>
            <a:ext cx="9130145" cy="1117030"/>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856" y="4642338"/>
            <a:ext cx="9155017" cy="5011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spTree>
    <p:extLst>
      <p:ext uri="{BB962C8B-B14F-4D97-AF65-F5344CB8AC3E}">
        <p14:creationId xmlns:p14="http://schemas.microsoft.com/office/powerpoint/2010/main" val="345229409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2E82ED4-375F-4F08-A54B-E5C986F28C77}" type="datetimeFigureOut">
              <a:rPr lang="zh-CN" altLang="en-US" smtClean="0"/>
              <a:t>2025/3/17</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BA53EF-2EDB-4BAB-8ED2-F5C23094728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2.png"/><Relationship Id="rId10"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770" y="528041"/>
            <a:ext cx="1996233" cy="668625"/>
          </a:xfrm>
          <a:prstGeom prst="rect">
            <a:avLst/>
          </a:prstGeom>
        </p:spPr>
      </p:pic>
      <p:pic>
        <p:nvPicPr>
          <p:cNvPr id="81" name="图片 80"/>
          <p:cNvPicPr>
            <a:picLocks noChangeAspect="1"/>
          </p:cNvPicPr>
          <p:nvPr/>
        </p:nvPicPr>
        <p:blipFill rotWithShape="1">
          <a:blip r:embed="rId4">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82" name="图片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sp>
        <p:nvSpPr>
          <p:cNvPr id="26" name="任意多边形 25"/>
          <p:cNvSpPr/>
          <p:nvPr/>
        </p:nvSpPr>
        <p:spPr>
          <a:xfrm>
            <a:off x="1436915" y="1343468"/>
            <a:ext cx="6253677" cy="3501924"/>
          </a:xfrm>
          <a:custGeom>
            <a:avLst/>
            <a:gdLst>
              <a:gd name="connsiteX0" fmla="*/ 2693773 w 5387546"/>
              <a:gd name="connsiteY0" fmla="*/ 0 h 2967166"/>
              <a:gd name="connsiteX1" fmla="*/ 5387546 w 5387546"/>
              <a:gd name="connsiteY1" fmla="*/ 2693773 h 2967166"/>
              <a:gd name="connsiteX2" fmla="*/ 5373741 w 5387546"/>
              <a:gd name="connsiteY2" fmla="*/ 2967166 h 2967166"/>
              <a:gd name="connsiteX3" fmla="*/ 13805 w 5387546"/>
              <a:gd name="connsiteY3" fmla="*/ 2967166 h 2967166"/>
              <a:gd name="connsiteX4" fmla="*/ 0 w 5387546"/>
              <a:gd name="connsiteY4" fmla="*/ 2693773 h 2967166"/>
              <a:gd name="connsiteX5" fmla="*/ 2693773 w 5387546"/>
              <a:gd name="connsiteY5" fmla="*/ 0 h 296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546" h="296716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6" name="文本框 95"/>
          <p:cNvSpPr txBox="1"/>
          <p:nvPr/>
        </p:nvSpPr>
        <p:spPr>
          <a:xfrm>
            <a:off x="1966754" y="2840391"/>
            <a:ext cx="5153198" cy="1153994"/>
          </a:xfrm>
          <a:prstGeom prst="rect">
            <a:avLst/>
          </a:prstGeom>
          <a:noFill/>
        </p:spPr>
        <p:txBody>
          <a:bodyPr wrap="none" rtlCol="0">
            <a:prstTxWarp prst="textDoubleWave1">
              <a:avLst/>
            </a:prstTxWarp>
            <a:spAutoFit/>
          </a:bodyPr>
          <a:lstStyle/>
          <a:p>
            <a:r>
              <a:rPr lang="en-US" altLang="zh-CN" sz="3600" b="1" dirty="0" err="1" smtClean="0">
                <a:solidFill>
                  <a:srgbClr val="FF6600"/>
                </a:solidFill>
                <a:latin typeface="Times New Roman" panose="02020603050405020304" pitchFamily="18" charset="0"/>
                <a:ea typeface="Arial-Rounded" panose="020B0500000000000000" pitchFamily="34" charset="-93"/>
                <a:cs typeface="Times New Roman" panose="02020603050405020304" pitchFamily="18" charset="0"/>
                <a:sym typeface="+mn-lt"/>
              </a:rPr>
              <a:t>Bài</a:t>
            </a:r>
            <a:r>
              <a:rPr lang="en-US" altLang="zh-CN" sz="3600" b="1" dirty="0" smtClean="0">
                <a:solidFill>
                  <a:srgbClr val="FF6600"/>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600" b="1" dirty="0" smtClean="0">
                <a:solidFill>
                  <a:srgbClr val="FF6600"/>
                </a:solidFill>
                <a:latin typeface="Times New Roman" panose="02020603050405020304" pitchFamily="18" charset="0"/>
                <a:ea typeface="Arial-Rounded" panose="020B0500000000000000" pitchFamily="34" charset="-93"/>
                <a:cs typeface="Times New Roman" panose="02020603050405020304" pitchFamily="18" charset="0"/>
                <a:sym typeface="+mn-lt"/>
              </a:rPr>
              <a:t>4: NẾU KHÔNG MAY BỊ LẠC</a:t>
            </a:r>
            <a:endParaRPr lang="zh-CN" altLang="en-US" sz="3600" b="1" dirty="0">
              <a:solidFill>
                <a:srgbClr val="FF6600"/>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pic>
        <p:nvPicPr>
          <p:cNvPr id="89" name="图片 88"/>
          <p:cNvPicPr>
            <a:picLocks noChangeAspect="1"/>
          </p:cNvPicPr>
          <p:nvPr/>
        </p:nvPicPr>
        <p:blipFill rotWithShape="1">
          <a:blip r:embed="rId6">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80" name="图片 79"/>
          <p:cNvPicPr>
            <a:picLocks noChangeAspect="1"/>
          </p:cNvPicPr>
          <p:nvPr/>
        </p:nvPicPr>
        <p:blipFill rotWithShape="1">
          <a:blip r:embed="rId7">
            <a:extLst>
              <a:ext uri="{28A0092B-C50C-407E-A947-70E740481C1C}">
                <a14:useLocalDpi xmlns:a14="http://schemas.microsoft.com/office/drawing/2010/main" val="0"/>
              </a:ext>
            </a:extLst>
          </a:blip>
          <a:srcRect l="1" r="77432"/>
          <a:stretch>
            <a:fillRect/>
          </a:stretch>
        </p:blipFill>
        <p:spPr>
          <a:xfrm>
            <a:off x="0" y="3630617"/>
            <a:ext cx="2063578" cy="1215615"/>
          </a:xfrm>
          <a:prstGeom prst="rect">
            <a:avLst/>
          </a:prstGeom>
        </p:spPr>
      </p:pic>
      <p:grpSp>
        <p:nvGrpSpPr>
          <p:cNvPr id="108" name="组合 107"/>
          <p:cNvGrpSpPr/>
          <p:nvPr/>
        </p:nvGrpSpPr>
        <p:grpSpPr>
          <a:xfrm>
            <a:off x="479780" y="2610930"/>
            <a:ext cx="1053959" cy="2015590"/>
            <a:chOff x="181346" y="1761375"/>
            <a:chExt cx="1517253" cy="2901593"/>
          </a:xfrm>
        </p:grpSpPr>
        <p:pic>
          <p:nvPicPr>
            <p:cNvPr id="18" name="图片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9" name="图片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20" name="图片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86" name="图片 85"/>
          <p:cNvPicPr>
            <a:picLocks noChangeAspect="1"/>
          </p:cNvPicPr>
          <p:nvPr/>
        </p:nvPicPr>
        <p:blipFill rotWithShape="1">
          <a:blip r:embed="rId7">
            <a:extLst>
              <a:ext uri="{28A0092B-C50C-407E-A947-70E740481C1C}">
                <a14:useLocalDpi xmlns:a14="http://schemas.microsoft.com/office/drawing/2010/main" val="0"/>
              </a:ext>
            </a:extLst>
          </a:blip>
          <a:srcRect l="77162"/>
          <a:stretch>
            <a:fillRect/>
          </a:stretch>
        </p:blipFill>
        <p:spPr>
          <a:xfrm>
            <a:off x="7055708" y="3600543"/>
            <a:ext cx="2088292" cy="1215615"/>
          </a:xfrm>
          <a:prstGeom prst="rect">
            <a:avLst/>
          </a:prstGeom>
        </p:spPr>
      </p:pic>
      <p:pic>
        <p:nvPicPr>
          <p:cNvPr id="27" name="图片 26"/>
          <p:cNvPicPr>
            <a:picLocks noChangeAspect="1"/>
          </p:cNvPicPr>
          <p:nvPr/>
        </p:nvPicPr>
        <p:blipFill rotWithShape="1">
          <a:blip r:embed="rId11" cstate="print">
            <a:extLst>
              <a:ext uri="{28A0092B-C50C-407E-A947-70E740481C1C}">
                <a14:useLocalDpi xmlns:a14="http://schemas.microsoft.com/office/drawing/2010/main" val="0"/>
              </a:ext>
            </a:extLst>
          </a:blip>
          <a:srcRect r="45910"/>
          <a:stretch>
            <a:fillRect/>
          </a:stretch>
        </p:blipFill>
        <p:spPr>
          <a:xfrm>
            <a:off x="7252679" y="2497731"/>
            <a:ext cx="1632418" cy="2532923"/>
          </a:xfrm>
          <a:prstGeom prst="rect">
            <a:avLst/>
          </a:prstGeom>
        </p:spPr>
      </p:pic>
      <p:sp>
        <p:nvSpPr>
          <p:cNvPr id="92" name="任意多边形 91"/>
          <p:cNvSpPr/>
          <p:nvPr/>
        </p:nvSpPr>
        <p:spPr>
          <a:xfrm>
            <a:off x="-4933" y="4626519"/>
            <a:ext cx="9144000" cy="51466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任意多边形 110"/>
          <p:cNvSpPr/>
          <p:nvPr/>
        </p:nvSpPr>
        <p:spPr>
          <a:xfrm>
            <a:off x="-4933" y="4718797"/>
            <a:ext cx="9144000" cy="42677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任意多边形 111"/>
          <p:cNvSpPr/>
          <p:nvPr/>
        </p:nvSpPr>
        <p:spPr>
          <a:xfrm>
            <a:off x="-4933" y="4865599"/>
            <a:ext cx="9144000" cy="274229"/>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8">
            <a:extLst>
              <a:ext uri="{FF2B5EF4-FFF2-40B4-BE49-F238E27FC236}">
                <a16:creationId xmlns:a16="http://schemas.microsoft.com/office/drawing/2014/main" id="{6F1162E0-5263-4568-95A7-97DE0AA56844}"/>
              </a:ext>
            </a:extLst>
          </p:cNvPr>
          <p:cNvSpPr/>
          <p:nvPr/>
        </p:nvSpPr>
        <p:spPr>
          <a:xfrm>
            <a:off x="1533739" y="2171411"/>
            <a:ext cx="5964341" cy="584775"/>
          </a:xfrm>
          <a:prstGeom prst="rect">
            <a:avLst/>
          </a:prstGeom>
        </p:spPr>
        <p:txBody>
          <a:bodyPr wrap="square">
            <a:spAutoFit/>
          </a:bodyPr>
          <a:lstStyle/>
          <a:p>
            <a:pPr algn="ctr"/>
            <a:r>
              <a:rPr lang="en-US" altLang="zh-CN" sz="3200" b="1" dirty="0" smtClean="0">
                <a:solidFill>
                  <a:srgbClr val="4CA420"/>
                </a:solidFill>
                <a:latin typeface="Times New Roman" panose="02020603050405020304" pitchFamily="18" charset="0"/>
                <a:ea typeface="Arial-Rounded" panose="020B0500000000000000" pitchFamily="34" charset="-93"/>
                <a:cs typeface="Times New Roman" panose="02020603050405020304" pitchFamily="18" charset="0"/>
                <a:sym typeface="+mn-lt"/>
              </a:rPr>
              <a:t>TIẾNG VIỆT</a:t>
            </a:r>
            <a:endParaRPr lang="zh-CN" altLang="en-US" sz="3200" b="1" dirty="0">
              <a:solidFill>
                <a:srgbClr val="4CA420"/>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29" name="矩形 8">
            <a:extLst>
              <a:ext uri="{FF2B5EF4-FFF2-40B4-BE49-F238E27FC236}">
                <a16:creationId xmlns:a16="http://schemas.microsoft.com/office/drawing/2014/main" id="{6F1162E0-5263-4568-95A7-97DE0AA56844}"/>
              </a:ext>
            </a:extLst>
          </p:cNvPr>
          <p:cNvSpPr/>
          <p:nvPr/>
        </p:nvSpPr>
        <p:spPr>
          <a:xfrm>
            <a:off x="597408" y="134887"/>
            <a:ext cx="7973567" cy="646331"/>
          </a:xfrm>
          <a:prstGeom prst="rect">
            <a:avLst/>
          </a:prstGeom>
        </p:spPr>
        <p:txBody>
          <a:bodyPr wrap="square">
            <a:spAutoFit/>
          </a:bodyPr>
          <a:lstStyle/>
          <a:p>
            <a:pPr algn="ctr"/>
            <a:r>
              <a:rPr lang="en-US" altLang="zh-CN" sz="1800" b="1" dirty="0" smtClean="0">
                <a:solidFill>
                  <a:srgbClr val="002060"/>
                </a:solidFill>
                <a:latin typeface="Times New Roman" panose="02020603050405020304" pitchFamily="18" charset="0"/>
                <a:ea typeface="Arial-Rounded" panose="020B0500000000000000" pitchFamily="34" charset="-93"/>
                <a:cs typeface="Times New Roman" panose="02020603050405020304" pitchFamily="18" charset="0"/>
                <a:sym typeface="+mn-lt"/>
              </a:rPr>
              <a:t>UBND QUẬN DƯƠNG KINH</a:t>
            </a:r>
          </a:p>
          <a:p>
            <a:pPr algn="ctr"/>
            <a:r>
              <a:rPr lang="en-US" altLang="zh-CN" sz="1800" b="1" dirty="0" smtClean="0">
                <a:solidFill>
                  <a:srgbClr val="002060"/>
                </a:solidFill>
                <a:latin typeface="Times New Roman" panose="02020603050405020304" pitchFamily="18" charset="0"/>
                <a:ea typeface="Arial-Rounded" panose="020B0500000000000000" pitchFamily="34" charset="-93"/>
                <a:cs typeface="Times New Roman" panose="02020603050405020304" pitchFamily="18" charset="0"/>
                <a:sym typeface="+mn-lt"/>
              </a:rPr>
              <a:t>TRƯỜNG TIỂU HỌC ANH DŨNG</a:t>
            </a:r>
            <a:endParaRPr lang="zh-CN" altLang="en-US" sz="1800" b="1" dirty="0">
              <a:solidFill>
                <a:srgbClr val="002060"/>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cxnSp>
        <p:nvCxnSpPr>
          <p:cNvPr id="4" name="Straight Connector 3"/>
          <p:cNvCxnSpPr/>
          <p:nvPr/>
        </p:nvCxnSpPr>
        <p:spPr>
          <a:xfrm>
            <a:off x="3352800" y="781218"/>
            <a:ext cx="2462784"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08592354"/>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5060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1000" fill="hold"/>
                                        <p:tgtEl>
                                          <p:spTgt spid="89"/>
                                        </p:tgtEl>
                                        <p:attrNameLst>
                                          <p:attrName>ppt_x</p:attrName>
                                        </p:attrNameLst>
                                      </p:cBhvr>
                                      <p:tavLst>
                                        <p:tav tm="0">
                                          <p:val>
                                            <p:strVal val="1+#ppt_w/2"/>
                                          </p:val>
                                        </p:tav>
                                        <p:tav tm="100000">
                                          <p:val>
                                            <p:strVal val="#ppt_x"/>
                                          </p:val>
                                        </p:tav>
                                      </p:tavLst>
                                    </p:anim>
                                    <p:anim calcmode="lin" valueType="num">
                                      <p:cBhvr additive="base">
                                        <p:cTn id="8" dur="1000" fill="hold"/>
                                        <p:tgtEl>
                                          <p:spTgt spid="8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4" fill="hold" grpId="0" nodeType="after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wipe(down)">
                                      <p:cBhvr>
                                        <p:cTn id="12" dur="500"/>
                                        <p:tgtEl>
                                          <p:spTgt spid="92"/>
                                        </p:tgtEl>
                                      </p:cBhvr>
                                    </p:animEffect>
                                  </p:childTnLst>
                                </p:cTn>
                              </p:par>
                              <p:par>
                                <p:cTn id="13" presetID="22" presetClass="entr" presetSubtype="4" fill="hold" grpId="0" nodeType="withEffect">
                                  <p:stCondLst>
                                    <p:cond delay="250"/>
                                  </p:stCondLst>
                                  <p:childTnLst>
                                    <p:set>
                                      <p:cBhvr>
                                        <p:cTn id="14" dur="1" fill="hold">
                                          <p:stCondLst>
                                            <p:cond delay="0"/>
                                          </p:stCondLst>
                                        </p:cTn>
                                        <p:tgtEl>
                                          <p:spTgt spid="111"/>
                                        </p:tgtEl>
                                        <p:attrNameLst>
                                          <p:attrName>style.visibility</p:attrName>
                                        </p:attrNameLst>
                                      </p:cBhvr>
                                      <p:to>
                                        <p:strVal val="visible"/>
                                      </p:to>
                                    </p:set>
                                    <p:animEffect transition="in" filter="wipe(down)">
                                      <p:cBhvr>
                                        <p:cTn id="15" dur="500"/>
                                        <p:tgtEl>
                                          <p:spTgt spid="111"/>
                                        </p:tgtEl>
                                      </p:cBhvr>
                                    </p:animEffect>
                                  </p:childTnLst>
                                </p:cTn>
                              </p:par>
                              <p:par>
                                <p:cTn id="16" presetID="22" presetClass="entr" presetSubtype="4" fill="hold" grpId="0" nodeType="withEffect">
                                  <p:stCondLst>
                                    <p:cond delay="500"/>
                                  </p:stCondLst>
                                  <p:childTnLst>
                                    <p:set>
                                      <p:cBhvr>
                                        <p:cTn id="17" dur="1" fill="hold">
                                          <p:stCondLst>
                                            <p:cond delay="0"/>
                                          </p:stCondLst>
                                        </p:cTn>
                                        <p:tgtEl>
                                          <p:spTgt spid="112"/>
                                        </p:tgtEl>
                                        <p:attrNameLst>
                                          <p:attrName>style.visibility</p:attrName>
                                        </p:attrNameLst>
                                      </p:cBhvr>
                                      <p:to>
                                        <p:strVal val="visible"/>
                                      </p:to>
                                    </p:set>
                                    <p:animEffect transition="in" filter="wipe(down)">
                                      <p:cBhvr>
                                        <p:cTn id="18" dur="500"/>
                                        <p:tgtEl>
                                          <p:spTgt spid="11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1000"/>
                                        <p:tgtEl>
                                          <p:spTgt spid="82"/>
                                        </p:tgtEl>
                                      </p:cBhvr>
                                    </p:animEffect>
                                    <p:anim calcmode="lin" valueType="num">
                                      <p:cBhvr>
                                        <p:cTn id="23" dur="1000" fill="hold"/>
                                        <p:tgtEl>
                                          <p:spTgt spid="82"/>
                                        </p:tgtEl>
                                        <p:attrNameLst>
                                          <p:attrName>ppt_x</p:attrName>
                                        </p:attrNameLst>
                                      </p:cBhvr>
                                      <p:tavLst>
                                        <p:tav tm="0">
                                          <p:val>
                                            <p:strVal val="#ppt_x"/>
                                          </p:val>
                                        </p:tav>
                                        <p:tav tm="100000">
                                          <p:val>
                                            <p:strVal val="#ppt_x"/>
                                          </p:val>
                                        </p:tav>
                                      </p:tavLst>
                                    </p:anim>
                                    <p:anim calcmode="lin" valueType="num">
                                      <p:cBhvr>
                                        <p:cTn id="24" dur="1000" fill="hold"/>
                                        <p:tgtEl>
                                          <p:spTgt spid="82"/>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22" presetClass="entr" presetSubtype="8" fill="hold" nodeType="withEffect">
                                  <p:stCondLst>
                                    <p:cond delay="500"/>
                                  </p:stCondLst>
                                  <p:childTnLst>
                                    <p:set>
                                      <p:cBhvr>
                                        <p:cTn id="29" dur="1" fill="hold">
                                          <p:stCondLst>
                                            <p:cond delay="0"/>
                                          </p:stCondLst>
                                        </p:cTn>
                                        <p:tgtEl>
                                          <p:spTgt spid="80"/>
                                        </p:tgtEl>
                                        <p:attrNameLst>
                                          <p:attrName>style.visibility</p:attrName>
                                        </p:attrNameLst>
                                      </p:cBhvr>
                                      <p:to>
                                        <p:strVal val="visible"/>
                                      </p:to>
                                    </p:set>
                                    <p:animEffect transition="in" filter="wipe(left)">
                                      <p:cBhvr>
                                        <p:cTn id="30" dur="500"/>
                                        <p:tgtEl>
                                          <p:spTgt spid="80"/>
                                        </p:tgtEl>
                                      </p:cBhvr>
                                    </p:animEffect>
                                  </p:childTnLst>
                                </p:cTn>
                              </p:par>
                              <p:par>
                                <p:cTn id="31" presetID="22" presetClass="entr" presetSubtype="2" fill="hold" nodeType="withEffect">
                                  <p:stCondLst>
                                    <p:cond delay="500"/>
                                  </p:stCondLst>
                                  <p:childTnLst>
                                    <p:set>
                                      <p:cBhvr>
                                        <p:cTn id="32" dur="1" fill="hold">
                                          <p:stCondLst>
                                            <p:cond delay="0"/>
                                          </p:stCondLst>
                                        </p:cTn>
                                        <p:tgtEl>
                                          <p:spTgt spid="86"/>
                                        </p:tgtEl>
                                        <p:attrNameLst>
                                          <p:attrName>style.visibility</p:attrName>
                                        </p:attrNameLst>
                                      </p:cBhvr>
                                      <p:to>
                                        <p:strVal val="visible"/>
                                      </p:to>
                                    </p:set>
                                    <p:animEffect transition="in" filter="wipe(right)">
                                      <p:cBhvr>
                                        <p:cTn id="33" dur="500"/>
                                        <p:tgtEl>
                                          <p:spTgt spid="86"/>
                                        </p:tgtEl>
                                      </p:cBhvr>
                                    </p:animEffect>
                                  </p:childTnLst>
                                </p:cTn>
                              </p:par>
                              <p:par>
                                <p:cTn id="34" presetID="42" presetClass="entr" presetSubtype="0" fill="hold" nodeType="withEffect">
                                  <p:stCondLst>
                                    <p:cond delay="1000"/>
                                  </p:stCondLst>
                                  <p:childTnLst>
                                    <p:set>
                                      <p:cBhvr>
                                        <p:cTn id="35" dur="1" fill="hold">
                                          <p:stCondLst>
                                            <p:cond delay="0"/>
                                          </p:stCondLst>
                                        </p:cTn>
                                        <p:tgtEl>
                                          <p:spTgt spid="108"/>
                                        </p:tgtEl>
                                        <p:attrNameLst>
                                          <p:attrName>style.visibility</p:attrName>
                                        </p:attrNameLst>
                                      </p:cBhvr>
                                      <p:to>
                                        <p:strVal val="visible"/>
                                      </p:to>
                                    </p:set>
                                    <p:animEffect transition="in" filter="fade">
                                      <p:cBhvr>
                                        <p:cTn id="36" dur="1000"/>
                                        <p:tgtEl>
                                          <p:spTgt spid="108"/>
                                        </p:tgtEl>
                                      </p:cBhvr>
                                    </p:animEffect>
                                    <p:anim calcmode="lin" valueType="num">
                                      <p:cBhvr>
                                        <p:cTn id="37" dur="1000" fill="hold"/>
                                        <p:tgtEl>
                                          <p:spTgt spid="108"/>
                                        </p:tgtEl>
                                        <p:attrNameLst>
                                          <p:attrName>ppt_x</p:attrName>
                                        </p:attrNameLst>
                                      </p:cBhvr>
                                      <p:tavLst>
                                        <p:tav tm="0">
                                          <p:val>
                                            <p:strVal val="#ppt_x"/>
                                          </p:val>
                                        </p:tav>
                                        <p:tav tm="100000">
                                          <p:val>
                                            <p:strVal val="#ppt_x"/>
                                          </p:val>
                                        </p:tav>
                                      </p:tavLst>
                                    </p:anim>
                                    <p:anim calcmode="lin" valueType="num">
                                      <p:cBhvr>
                                        <p:cTn id="38" dur="1000" fill="hold"/>
                                        <p:tgtEl>
                                          <p:spTgt spid="108"/>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100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par>
                                <p:cTn id="44" presetID="53" presetClass="entr" presetSubtype="528" fill="hold" nodeType="withEffect">
                                  <p:stCondLst>
                                    <p:cond delay="2000"/>
                                  </p:stCondLst>
                                  <p:childTnLst>
                                    <p:set>
                                      <p:cBhvr>
                                        <p:cTn id="45" dur="1" fill="hold">
                                          <p:stCondLst>
                                            <p:cond delay="0"/>
                                          </p:stCondLst>
                                        </p:cTn>
                                        <p:tgtEl>
                                          <p:spTgt spid="2"/>
                                        </p:tgtEl>
                                        <p:attrNameLst>
                                          <p:attrName>style.visibility</p:attrName>
                                        </p:attrNameLst>
                                      </p:cBhvr>
                                      <p:to>
                                        <p:strVal val="visible"/>
                                      </p:to>
                                    </p:set>
                                    <p:anim calcmode="lin" valueType="num">
                                      <p:cBhvr>
                                        <p:cTn id="46" dur="1250" fill="hold"/>
                                        <p:tgtEl>
                                          <p:spTgt spid="2"/>
                                        </p:tgtEl>
                                        <p:attrNameLst>
                                          <p:attrName>ppt_w</p:attrName>
                                        </p:attrNameLst>
                                      </p:cBhvr>
                                      <p:tavLst>
                                        <p:tav tm="0">
                                          <p:val>
                                            <p:fltVal val="0"/>
                                          </p:val>
                                        </p:tav>
                                        <p:tav tm="100000">
                                          <p:val>
                                            <p:strVal val="#ppt_w"/>
                                          </p:val>
                                        </p:tav>
                                      </p:tavLst>
                                    </p:anim>
                                    <p:anim calcmode="lin" valueType="num">
                                      <p:cBhvr>
                                        <p:cTn id="47" dur="1250" fill="hold"/>
                                        <p:tgtEl>
                                          <p:spTgt spid="2"/>
                                        </p:tgtEl>
                                        <p:attrNameLst>
                                          <p:attrName>ppt_h</p:attrName>
                                        </p:attrNameLst>
                                      </p:cBhvr>
                                      <p:tavLst>
                                        <p:tav tm="0">
                                          <p:val>
                                            <p:fltVal val="0"/>
                                          </p:val>
                                        </p:tav>
                                        <p:tav tm="100000">
                                          <p:val>
                                            <p:strVal val="#ppt_h"/>
                                          </p:val>
                                        </p:tav>
                                      </p:tavLst>
                                    </p:anim>
                                    <p:animEffect transition="in" filter="fade">
                                      <p:cBhvr>
                                        <p:cTn id="48" dur="1250"/>
                                        <p:tgtEl>
                                          <p:spTgt spid="2"/>
                                        </p:tgtEl>
                                      </p:cBhvr>
                                    </p:animEffect>
                                    <p:anim calcmode="lin" valueType="num">
                                      <p:cBhvr>
                                        <p:cTn id="49" dur="1250" fill="hold"/>
                                        <p:tgtEl>
                                          <p:spTgt spid="2"/>
                                        </p:tgtEl>
                                        <p:attrNameLst>
                                          <p:attrName>ppt_x</p:attrName>
                                        </p:attrNameLst>
                                      </p:cBhvr>
                                      <p:tavLst>
                                        <p:tav tm="0">
                                          <p:val>
                                            <p:fltVal val="0.5"/>
                                          </p:val>
                                        </p:tav>
                                        <p:tav tm="100000">
                                          <p:val>
                                            <p:strVal val="#ppt_x"/>
                                          </p:val>
                                        </p:tav>
                                      </p:tavLst>
                                    </p:anim>
                                    <p:anim calcmode="lin" valueType="num">
                                      <p:cBhvr>
                                        <p:cTn id="50" dur="1250" fill="hold"/>
                                        <p:tgtEl>
                                          <p:spTgt spid="2"/>
                                        </p:tgtEl>
                                        <p:attrNameLst>
                                          <p:attrName>ppt_y</p:attrName>
                                        </p:attrNameLst>
                                      </p:cBhvr>
                                      <p:tavLst>
                                        <p:tav tm="0">
                                          <p:val>
                                            <p:fltVal val="0.5"/>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left)">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2" grpId="0" animBg="1"/>
      <p:bldP spid="111" grpId="0" animBg="1"/>
      <p:bldP spid="112" grpId="0" animBg="1"/>
      <p:bldP spid="25" grpId="0"/>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1338968" y="312955"/>
            <a:ext cx="6420438" cy="584775"/>
          </a:xfrm>
          <a:prstGeom prst="rect">
            <a:avLst/>
          </a:prstGeom>
        </p:spPr>
        <p:txBody>
          <a:bodyPr wrap="square">
            <a:spAutoFit/>
          </a:bodyPr>
          <a:lstStyle/>
          <a:p>
            <a:pPr algn="ct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Viết</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trả</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lời</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cho</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hỏi</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 ở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mục</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3</a:t>
            </a:r>
            <a:endParaRPr lang="zh-CN" altLang="en-US" sz="3200" b="1" dirty="0">
              <a:solidFill>
                <a:srgbClr val="4CA420"/>
              </a:solidFill>
              <a:latin typeface="HL Hoctro" panose="02000000000000000000" pitchFamily="2" charset="0"/>
              <a:ea typeface="Arial-Rounded" panose="020B0500000000000000" pitchFamily="34" charset="-93"/>
              <a:cs typeface="Arial-Rounded" panose="020B0500000000000000" pitchFamily="34" charset="-93"/>
              <a:sym typeface="+mn-lt"/>
            </a:endParaRPr>
          </a:p>
        </p:txBody>
      </p:sp>
      <p:sp>
        <p:nvSpPr>
          <p:cNvPr id="9" name="矩形 8">
            <a:extLst>
              <a:ext uri="{FF2B5EF4-FFF2-40B4-BE49-F238E27FC236}">
                <a16:creationId xmlns:a16="http://schemas.microsoft.com/office/drawing/2014/main" id="{7B87E5EA-B738-483C-BD90-0802211D530F}"/>
              </a:ext>
            </a:extLst>
          </p:cNvPr>
          <p:cNvSpPr/>
          <p:nvPr/>
        </p:nvSpPr>
        <p:spPr>
          <a:xfrm>
            <a:off x="751887" y="1266357"/>
            <a:ext cx="5829888" cy="707886"/>
          </a:xfrm>
          <a:prstGeom prst="rect">
            <a:avLst/>
          </a:prstGeom>
        </p:spPr>
        <p:txBody>
          <a:bodyPr wrap="square">
            <a:spAutoFit/>
          </a:bodyPr>
          <a:lstStyle/>
          <a:p>
            <a:r>
              <a:rPr lang="en-US" altLang="zh-CN" sz="4000" dirty="0" err="1">
                <a:latin typeface="Arial-Rounded" panose="020B0500000000000000" pitchFamily="34" charset="-93"/>
                <a:ea typeface="Arial-Rounded" panose="020B0500000000000000" pitchFamily="34" charset="-93"/>
                <a:cs typeface="Arial-Rounded" panose="020B0500000000000000" pitchFamily="34" charset="-93"/>
                <a:sym typeface="+mn-lt"/>
              </a:rPr>
              <a:t>Bố</a:t>
            </a:r>
            <a:r>
              <a:rPr lang="en-US" altLang="zh-CN" sz="4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latin typeface="Arial-Rounded" panose="020B0500000000000000" pitchFamily="34" charset="-93"/>
                <a:ea typeface="Arial-Rounded" panose="020B0500000000000000" pitchFamily="34" charset="-93"/>
                <a:cs typeface="Arial-Rounded" panose="020B0500000000000000" pitchFamily="34" charset="-93"/>
                <a:sym typeface="+mn-lt"/>
              </a:rPr>
              <a:t>cho</a:t>
            </a:r>
            <a:r>
              <a:rPr lang="en-US" altLang="zh-CN" sz="4000" dirty="0">
                <a:latin typeface="Arial-Rounded" panose="020B0500000000000000" pitchFamily="34" charset="-93"/>
                <a:ea typeface="Arial-Rounded" panose="020B0500000000000000" pitchFamily="34" charset="-93"/>
                <a:cs typeface="Arial-Rounded" panose="020B0500000000000000" pitchFamily="34" charset="-93"/>
                <a:sym typeface="+mn-lt"/>
              </a:rPr>
              <a:t> Nam </a:t>
            </a:r>
            <a:r>
              <a:rPr lang="en-US" altLang="zh-CN" sz="4000" dirty="0" err="1">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US" altLang="zh-CN" sz="4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latin typeface="Arial-Rounded" panose="020B0500000000000000" pitchFamily="34" charset="-93"/>
                <a:ea typeface="Arial-Rounded" panose="020B0500000000000000" pitchFamily="34" charset="-93"/>
                <a:cs typeface="Arial-Rounded" panose="020B0500000000000000" pitchFamily="34" charset="-93"/>
                <a:sym typeface="+mn-lt"/>
              </a:rPr>
              <a:t>em</a:t>
            </a:r>
            <a:endParaRPr lang="zh-CN" altLang="en-US" sz="4000" b="1" dirty="0">
              <a:latin typeface="HL Hoctro" panose="02000000000000000000" pitchFamily="2" charset="0"/>
              <a:ea typeface="Arial-Rounded" panose="020B0500000000000000" pitchFamily="34" charset="-93"/>
              <a:cs typeface="Arial-Rounded" panose="020B0500000000000000" pitchFamily="34" charset="-93"/>
              <a:sym typeface="+mn-lt"/>
            </a:endParaRPr>
          </a:p>
        </p:txBody>
      </p:sp>
      <p:sp>
        <p:nvSpPr>
          <p:cNvPr id="10" name="矩形 8">
            <a:extLst>
              <a:ext uri="{FF2B5EF4-FFF2-40B4-BE49-F238E27FC236}">
                <a16:creationId xmlns:a16="http://schemas.microsoft.com/office/drawing/2014/main" id="{6AC064CB-F32F-40DB-A8F8-D2BDF9EB5902}"/>
              </a:ext>
            </a:extLst>
          </p:cNvPr>
          <p:cNvSpPr/>
          <p:nvPr/>
        </p:nvSpPr>
        <p:spPr>
          <a:xfrm>
            <a:off x="4968581" y="1262714"/>
            <a:ext cx="3226388" cy="707886"/>
          </a:xfrm>
          <a:prstGeom prst="rect">
            <a:avLst/>
          </a:prstGeom>
        </p:spPr>
        <p:txBody>
          <a:bodyPr wrap="square">
            <a:spAutoFit/>
          </a:bodyPr>
          <a:lstStyle/>
          <a:p>
            <a:r>
              <a:rPr lang="en-US" altLang="zh-CN" sz="4000" dirty="0">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4000" b="1" dirty="0">
              <a:latin typeface="HL Hoctro" panose="02000000000000000000" pitchFamily="2" charset="0"/>
              <a:ea typeface="Arial-Rounded" panose="020B0500000000000000" pitchFamily="34" charset="-93"/>
              <a:cs typeface="Arial-Rounded" panose="020B0500000000000000" pitchFamily="34" charset="-93"/>
              <a:sym typeface="+mn-lt"/>
            </a:endParaRPr>
          </a:p>
        </p:txBody>
      </p:sp>
      <p:sp>
        <p:nvSpPr>
          <p:cNvPr id="11" name="矩形 8">
            <a:extLst>
              <a:ext uri="{FF2B5EF4-FFF2-40B4-BE49-F238E27FC236}">
                <a16:creationId xmlns:a16="http://schemas.microsoft.com/office/drawing/2014/main" id="{40914BD5-55B4-4A73-8F34-EF6C6547B99C}"/>
              </a:ext>
            </a:extLst>
          </p:cNvPr>
          <p:cNvSpPr/>
          <p:nvPr/>
        </p:nvSpPr>
        <p:spPr>
          <a:xfrm>
            <a:off x="4968581" y="1266357"/>
            <a:ext cx="2819400" cy="707886"/>
          </a:xfrm>
          <a:prstGeom prst="rect">
            <a:avLst/>
          </a:prstGeom>
        </p:spPr>
        <p:txBody>
          <a:bodyPr wrap="square">
            <a:spAutoFit/>
          </a:bodyPr>
          <a:lstStyle/>
          <a:p>
            <a:r>
              <a:rPr lang="en-US" altLang="zh-CN" sz="40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đi</a:t>
            </a:r>
            <a:r>
              <a:rPr lang="en-US" altLang="zh-CN" sz="40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công</a:t>
            </a:r>
            <a:r>
              <a:rPr lang="en-US" altLang="zh-CN" sz="40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viên</a:t>
            </a:r>
            <a:r>
              <a:rPr lang="en-US" altLang="zh-CN" sz="40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4000" b="1" dirty="0">
              <a:solidFill>
                <a:srgbClr val="0070C0"/>
              </a:solidFill>
              <a:latin typeface="HL Hoctro" panose="02000000000000000000" pitchFamily="2" charset="0"/>
              <a:ea typeface="Arial-Rounded" panose="020B0500000000000000" pitchFamily="34" charset="-93"/>
              <a:cs typeface="Arial-Rounded" panose="020B0500000000000000" pitchFamily="34" charset="-93"/>
              <a:sym typeface="+mn-lt"/>
            </a:endParaRPr>
          </a:p>
        </p:txBody>
      </p:sp>
      <p:pic>
        <p:nvPicPr>
          <p:cNvPr id="4098" name="Picture 2" descr="C:\Users\Administrator\Desktop\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52043"/>
            <a:ext cx="9144000" cy="2646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870559"/>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2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0" grpId="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8">
            <a:extLst>
              <a:ext uri="{FF2B5EF4-FFF2-40B4-BE49-F238E27FC236}">
                <a16:creationId xmlns:a16="http://schemas.microsoft.com/office/drawing/2014/main" id="{63EAF4D1-AA65-4EFA-BD15-B31C71E1FD91}"/>
              </a:ext>
            </a:extLst>
          </p:cNvPr>
          <p:cNvSpPr/>
          <p:nvPr/>
        </p:nvSpPr>
        <p:spPr>
          <a:xfrm>
            <a:off x="1190626" y="1087238"/>
            <a:ext cx="6781799" cy="5847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 name="矩形 8">
            <a:extLst>
              <a:ext uri="{FF2B5EF4-FFF2-40B4-BE49-F238E27FC236}">
                <a16:creationId xmlns:a16="http://schemas.microsoft.com/office/drawing/2014/main" id="{DAECB3AA-DE44-4B2E-8E42-EC1E254E3EC5}"/>
              </a:ext>
            </a:extLst>
          </p:cNvPr>
          <p:cNvSpPr/>
          <p:nvPr/>
        </p:nvSpPr>
        <p:spPr>
          <a:xfrm>
            <a:off x="319177" y="207704"/>
            <a:ext cx="8505646" cy="584775"/>
          </a:xfrm>
          <a:prstGeom prst="rect">
            <a:avLst/>
          </a:prstGeom>
        </p:spPr>
        <p:txBody>
          <a:bodyPr wrap="square">
            <a:spAutoFit/>
          </a:bodyPr>
          <a:lstStyle/>
          <a:p>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Chọn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ngữ</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để</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hoàn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thiện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viết</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vào</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vở</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5" name="矩形 8">
            <a:extLst>
              <a:ext uri="{FF2B5EF4-FFF2-40B4-BE49-F238E27FC236}">
                <a16:creationId xmlns:a16="http://schemas.microsoft.com/office/drawing/2014/main" id="{D97AFF8F-506F-4519-A1B5-52D97C6C130F}"/>
              </a:ext>
            </a:extLst>
          </p:cNvPr>
          <p:cNvSpPr/>
          <p:nvPr/>
        </p:nvSpPr>
        <p:spPr>
          <a:xfrm>
            <a:off x="1609726" y="1087237"/>
            <a:ext cx="1943099" cy="584775"/>
          </a:xfrm>
          <a:prstGeom prst="rect">
            <a:avLst/>
          </a:prstGeom>
        </p:spPr>
        <p:txBody>
          <a:bodyPr wrap="square">
            <a:spAutoFit/>
          </a:bodyPr>
          <a:lstStyle/>
          <a:p>
            <a:r>
              <a:rPr lang="en-US"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người</a:t>
            </a:r>
            <a:r>
              <a:rPr lang="en-US"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lạ</a:t>
            </a:r>
            <a:endParaRPr lang="zh-CN" altLang="en-US" sz="3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矩形 8">
            <a:extLst>
              <a:ext uri="{FF2B5EF4-FFF2-40B4-BE49-F238E27FC236}">
                <a16:creationId xmlns:a16="http://schemas.microsoft.com/office/drawing/2014/main" id="{BEF69370-038A-4CCC-B259-2DF7CD5468DF}"/>
              </a:ext>
            </a:extLst>
          </p:cNvPr>
          <p:cNvSpPr/>
          <p:nvPr/>
        </p:nvSpPr>
        <p:spPr>
          <a:xfrm>
            <a:off x="1609725" y="1982353"/>
            <a:ext cx="6191251" cy="584775"/>
          </a:xfrm>
          <a:prstGeom prst="rect">
            <a:avLst/>
          </a:prstGeom>
        </p:spPr>
        <p:txBody>
          <a:bodyPr wrap="square">
            <a:spAutoFit/>
          </a:bodyPr>
          <a:lstStyle/>
          <a:p>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Uyên</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không</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khi</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bị</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lạc</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矩形 8">
            <a:extLst>
              <a:ext uri="{FF2B5EF4-FFF2-40B4-BE49-F238E27FC236}">
                <a16:creationId xmlns:a16="http://schemas.microsoft.com/office/drawing/2014/main" id="{DB9B755B-9E32-4739-B22C-9B8497B3881F}"/>
              </a:ext>
            </a:extLst>
          </p:cNvPr>
          <p:cNvSpPr/>
          <p:nvPr/>
        </p:nvSpPr>
        <p:spPr>
          <a:xfrm>
            <a:off x="3706859" y="1087236"/>
            <a:ext cx="2197280" cy="584775"/>
          </a:xfrm>
          <a:prstGeom prst="rect">
            <a:avLst/>
          </a:prstGeom>
        </p:spPr>
        <p:txBody>
          <a:bodyPr wrap="square">
            <a:spAutoFit/>
          </a:bodyPr>
          <a:lstStyle/>
          <a:p>
            <a:r>
              <a:rPr lang="en-US"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hoảng</a:t>
            </a:r>
            <a:r>
              <a:rPr lang="en-US"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hốt</a:t>
            </a:r>
            <a:endParaRPr lang="zh-CN" altLang="en-US" sz="3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0" name="矩形 8">
            <a:extLst>
              <a:ext uri="{FF2B5EF4-FFF2-40B4-BE49-F238E27FC236}">
                <a16:creationId xmlns:a16="http://schemas.microsoft.com/office/drawing/2014/main" id="{A2F459A0-6A26-4DA5-B309-4C38E867922B}"/>
              </a:ext>
            </a:extLst>
          </p:cNvPr>
          <p:cNvSpPr/>
          <p:nvPr/>
        </p:nvSpPr>
        <p:spPr>
          <a:xfrm>
            <a:off x="4253230" y="1969361"/>
            <a:ext cx="904240" cy="584775"/>
          </a:xfrm>
          <a:prstGeom prst="rect">
            <a:avLst/>
          </a:prstGeom>
        </p:spPr>
        <p:txBody>
          <a:bodyPr wrap="square">
            <a:spAutoFit/>
          </a:bodyPr>
          <a:lstStyle/>
          <a:p>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1" name="矩形 8">
            <a:extLst>
              <a:ext uri="{FF2B5EF4-FFF2-40B4-BE49-F238E27FC236}">
                <a16:creationId xmlns:a16="http://schemas.microsoft.com/office/drawing/2014/main" id="{DB9B755B-9E32-4739-B22C-9B8497B3881F}"/>
              </a:ext>
            </a:extLst>
          </p:cNvPr>
          <p:cNvSpPr/>
          <p:nvPr/>
        </p:nvSpPr>
        <p:spPr>
          <a:xfrm>
            <a:off x="6130743" y="1088624"/>
            <a:ext cx="1781175" cy="584775"/>
          </a:xfrm>
          <a:prstGeom prst="rect">
            <a:avLst/>
          </a:prstGeom>
        </p:spPr>
        <p:txBody>
          <a:bodyPr wrap="square">
            <a:spAutoFit/>
          </a:bodyPr>
          <a:lstStyle/>
          <a:p>
            <a:r>
              <a:rPr lang="en-US"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mải</a:t>
            </a:r>
            <a:r>
              <a:rPr lang="en-US"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mê</a:t>
            </a:r>
            <a:endParaRPr lang="zh-CN" altLang="en-US" sz="3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5122" name="Picture 2" descr="C:\Users\Administrator\Desktop\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67129"/>
            <a:ext cx="9144000" cy="2576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830490"/>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nodePh="1">
                                  <p:stCondLst>
                                    <p:cond delay="0"/>
                                  </p:stCondLst>
                                  <p:endCondLst>
                                    <p:cond evt="begin" delay="0">
                                      <p:tn val="9"/>
                                    </p:cond>
                                  </p:end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par>
                          <p:cTn id="32" fill="hold">
                            <p:stCondLst>
                              <p:cond delay="500"/>
                            </p:stCondLst>
                            <p:childTnLst>
                              <p:par>
                                <p:cTn id="33" presetID="56" presetClass="path" presetSubtype="0" accel="50000" decel="50000" fill="hold" grpId="1" nodeType="afterEffect">
                                  <p:stCondLst>
                                    <p:cond delay="0"/>
                                  </p:stCondLst>
                                  <p:childTnLst>
                                    <p:animMotion origin="layout" path="M 0.00278 0.00494 L 0.01163 0.17407 " pathEditMode="relative" rAng="0" ptsTypes="AA">
                                      <p:cBhvr>
                                        <p:cTn id="34" dur="500" fill="hold"/>
                                        <p:tgtEl>
                                          <p:spTgt spid="9"/>
                                        </p:tgtEl>
                                        <p:attrNameLst>
                                          <p:attrName>ppt_x</p:attrName>
                                          <p:attrName>ppt_y</p:attrName>
                                        </p:attrNameLst>
                                      </p:cBhvr>
                                      <p:rCtr x="434" y="84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5" grpId="0"/>
      <p:bldP spid="6" grpId="0"/>
      <p:bldP spid="9" grpId="0"/>
      <p:bldP spid="9" grpId="1"/>
      <p:bldP spid="10" grpId="0"/>
      <p:bldP spid="10" grpId="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457379" y="353754"/>
            <a:ext cx="850564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Quan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sát</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tranh</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dùng</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ngữ</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để</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nói</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theo</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tranh</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矩形 8">
            <a:extLst>
              <a:ext uri="{FF2B5EF4-FFF2-40B4-BE49-F238E27FC236}">
                <a16:creationId xmlns:a16="http://schemas.microsoft.com/office/drawing/2014/main" id="{DAECB3AA-DE44-4B2E-8E42-EC1E254E3EC5}"/>
              </a:ext>
            </a:extLst>
          </p:cNvPr>
          <p:cNvSpPr/>
          <p:nvPr/>
        </p:nvSpPr>
        <p:spPr>
          <a:xfrm>
            <a:off x="790576" y="1081404"/>
            <a:ext cx="7839074" cy="584775"/>
          </a:xfrm>
          <a:prstGeom prst="rect">
            <a:avLst/>
          </a:prstGeom>
        </p:spPr>
        <p:txBody>
          <a:bodyPr wrap="square">
            <a:spAutoFit/>
          </a:bodyPr>
          <a:lstStyle/>
          <a:p>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Gọi</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điện</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nhân</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viên</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bảo</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vệ</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người</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lạ</a:t>
            </a:r>
            <a:endParaRPr lang="zh-CN" altLang="en-US"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7" name="Picutre 490"/>
          <p:cNvPicPr/>
          <p:nvPr/>
        </p:nvPicPr>
        <p:blipFill rotWithShape="1">
          <a:blip r:embed="rId2"/>
          <a:srcRect r="51624" b="18821"/>
          <a:stretch/>
        </p:blipFill>
        <p:spPr bwMode="auto">
          <a:xfrm>
            <a:off x="2324100" y="1666179"/>
            <a:ext cx="2181225" cy="2820096"/>
          </a:xfrm>
          <a:prstGeom prst="rect">
            <a:avLst/>
          </a:prstGeom>
          <a:ln>
            <a:noFill/>
          </a:ln>
          <a:extLst>
            <a:ext uri="{53640926-AAD7-44D8-BBD7-CCE9431645EC}">
              <a14:shadowObscured xmlns:a14="http://schemas.microsoft.com/office/drawing/2010/main"/>
            </a:ext>
          </a:extLst>
        </p:spPr>
      </p:pic>
      <p:pic>
        <p:nvPicPr>
          <p:cNvPr id="8" name="Picutre 490"/>
          <p:cNvPicPr/>
          <p:nvPr/>
        </p:nvPicPr>
        <p:blipFill rotWithShape="1">
          <a:blip r:embed="rId2"/>
          <a:srcRect l="51444" t="18635"/>
          <a:stretch/>
        </p:blipFill>
        <p:spPr bwMode="auto">
          <a:xfrm>
            <a:off x="4876800" y="1676399"/>
            <a:ext cx="2238376" cy="28044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3729645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1557338"/>
            <a:ext cx="7732713"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8">
            <a:extLst>
              <a:ext uri="{FF2B5EF4-FFF2-40B4-BE49-F238E27FC236}">
                <a16:creationId xmlns:a16="http://schemas.microsoft.com/office/drawing/2014/main" id="{DAECB3AA-DE44-4B2E-8E42-EC1E254E3EC5}"/>
              </a:ext>
            </a:extLst>
          </p:cNvPr>
          <p:cNvSpPr/>
          <p:nvPr/>
        </p:nvSpPr>
        <p:spPr>
          <a:xfrm>
            <a:off x="638354" y="563304"/>
            <a:ext cx="192196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Nghe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viết</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5" name="Hình chữ nhật: Góc Tròn 4">
            <a:extLst>
              <a:ext uri="{FF2B5EF4-FFF2-40B4-BE49-F238E27FC236}">
                <a16:creationId xmlns:a16="http://schemas.microsoft.com/office/drawing/2014/main" id="{4D1F74B1-A493-4F90-83D0-FFDCD4969EF8}"/>
              </a:ext>
            </a:extLst>
          </p:cNvPr>
          <p:cNvSpPr/>
          <p:nvPr/>
        </p:nvSpPr>
        <p:spPr>
          <a:xfrm>
            <a:off x="2845538" y="2207636"/>
            <a:ext cx="507262" cy="315611"/>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vi-VN"/>
          </a:p>
        </p:txBody>
      </p:sp>
      <p:sp>
        <p:nvSpPr>
          <p:cNvPr id="10" name="Hình chữ nhật: Góc Tròn 4">
            <a:extLst>
              <a:ext uri="{FF2B5EF4-FFF2-40B4-BE49-F238E27FC236}">
                <a16:creationId xmlns:a16="http://schemas.microsoft.com/office/drawing/2014/main" id="{4D1F74B1-A493-4F90-83D0-FFDCD4969EF8}"/>
              </a:ext>
            </a:extLst>
          </p:cNvPr>
          <p:cNvSpPr/>
          <p:nvPr/>
        </p:nvSpPr>
        <p:spPr>
          <a:xfrm>
            <a:off x="4760062" y="2208922"/>
            <a:ext cx="1316887" cy="328296"/>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vi-VN"/>
          </a:p>
        </p:txBody>
      </p:sp>
      <p:sp>
        <p:nvSpPr>
          <p:cNvPr id="7" name="Hình chữ nhật: Góc Tròn 4">
            <a:extLst>
              <a:ext uri="{FF2B5EF4-FFF2-40B4-BE49-F238E27FC236}">
                <a16:creationId xmlns:a16="http://schemas.microsoft.com/office/drawing/2014/main" id="{4D1F74B1-A493-4F90-83D0-FFDCD4969EF8}"/>
              </a:ext>
            </a:extLst>
          </p:cNvPr>
          <p:cNvSpPr/>
          <p:nvPr/>
        </p:nvSpPr>
        <p:spPr>
          <a:xfrm>
            <a:off x="3305174" y="2571750"/>
            <a:ext cx="657225" cy="333375"/>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vi-VN"/>
          </a:p>
        </p:txBody>
      </p:sp>
    </p:spTree>
    <p:extLst>
      <p:ext uri="{BB962C8B-B14F-4D97-AF65-F5344CB8AC3E}">
        <p14:creationId xmlns:p14="http://schemas.microsoft.com/office/powerpoint/2010/main" val="208888731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istrator\Desktop\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8247"/>
            <a:ext cx="9144000" cy="3787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00448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27C78D3E-DE5B-4098-A02B-EF0192F8D4A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49491" y="546129"/>
            <a:ext cx="4045018" cy="4051242"/>
          </a:xfrm>
          <a:prstGeom prst="rect">
            <a:avLst/>
          </a:prstGeom>
          <a:ln>
            <a:noFill/>
          </a:ln>
          <a:effectLst>
            <a:softEdge rad="112500"/>
          </a:effectLst>
        </p:spPr>
      </p:pic>
    </p:spTree>
    <p:extLst>
      <p:ext uri="{BB962C8B-B14F-4D97-AF65-F5344CB8AC3E}">
        <p14:creationId xmlns:p14="http://schemas.microsoft.com/office/powerpoint/2010/main" val="311248809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851995" y="541788"/>
            <a:ext cx="8505646" cy="1077218"/>
          </a:xfrm>
          <a:prstGeom prst="rect">
            <a:avLst/>
          </a:prstGeom>
        </p:spPr>
        <p:txBody>
          <a:bodyPr wrap="square">
            <a:spAutoFit/>
          </a:bodyPr>
          <a:lstStyle/>
          <a:p>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Tìm</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trong</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hoặc</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ngoài</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đọc</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Nếu</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không</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may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bị</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lạc</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ngữ</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có</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chứa</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vần</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Hình chữ nhật: Góc Tròn 8">
            <a:extLst>
              <a:ext uri="{FF2B5EF4-FFF2-40B4-BE49-F238E27FC236}">
                <a16:creationId xmlns:a16="http://schemas.microsoft.com/office/drawing/2014/main" id="{BF504A1A-8443-494E-BC4E-32D77EFC1CE9}"/>
              </a:ext>
            </a:extLst>
          </p:cNvPr>
          <p:cNvSpPr/>
          <p:nvPr/>
        </p:nvSpPr>
        <p:spPr>
          <a:xfrm>
            <a:off x="1753160" y="1916223"/>
            <a:ext cx="2285440"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rPr>
              <a:t>im</a:t>
            </a:r>
            <a:r>
              <a:rPr lang="en-US" sz="3200" b="1"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rPr>
              <a:t> 		</a:t>
            </a:r>
            <a:r>
              <a:rPr lang="en-US" sz="3200" b="1"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rPr>
              <a:t>iêm</a:t>
            </a:r>
            <a:endParaRPr lang="vi-VN" sz="3200" b="1"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10" name="Hình chữ nhật: Góc Tròn 8">
            <a:extLst>
              <a:ext uri="{FF2B5EF4-FFF2-40B4-BE49-F238E27FC236}">
                <a16:creationId xmlns:a16="http://schemas.microsoft.com/office/drawing/2014/main" id="{BF504A1A-8443-494E-BC4E-32D77EFC1CE9}"/>
              </a:ext>
            </a:extLst>
          </p:cNvPr>
          <p:cNvSpPr/>
          <p:nvPr/>
        </p:nvSpPr>
        <p:spPr>
          <a:xfrm>
            <a:off x="4982135" y="1916222"/>
            <a:ext cx="2285440"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rPr>
              <a:t>ep</a:t>
            </a:r>
            <a:r>
              <a:rPr lang="en-US" sz="32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rPr>
              <a:t> 		</a:t>
            </a:r>
            <a:r>
              <a:rPr lang="en-US" sz="32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rPr>
              <a:t>êp</a:t>
            </a:r>
            <a:endParaRPr lang="vi-VN" sz="32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endParaRPr>
          </a:p>
        </p:txBody>
      </p:sp>
    </p:spTree>
    <p:extLst>
      <p:ext uri="{BB962C8B-B14F-4D97-AF65-F5344CB8AC3E}">
        <p14:creationId xmlns:p14="http://schemas.microsoft.com/office/powerpoint/2010/main" val="232309673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508540" y="262090"/>
            <a:ext cx="8140160" cy="584775"/>
          </a:xfrm>
          <a:prstGeom prst="rect">
            <a:avLst/>
          </a:prstGeom>
        </p:spPr>
        <p:txBody>
          <a:bodyPr wrap="square">
            <a:spAutoFit/>
          </a:bodyPr>
          <a:lstStyle/>
          <a:p>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Trò</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chơi</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Tìm</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đường</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về</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nhà</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5" name="矩形 8">
            <a:extLst>
              <a:ext uri="{FF2B5EF4-FFF2-40B4-BE49-F238E27FC236}">
                <a16:creationId xmlns:a16="http://schemas.microsoft.com/office/drawing/2014/main" id="{8EE7D316-1524-4456-B263-AED08A2F4A8F}"/>
              </a:ext>
            </a:extLst>
          </p:cNvPr>
          <p:cNvSpPr/>
          <p:nvPr/>
        </p:nvSpPr>
        <p:spPr>
          <a:xfrm>
            <a:off x="305712" y="1584150"/>
            <a:ext cx="8743037" cy="1569660"/>
          </a:xfrm>
          <a:prstGeom prst="rect">
            <a:avLst/>
          </a:prstGeom>
        </p:spPr>
        <p:txBody>
          <a:bodyPr wrap="square">
            <a:spAutoFit/>
          </a:bodyPr>
          <a:lstStyle/>
          <a:p>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Đường</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về</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nhà</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thỏ</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phải</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đi</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qua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những</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ngữ</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có</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bông</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hoa</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cần</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thay</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thế</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bằng</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gi</a:t>
            </a:r>
            <a:r>
              <a:rPr lang="en-US" altLang="zh-CN" sz="3200"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Em</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hãy</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giúp</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thỏ</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tìm</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đường</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về</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nhà</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nhé</a:t>
            </a:r>
            <a:endParaRPr lang="zh-CN" altLang="en-US"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45631730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599" y="0"/>
            <a:ext cx="7210425" cy="484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2276474" y="1595437"/>
            <a:ext cx="85725" cy="1333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033836" y="1604962"/>
            <a:ext cx="85725" cy="1333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886449" y="1614487"/>
            <a:ext cx="85725" cy="1333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772274" y="1595437"/>
            <a:ext cx="85725" cy="1333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285999" y="2695575"/>
            <a:ext cx="85725" cy="1333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119561" y="2686050"/>
            <a:ext cx="85725" cy="1333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391149" y="2733675"/>
            <a:ext cx="85725" cy="1333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762749" y="2743200"/>
            <a:ext cx="85725" cy="1333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2033585" y="1428749"/>
            <a:ext cx="1304925" cy="447675"/>
          </a:xfrm>
          <a:prstGeom prst="roundRect">
            <a:avLst/>
          </a:prstGeom>
          <a:solidFill>
            <a:schemeClr val="bg1"/>
          </a:solidFill>
          <a:ln w="28575">
            <a:solidFill>
              <a:srgbClr val="4CA4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FF0000"/>
                </a:solidFill>
                <a:latin typeface="Arial-Rounded" charset="0"/>
                <a:ea typeface="Arial-Rounded" charset="0"/>
                <a:cs typeface="Arial-Rounded" charset="0"/>
              </a:rPr>
              <a:t>gi</a:t>
            </a:r>
            <a:r>
              <a:rPr lang="en-US" sz="2000" dirty="0" err="1">
                <a:solidFill>
                  <a:schemeClr val="tx1"/>
                </a:solidFill>
                <a:latin typeface="Arial-Rounded" charset="0"/>
                <a:ea typeface="Arial-Rounded" charset="0"/>
                <a:cs typeface="Arial-Rounded" charset="0"/>
              </a:rPr>
              <a:t>ảng</a:t>
            </a:r>
            <a:r>
              <a:rPr lang="en-US" sz="2000" dirty="0">
                <a:solidFill>
                  <a:schemeClr val="tx1"/>
                </a:solidFill>
                <a:latin typeface="Arial-Rounded" charset="0"/>
                <a:ea typeface="Arial-Rounded" charset="0"/>
                <a:cs typeface="Arial-Rounded" charset="0"/>
              </a:rPr>
              <a:t> </a:t>
            </a:r>
            <a:r>
              <a:rPr lang="en-US" sz="2000" dirty="0" err="1">
                <a:solidFill>
                  <a:schemeClr val="tx1"/>
                </a:solidFill>
                <a:latin typeface="Arial-Rounded" charset="0"/>
                <a:ea typeface="Arial-Rounded" charset="0"/>
                <a:cs typeface="Arial-Rounded" charset="0"/>
              </a:rPr>
              <a:t>bài</a:t>
            </a:r>
            <a:endParaRPr lang="en-US" sz="2000" dirty="0">
              <a:solidFill>
                <a:schemeClr val="tx1"/>
              </a:solidFill>
              <a:latin typeface="Arial-Rounded" charset="0"/>
              <a:ea typeface="Arial-Rounded" charset="0"/>
              <a:cs typeface="Arial-Rounded" charset="0"/>
            </a:endParaRPr>
          </a:p>
        </p:txBody>
      </p:sp>
      <p:sp>
        <p:nvSpPr>
          <p:cNvPr id="5" name="Rounded Rectangle 4"/>
          <p:cNvSpPr/>
          <p:nvPr/>
        </p:nvSpPr>
        <p:spPr>
          <a:xfrm>
            <a:off x="3714749" y="1428749"/>
            <a:ext cx="1304925" cy="447675"/>
          </a:xfrm>
          <a:prstGeom prst="roundRect">
            <a:avLst/>
          </a:prstGeom>
          <a:solidFill>
            <a:schemeClr val="bg1"/>
          </a:solidFill>
          <a:ln w="28575">
            <a:solidFill>
              <a:srgbClr val="4CA4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FF0000"/>
                </a:solidFill>
                <a:latin typeface="Arial-Rounded" charset="0"/>
                <a:ea typeface="Arial-Rounded" charset="0"/>
                <a:cs typeface="Arial-Rounded" charset="0"/>
              </a:rPr>
              <a:t>gi</a:t>
            </a:r>
            <a:r>
              <a:rPr lang="en-US" sz="2000" dirty="0" err="1">
                <a:solidFill>
                  <a:schemeClr val="tx1"/>
                </a:solidFill>
                <a:latin typeface="Arial-Rounded" charset="0"/>
                <a:ea typeface="Arial-Rounded" charset="0"/>
                <a:cs typeface="Arial-Rounded" charset="0"/>
              </a:rPr>
              <a:t>ày</a:t>
            </a:r>
            <a:r>
              <a:rPr lang="en-US" sz="2000" dirty="0">
                <a:solidFill>
                  <a:schemeClr val="tx1"/>
                </a:solidFill>
                <a:latin typeface="Arial-Rounded" charset="0"/>
                <a:ea typeface="Arial-Rounded" charset="0"/>
                <a:cs typeface="Arial-Rounded" charset="0"/>
              </a:rPr>
              <a:t> </a:t>
            </a:r>
            <a:r>
              <a:rPr lang="en-US" sz="2000" dirty="0" err="1">
                <a:solidFill>
                  <a:schemeClr val="tx1"/>
                </a:solidFill>
                <a:latin typeface="Arial-Rounded" charset="0"/>
                <a:ea typeface="Arial-Rounded" charset="0"/>
                <a:cs typeface="Arial-Rounded" charset="0"/>
              </a:rPr>
              <a:t>dép</a:t>
            </a:r>
            <a:endParaRPr lang="en-US" sz="2000" dirty="0">
              <a:solidFill>
                <a:schemeClr val="tx1"/>
              </a:solidFill>
              <a:latin typeface="Arial-Rounded" charset="0"/>
              <a:ea typeface="Arial-Rounded" charset="0"/>
              <a:cs typeface="Arial-Rounded" charset="0"/>
            </a:endParaRPr>
          </a:p>
        </p:txBody>
      </p:sp>
      <p:sp>
        <p:nvSpPr>
          <p:cNvPr id="6" name="Rounded Rectangle 5"/>
          <p:cNvSpPr/>
          <p:nvPr/>
        </p:nvSpPr>
        <p:spPr>
          <a:xfrm>
            <a:off x="5038724" y="1428749"/>
            <a:ext cx="1304925" cy="447675"/>
          </a:xfrm>
          <a:prstGeom prst="roundRect">
            <a:avLst/>
          </a:prstGeom>
          <a:solidFill>
            <a:schemeClr val="bg1"/>
          </a:solidFill>
          <a:ln w="28575">
            <a:solidFill>
              <a:srgbClr val="4CA4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Arial-Rounded" charset="0"/>
                <a:ea typeface="Arial-Rounded" charset="0"/>
                <a:cs typeface="Arial-Rounded" charset="0"/>
              </a:rPr>
              <a:t>canh</a:t>
            </a:r>
            <a:r>
              <a:rPr lang="en-US" sz="2000" dirty="0">
                <a:solidFill>
                  <a:srgbClr val="FF0000"/>
                </a:solidFill>
                <a:latin typeface="Arial-Rounded" charset="0"/>
                <a:ea typeface="Arial-Rounded" charset="0"/>
                <a:cs typeface="Arial-Rounded" charset="0"/>
              </a:rPr>
              <a:t> </a:t>
            </a:r>
            <a:r>
              <a:rPr lang="en-US" sz="2000" dirty="0" err="1">
                <a:solidFill>
                  <a:srgbClr val="FF0000"/>
                </a:solidFill>
                <a:latin typeface="Arial-Rounded" charset="0"/>
                <a:ea typeface="Arial-Rounded" charset="0"/>
                <a:cs typeface="Arial-Rounded" charset="0"/>
              </a:rPr>
              <a:t>gi</a:t>
            </a:r>
            <a:r>
              <a:rPr lang="en-US" sz="2000" dirty="0" err="1">
                <a:solidFill>
                  <a:schemeClr val="tx1"/>
                </a:solidFill>
                <a:latin typeface="Arial-Rounded" charset="0"/>
                <a:ea typeface="Arial-Rounded" charset="0"/>
                <a:cs typeface="Arial-Rounded" charset="0"/>
              </a:rPr>
              <a:t>ữ</a:t>
            </a:r>
            <a:endParaRPr lang="en-US" sz="2000" dirty="0">
              <a:solidFill>
                <a:schemeClr val="tx1"/>
              </a:solidFill>
              <a:latin typeface="Arial-Rounded" charset="0"/>
              <a:ea typeface="Arial-Rounded" charset="0"/>
              <a:cs typeface="Arial-Rounded" charset="0"/>
            </a:endParaRPr>
          </a:p>
        </p:txBody>
      </p:sp>
      <p:sp>
        <p:nvSpPr>
          <p:cNvPr id="7" name="Rounded Rectangle 6"/>
          <p:cNvSpPr/>
          <p:nvPr/>
        </p:nvSpPr>
        <p:spPr>
          <a:xfrm>
            <a:off x="6457948" y="1428749"/>
            <a:ext cx="1304925" cy="447675"/>
          </a:xfrm>
          <a:prstGeom prst="roundRect">
            <a:avLst/>
          </a:prstGeom>
          <a:solidFill>
            <a:schemeClr val="bg1"/>
          </a:solidFill>
          <a:ln w="28575">
            <a:solidFill>
              <a:srgbClr val="4CA4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Arial-Rounded" charset="0"/>
                <a:ea typeface="Arial-Rounded" charset="0"/>
                <a:cs typeface="Arial-Rounded" charset="0"/>
              </a:rPr>
              <a:t>dẻo</a:t>
            </a:r>
            <a:r>
              <a:rPr lang="en-US" sz="2000" dirty="0">
                <a:solidFill>
                  <a:schemeClr val="tx1"/>
                </a:solidFill>
                <a:latin typeface="Arial-Rounded" charset="0"/>
                <a:ea typeface="Arial-Rounded" charset="0"/>
                <a:cs typeface="Arial-Rounded" charset="0"/>
              </a:rPr>
              <a:t> </a:t>
            </a:r>
            <a:r>
              <a:rPr lang="en-US" sz="2000" dirty="0" err="1">
                <a:solidFill>
                  <a:schemeClr val="tx1"/>
                </a:solidFill>
                <a:latin typeface="Arial-Rounded" charset="0"/>
                <a:ea typeface="Arial-Rounded" charset="0"/>
                <a:cs typeface="Arial-Rounded" charset="0"/>
              </a:rPr>
              <a:t>dai</a:t>
            </a:r>
            <a:endParaRPr lang="en-US" sz="2000" dirty="0">
              <a:solidFill>
                <a:schemeClr val="tx1"/>
              </a:solidFill>
              <a:latin typeface="Arial-Rounded" charset="0"/>
              <a:ea typeface="Arial-Rounded" charset="0"/>
              <a:cs typeface="Arial-Rounded" charset="0"/>
            </a:endParaRPr>
          </a:p>
        </p:txBody>
      </p:sp>
      <p:sp>
        <p:nvSpPr>
          <p:cNvPr id="11" name="Rounded Rectangle 10"/>
          <p:cNvSpPr/>
          <p:nvPr/>
        </p:nvSpPr>
        <p:spPr>
          <a:xfrm>
            <a:off x="6448422" y="2595562"/>
            <a:ext cx="1304925" cy="447675"/>
          </a:xfrm>
          <a:prstGeom prst="roundRect">
            <a:avLst/>
          </a:prstGeom>
          <a:solidFill>
            <a:schemeClr val="bg1"/>
          </a:solidFill>
          <a:ln w="28575">
            <a:solidFill>
              <a:srgbClr val="4CA4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FF0000"/>
                </a:solidFill>
                <a:latin typeface="Arial-Rounded" charset="0"/>
                <a:ea typeface="Arial-Rounded" charset="0"/>
                <a:cs typeface="Arial-Rounded" charset="0"/>
              </a:rPr>
              <a:t>gi</a:t>
            </a:r>
            <a:r>
              <a:rPr lang="en-US" sz="2000" dirty="0" err="1">
                <a:solidFill>
                  <a:schemeClr val="tx1"/>
                </a:solidFill>
                <a:latin typeface="Arial-Rounded" charset="0"/>
                <a:ea typeface="Arial-Rounded" charset="0"/>
                <a:cs typeface="Arial-Rounded" charset="0"/>
              </a:rPr>
              <a:t>a</a:t>
            </a:r>
            <a:r>
              <a:rPr lang="en-US" sz="2000" dirty="0">
                <a:solidFill>
                  <a:schemeClr val="tx1"/>
                </a:solidFill>
                <a:latin typeface="Arial-Rounded" charset="0"/>
                <a:ea typeface="Arial-Rounded" charset="0"/>
                <a:cs typeface="Arial-Rounded" charset="0"/>
              </a:rPr>
              <a:t> </a:t>
            </a:r>
            <a:r>
              <a:rPr lang="en-US" sz="2000" dirty="0" err="1">
                <a:solidFill>
                  <a:schemeClr val="tx1"/>
                </a:solidFill>
                <a:latin typeface="Arial-Rounded" charset="0"/>
                <a:ea typeface="Arial-Rounded" charset="0"/>
                <a:cs typeface="Arial-Rounded" charset="0"/>
              </a:rPr>
              <a:t>đình</a:t>
            </a:r>
            <a:endParaRPr lang="en-US" sz="2000" dirty="0">
              <a:solidFill>
                <a:schemeClr val="tx1"/>
              </a:solidFill>
              <a:latin typeface="Arial-Rounded" charset="0"/>
              <a:ea typeface="Arial-Rounded" charset="0"/>
              <a:cs typeface="Arial-Rounded" charset="0"/>
            </a:endParaRPr>
          </a:p>
        </p:txBody>
      </p:sp>
      <p:sp>
        <p:nvSpPr>
          <p:cNvPr id="10" name="Rounded Rectangle 9"/>
          <p:cNvSpPr/>
          <p:nvPr/>
        </p:nvSpPr>
        <p:spPr>
          <a:xfrm>
            <a:off x="5153023" y="2595562"/>
            <a:ext cx="1304925" cy="447675"/>
          </a:xfrm>
          <a:prstGeom prst="roundRect">
            <a:avLst/>
          </a:prstGeom>
          <a:solidFill>
            <a:schemeClr val="bg1"/>
          </a:solidFill>
          <a:ln w="28575">
            <a:solidFill>
              <a:srgbClr val="4CA4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FF0000"/>
                </a:solidFill>
                <a:latin typeface="Arial-Rounded" charset="0"/>
                <a:ea typeface="Arial-Rounded" charset="0"/>
                <a:cs typeface="Arial-Rounded" charset="0"/>
              </a:rPr>
              <a:t>gi</a:t>
            </a:r>
            <a:r>
              <a:rPr lang="en-US" sz="2000" dirty="0" err="1">
                <a:solidFill>
                  <a:schemeClr val="tx1"/>
                </a:solidFill>
                <a:latin typeface="Arial-Rounded" charset="0"/>
                <a:ea typeface="Arial-Rounded" charset="0"/>
                <a:cs typeface="Arial-Rounded" charset="0"/>
              </a:rPr>
              <a:t>ọt</a:t>
            </a:r>
            <a:r>
              <a:rPr lang="en-US" sz="2000" dirty="0">
                <a:solidFill>
                  <a:schemeClr val="tx1"/>
                </a:solidFill>
                <a:latin typeface="Arial-Rounded" charset="0"/>
                <a:ea typeface="Arial-Rounded" charset="0"/>
                <a:cs typeface="Arial-Rounded" charset="0"/>
              </a:rPr>
              <a:t> </a:t>
            </a:r>
            <a:r>
              <a:rPr lang="en-US" sz="2000" dirty="0" err="1">
                <a:solidFill>
                  <a:schemeClr val="tx1"/>
                </a:solidFill>
                <a:latin typeface="Arial-Rounded" charset="0"/>
                <a:ea typeface="Arial-Rounded" charset="0"/>
                <a:cs typeface="Arial-Rounded" charset="0"/>
              </a:rPr>
              <a:t>nước</a:t>
            </a:r>
            <a:endParaRPr lang="en-US" sz="2000" dirty="0">
              <a:solidFill>
                <a:schemeClr val="tx1"/>
              </a:solidFill>
              <a:latin typeface="Arial-Rounded" charset="0"/>
              <a:ea typeface="Arial-Rounded" charset="0"/>
              <a:cs typeface="Arial-Rounded" charset="0"/>
            </a:endParaRPr>
          </a:p>
        </p:txBody>
      </p:sp>
      <p:sp>
        <p:nvSpPr>
          <p:cNvPr id="9" name="Rounded Rectangle 8"/>
          <p:cNvSpPr/>
          <p:nvPr/>
        </p:nvSpPr>
        <p:spPr>
          <a:xfrm>
            <a:off x="3714749" y="2524125"/>
            <a:ext cx="1304925" cy="447675"/>
          </a:xfrm>
          <a:prstGeom prst="roundRect">
            <a:avLst/>
          </a:prstGeom>
          <a:solidFill>
            <a:schemeClr val="bg1"/>
          </a:solidFill>
          <a:ln w="28575">
            <a:solidFill>
              <a:srgbClr val="4CA4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Arial-Rounded" charset="0"/>
                <a:ea typeface="Arial-Rounded" charset="0"/>
                <a:cs typeface="Arial-Rounded" charset="0"/>
              </a:rPr>
              <a:t>dữ</a:t>
            </a:r>
            <a:r>
              <a:rPr lang="en-US" sz="2000" dirty="0">
                <a:solidFill>
                  <a:schemeClr val="tx1"/>
                </a:solidFill>
                <a:latin typeface="Arial-Rounded" charset="0"/>
                <a:ea typeface="Arial-Rounded" charset="0"/>
                <a:cs typeface="Arial-Rounded" charset="0"/>
              </a:rPr>
              <a:t> </a:t>
            </a:r>
            <a:r>
              <a:rPr lang="en-US" sz="2000" dirty="0" err="1">
                <a:solidFill>
                  <a:schemeClr val="tx1"/>
                </a:solidFill>
                <a:latin typeface="Arial-Rounded" charset="0"/>
                <a:ea typeface="Arial-Rounded" charset="0"/>
                <a:cs typeface="Arial-Rounded" charset="0"/>
              </a:rPr>
              <a:t>tợn</a:t>
            </a:r>
            <a:endParaRPr lang="en-US" sz="2000" dirty="0">
              <a:solidFill>
                <a:schemeClr val="tx1"/>
              </a:solidFill>
              <a:latin typeface="Arial-Rounded" charset="0"/>
              <a:ea typeface="Arial-Rounded" charset="0"/>
              <a:cs typeface="Arial-Rounded" charset="0"/>
            </a:endParaRPr>
          </a:p>
        </p:txBody>
      </p:sp>
      <p:sp>
        <p:nvSpPr>
          <p:cNvPr id="8" name="Rounded Rectangle 7"/>
          <p:cNvSpPr/>
          <p:nvPr/>
        </p:nvSpPr>
        <p:spPr>
          <a:xfrm>
            <a:off x="1943099" y="2528887"/>
            <a:ext cx="1304925" cy="447675"/>
          </a:xfrm>
          <a:prstGeom prst="roundRect">
            <a:avLst/>
          </a:prstGeom>
          <a:solidFill>
            <a:schemeClr val="bg1"/>
          </a:solidFill>
          <a:ln w="28575">
            <a:solidFill>
              <a:srgbClr val="4CA4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Rounded" charset="0"/>
                <a:ea typeface="Arial-Rounded" charset="0"/>
                <a:cs typeface="Arial-Rounded" charset="0"/>
              </a:rPr>
              <a:t>r</a:t>
            </a:r>
            <a:r>
              <a:rPr lang="en-US" sz="2000" smtClean="0">
                <a:solidFill>
                  <a:schemeClr val="tx1"/>
                </a:solidFill>
                <a:latin typeface="Arial-Rounded" charset="0"/>
                <a:ea typeface="Arial-Rounded" charset="0"/>
                <a:cs typeface="Arial-Rounded" charset="0"/>
              </a:rPr>
              <a:t>au </a:t>
            </a:r>
            <a:r>
              <a:rPr lang="en-US" sz="2000" dirty="0" err="1">
                <a:solidFill>
                  <a:schemeClr val="tx1"/>
                </a:solidFill>
                <a:latin typeface="Arial-Rounded" charset="0"/>
                <a:ea typeface="Arial-Rounded" charset="0"/>
                <a:cs typeface="Arial-Rounded" charset="0"/>
              </a:rPr>
              <a:t>cải</a:t>
            </a:r>
            <a:endParaRPr lang="en-US" sz="2000" dirty="0">
              <a:solidFill>
                <a:schemeClr val="tx1"/>
              </a:solidFill>
              <a:latin typeface="Arial-Rounded" charset="0"/>
              <a:ea typeface="Arial-Rounded" charset="0"/>
              <a:cs typeface="Arial-Rounded" charset="0"/>
            </a:endParaRPr>
          </a:p>
        </p:txBody>
      </p:sp>
    </p:spTree>
    <p:extLst>
      <p:ext uri="{BB962C8B-B14F-4D97-AF65-F5344CB8AC3E}">
        <p14:creationId xmlns:p14="http://schemas.microsoft.com/office/powerpoint/2010/main" val="991531702"/>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ppt_x"/>
                                          </p:val>
                                        </p:tav>
                                        <p:tav tm="100000">
                                          <p:val>
                                            <p:strVal val="#ppt_x"/>
                                          </p:val>
                                        </p:tav>
                                      </p:tavLst>
                                    </p:anim>
                                    <p:anim calcmode="lin" valueType="num">
                                      <p:cBhvr additive="base">
                                        <p:cTn id="4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11" grpId="0" animBg="1"/>
      <p:bldP spid="10" grpId="0" animBg="1"/>
      <p:bldP spid="9"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矩形 8">
            <a:extLst>
              <a:ext uri="{FF2B5EF4-FFF2-40B4-BE49-F238E27FC236}">
                <a16:creationId xmlns:a16="http://schemas.microsoft.com/office/drawing/2014/main" id="{6F1162E0-5263-4568-95A7-97DE0AA56844}"/>
              </a:ext>
            </a:extLst>
          </p:cNvPr>
          <p:cNvSpPr/>
          <p:nvPr/>
        </p:nvSpPr>
        <p:spPr>
          <a:xfrm>
            <a:off x="319177" y="15440"/>
            <a:ext cx="850564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1.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Quan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sát</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bạn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nhỏ</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trong</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tranh</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Picutre 487"/>
          <p:cNvPicPr/>
          <p:nvPr/>
        </p:nvPicPr>
        <p:blipFill rotWithShape="1">
          <a:blip r:embed="rId2"/>
          <a:srcRect t="29400"/>
          <a:stretch/>
        </p:blipFill>
        <p:spPr bwMode="auto">
          <a:xfrm>
            <a:off x="1933574" y="582743"/>
            <a:ext cx="5276790" cy="3371891"/>
          </a:xfrm>
          <a:prstGeom prst="rect">
            <a:avLst/>
          </a:prstGeom>
          <a:ln>
            <a:noFill/>
          </a:ln>
          <a:extLst>
            <a:ext uri="{53640926-AAD7-44D8-BBD7-CCE9431645EC}">
              <a14:shadowObscured xmlns:a14="http://schemas.microsoft.com/office/drawing/2010/main"/>
            </a:ext>
          </a:extLst>
        </p:spPr>
      </p:pic>
      <p:sp>
        <p:nvSpPr>
          <p:cNvPr id="6" name="矩形 8">
            <a:extLst>
              <a:ext uri="{FF2B5EF4-FFF2-40B4-BE49-F238E27FC236}">
                <a16:creationId xmlns:a16="http://schemas.microsoft.com/office/drawing/2014/main" id="{6F1162E0-5263-4568-95A7-97DE0AA56844}"/>
              </a:ext>
            </a:extLst>
          </p:cNvPr>
          <p:cNvSpPr/>
          <p:nvPr/>
        </p:nvSpPr>
        <p:spPr>
          <a:xfrm>
            <a:off x="319177" y="3886200"/>
            <a:ext cx="8505646" cy="553998"/>
          </a:xfrm>
          <a:prstGeom prst="rect">
            <a:avLst/>
          </a:prstGeom>
        </p:spPr>
        <p:txBody>
          <a:bodyPr wrap="square">
            <a:spAutoFit/>
          </a:bodyPr>
          <a:lstStyle/>
          <a:p>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a.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Bạn</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nhỏ</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đang</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ở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đâu</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Vì</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sao</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bạn</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ấy</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khóc</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0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矩形 8">
            <a:extLst>
              <a:ext uri="{FF2B5EF4-FFF2-40B4-BE49-F238E27FC236}">
                <a16:creationId xmlns:a16="http://schemas.microsoft.com/office/drawing/2014/main" id="{6F1162E0-5263-4568-95A7-97DE0AA56844}"/>
              </a:ext>
            </a:extLst>
          </p:cNvPr>
          <p:cNvSpPr/>
          <p:nvPr/>
        </p:nvSpPr>
        <p:spPr>
          <a:xfrm>
            <a:off x="310224" y="3880770"/>
            <a:ext cx="8233884" cy="1015663"/>
          </a:xfrm>
          <a:prstGeom prst="rect">
            <a:avLst/>
          </a:prstGeom>
        </p:spPr>
        <p:txBody>
          <a:bodyPr wrap="square">
            <a:spAutoFit/>
          </a:bodyPr>
          <a:lstStyle/>
          <a:p>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b.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Nếu</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gặp</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phải</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trường</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hợp</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như</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bạn</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nhỏ</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em</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sẽ</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làm</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gì</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0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257693598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6"/>
                                        </p:tgtEl>
                                        <p:attrNameLst>
                                          <p:attrName>ppt_x</p:attrName>
                                        </p:attrNameLst>
                                      </p:cBhvr>
                                      <p:tavLst>
                                        <p:tav tm="0">
                                          <p:val>
                                            <p:strVal val="ppt_x"/>
                                          </p:val>
                                        </p:tav>
                                        <p:tav tm="100000">
                                          <p:val>
                                            <p:strVal val="ppt_x"/>
                                          </p:val>
                                        </p:tav>
                                      </p:tavLst>
                                    </p:anim>
                                    <p:anim calcmode="lin" valueType="num">
                                      <p:cBhvr additive="base">
                                        <p:cTn id="21" dur="500"/>
                                        <p:tgtEl>
                                          <p:spTgt spid="6"/>
                                        </p:tgtEl>
                                        <p:attrNameLst>
                                          <p:attrName>ppt_y</p:attrName>
                                        </p:attrNameLst>
                                      </p:cBhvr>
                                      <p:tavLst>
                                        <p:tav tm="0">
                                          <p:val>
                                            <p:strVal val="ppt_y"/>
                                          </p:val>
                                        </p:tav>
                                        <p:tav tm="100000">
                                          <p:val>
                                            <p:strVal val="1+ppt_h/2"/>
                                          </p:val>
                                        </p:tav>
                                      </p:tavLst>
                                    </p:anim>
                                    <p:set>
                                      <p:cBhvr>
                                        <p:cTn id="22" dur="1" fill="hold">
                                          <p:stCondLst>
                                            <p:cond delay="499"/>
                                          </p:stCondLst>
                                        </p:cTn>
                                        <p:tgtEl>
                                          <p:spTgt spid="6"/>
                                        </p:tgtEl>
                                        <p:attrNameLst>
                                          <p:attrName>style.visibility</p:attrName>
                                        </p:attrNameLst>
                                      </p:cBhvr>
                                      <p:to>
                                        <p:strVal val="hidden"/>
                                      </p:to>
                                    </p:set>
                                  </p:childTnLst>
                                </p:cTn>
                              </p:par>
                              <p:par>
                                <p:cTn id="23" presetID="22" presetClass="entr" presetSubtype="8"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6" grpId="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666"/>
          <p:cNvSpPr txBox="1"/>
          <p:nvPr/>
        </p:nvSpPr>
        <p:spPr>
          <a:xfrm>
            <a:off x="4479945" y="2716849"/>
            <a:ext cx="4537055" cy="2204604"/>
          </a:xfrm>
          <a:prstGeom prst="rect">
            <a:avLst/>
          </a:prstGeom>
          <a:noFill/>
        </p:spPr>
        <p:txBody>
          <a:bodyPr lIns="0" tIns="0" rIns="0" bIns="0"/>
          <a:lstStyle/>
          <a:p>
            <a:pPr>
              <a:lnSpc>
                <a:spcPct val="150000"/>
              </a:lnSpc>
            </a:pPr>
            <a:r>
              <a:rPr lang="en-US" sz="1200" dirty="0"/>
              <a:t>       </a:t>
            </a:r>
            <a:r>
              <a:rPr lang="vi-VN" sz="1400" dirty="0">
                <a:latin typeface="Times New Roman" pitchFamily="18" charset="0"/>
                <a:ea typeface="Arial-Rounded" charset="0"/>
                <a:cs typeface="Times New Roman" pitchFamily="18" charset="0"/>
              </a:rPr>
              <a:t>Công viên đ</a:t>
            </a:r>
            <a:r>
              <a:rPr lang="en-US" sz="1400" dirty="0">
                <a:latin typeface="Times New Roman" pitchFamily="18" charset="0"/>
                <a:ea typeface="Arial-Rounded" charset="0"/>
                <a:cs typeface="Times New Roman" pitchFamily="18" charset="0"/>
              </a:rPr>
              <a:t>ẹ</a:t>
            </a:r>
            <a:r>
              <a:rPr lang="vi-VN" sz="1400" dirty="0">
                <a:latin typeface="Times New Roman" pitchFamily="18" charset="0"/>
                <a:ea typeface="Arial-Rounded" charset="0"/>
                <a:cs typeface="Times New Roman" pitchFamily="18" charset="0"/>
              </a:rPr>
              <a:t>p qu</a:t>
            </a:r>
            <a:r>
              <a:rPr lang="en-US" sz="1400" dirty="0">
                <a:latin typeface="Times New Roman" pitchFamily="18" charset="0"/>
                <a:ea typeface="Arial-Rounded" charset="0"/>
                <a:cs typeface="Times New Roman" pitchFamily="18" charset="0"/>
              </a:rPr>
              <a:t>á</a:t>
            </a:r>
            <a:r>
              <a:rPr lang="vi-VN" sz="1400" dirty="0">
                <a:latin typeface="Times New Roman" pitchFamily="18" charset="0"/>
                <a:ea typeface="Arial-Rounded" charset="0"/>
                <a:cs typeface="Times New Roman" pitchFamily="18" charset="0"/>
              </a:rPr>
              <a:t>. Nam cứ mài mê xem hết chỗ này đến chỗ khác. Lúc ngoảnh l</a:t>
            </a:r>
            <a:r>
              <a:rPr lang="en-GB" sz="1400" dirty="0">
                <a:latin typeface="Times New Roman" pitchFamily="18" charset="0"/>
                <a:ea typeface="Arial-Rounded" charset="0"/>
                <a:cs typeface="Times New Roman" pitchFamily="18" charset="0"/>
              </a:rPr>
              <a:t>ạ</a:t>
            </a:r>
            <a:r>
              <a:rPr lang="vi-VN" sz="1400" dirty="0">
                <a:latin typeface="Times New Roman" pitchFamily="18" charset="0"/>
                <a:ea typeface="Arial-Rounded" charset="0"/>
                <a:cs typeface="Times New Roman" pitchFamily="18" charset="0"/>
              </a:rPr>
              <a:t>i thì không thốy bố và em đâu. Nam vừa chạy tìm vừa gọi “Bố ơi! Bố ơi!”. Hoảng hốt, Nam suýt khóc. Ch</a:t>
            </a:r>
            <a:r>
              <a:rPr lang="en-GB" sz="1400" dirty="0">
                <a:latin typeface="Times New Roman" pitchFamily="18" charset="0"/>
                <a:ea typeface="Arial-Rounded" charset="0"/>
                <a:cs typeface="Times New Roman" pitchFamily="18" charset="0"/>
              </a:rPr>
              <a:t>ợ</a:t>
            </a:r>
            <a:r>
              <a:rPr lang="vi-VN" sz="1400" dirty="0">
                <a:latin typeface="Times New Roman" pitchFamily="18" charset="0"/>
                <a:ea typeface="Arial-Rounded" charset="0"/>
                <a:cs typeface="Times New Roman" pitchFamily="18" charset="0"/>
              </a:rPr>
              <a:t>t Nam nhìn thấy tấm biển "Lối ra cổng". Nhớ lời bố dặn, Nam đi theo hướng tấm biển chỉ đường. “A, lá cờ kia rồi!”. Nam mừng rỡ khi thấy bố và em đang chờ ở đó.</a:t>
            </a:r>
            <a:endParaRPr lang="en-US" sz="1400" dirty="0">
              <a:latin typeface="Times New Roman" pitchFamily="18" charset="0"/>
              <a:ea typeface="Arial-Rounded" charset="0"/>
              <a:cs typeface="Times New Roman" pitchFamily="18" charset="0"/>
            </a:endParaRPr>
          </a:p>
          <a:p>
            <a:pPr>
              <a:lnSpc>
                <a:spcPct val="150000"/>
              </a:lnSpc>
            </a:pPr>
            <a:r>
              <a:rPr lang="en-US" sz="1400" i="1" dirty="0">
                <a:latin typeface="Times New Roman" pitchFamily="18" charset="0"/>
                <a:ea typeface="Arial-Rounded" charset="0"/>
                <a:cs typeface="Times New Roman" pitchFamily="18" charset="0"/>
              </a:rPr>
              <a:t>                     </a:t>
            </a:r>
            <a:r>
              <a:rPr lang="vi-VN" sz="1400" i="1" dirty="0" smtClean="0">
                <a:latin typeface="Times New Roman" pitchFamily="18" charset="0"/>
                <a:ea typeface="Arial-Rounded" charset="0"/>
                <a:cs typeface="Times New Roman" pitchFamily="18" charset="0"/>
              </a:rPr>
              <a:t>     </a:t>
            </a:r>
            <a:r>
              <a:rPr lang="en-US" sz="1400" i="1" dirty="0" smtClean="0">
                <a:latin typeface="Times New Roman" pitchFamily="18" charset="0"/>
                <a:ea typeface="Arial-Rounded" charset="0"/>
                <a:cs typeface="Times New Roman" pitchFamily="18" charset="0"/>
              </a:rPr>
              <a:t>      ( </a:t>
            </a:r>
            <a:r>
              <a:rPr lang="en-US" sz="1400" i="1" dirty="0">
                <a:latin typeface="Times New Roman" pitchFamily="18" charset="0"/>
                <a:ea typeface="Arial-Rounded" charset="0"/>
                <a:cs typeface="Times New Roman" pitchFamily="18" charset="0"/>
              </a:rPr>
              <a:t>T</a:t>
            </a:r>
            <a:r>
              <a:rPr lang="vi-VN" sz="1400" i="1" dirty="0">
                <a:latin typeface="Times New Roman" pitchFamily="18" charset="0"/>
                <a:ea typeface="Arial-Rounded" charset="0"/>
                <a:cs typeface="Times New Roman" pitchFamily="18" charset="0"/>
              </a:rPr>
              <a:t>heo</a:t>
            </a:r>
            <a:r>
              <a:rPr lang="vi-VN" sz="1400" dirty="0">
                <a:latin typeface="Times New Roman" pitchFamily="18" charset="0"/>
                <a:ea typeface="Arial-Rounded" charset="0"/>
                <a:cs typeface="Times New Roman" pitchFamily="18" charset="0"/>
              </a:rPr>
              <a:t> Phạm Thị Thuý - Tuấn Hiển</a:t>
            </a:r>
            <a:r>
              <a:rPr lang="en-US" sz="1400" dirty="0">
                <a:latin typeface="Times New Roman" pitchFamily="18" charset="0"/>
                <a:ea typeface="Arial-Rounded" charset="0"/>
                <a:cs typeface="Times New Roman" pitchFamily="18" charset="0"/>
              </a:rPr>
              <a:t>)</a:t>
            </a:r>
            <a:endParaRPr lang="en-US" sz="1400" i="1" dirty="0">
              <a:latin typeface="Times New Roman" pitchFamily="18" charset="0"/>
              <a:ea typeface="Arial-Rounded" charset="0"/>
              <a:cs typeface="Times New Roman" pitchFamily="18" charset="0"/>
            </a:endParaRPr>
          </a:p>
          <a:p>
            <a:pPr indent="228600" algn="just">
              <a:lnSpc>
                <a:spcPct val="150000"/>
              </a:lnSpc>
              <a:spcAft>
                <a:spcPts val="0"/>
              </a:spcAft>
            </a:pPr>
            <a:endParaRPr lang="en-US" sz="1300" dirty="0">
              <a:effectLst/>
              <a:latin typeface="Arial"/>
              <a:ea typeface="Arial"/>
            </a:endParaRPr>
          </a:p>
        </p:txBody>
      </p:sp>
      <p:sp>
        <p:nvSpPr>
          <p:cNvPr id="7" name="Shape 660"/>
          <p:cNvSpPr txBox="1"/>
          <p:nvPr/>
        </p:nvSpPr>
        <p:spPr>
          <a:xfrm>
            <a:off x="184149" y="3419475"/>
            <a:ext cx="4200525" cy="1176655"/>
          </a:xfrm>
          <a:prstGeom prst="rect">
            <a:avLst/>
          </a:prstGeom>
          <a:noFill/>
        </p:spPr>
        <p:txBody>
          <a:bodyPr lIns="0" tIns="0" rIns="0" bIns="0"/>
          <a:lstStyle/>
          <a:p>
            <a:pPr indent="228600" algn="just">
              <a:lnSpc>
                <a:spcPct val="132000"/>
              </a:lnSpc>
              <a:spcAft>
                <a:spcPts val="0"/>
              </a:spcAft>
            </a:pPr>
            <a:r>
              <a:rPr lang="vi-VN" sz="1400">
                <a:latin typeface="Times New Roman" pitchFamily="18" charset="0"/>
                <a:ea typeface="Arial-Rounded" charset="0"/>
                <a:cs typeface="Times New Roman" pitchFamily="18" charset="0"/>
              </a:rPr>
              <a:t>Sáng </a:t>
            </a:r>
            <a:r>
              <a:rPr lang="en-US" sz="1400" smtClean="0">
                <a:latin typeface="Times New Roman" pitchFamily="18" charset="0"/>
                <a:ea typeface="Arial-Rounded" charset="0"/>
                <a:cs typeface="Times New Roman" pitchFamily="18" charset="0"/>
              </a:rPr>
              <a:t>C</a:t>
            </a:r>
            <a:r>
              <a:rPr lang="vi-VN" sz="1400" smtClean="0">
                <a:latin typeface="Times New Roman" pitchFamily="18" charset="0"/>
                <a:ea typeface="Arial-Rounded" charset="0"/>
                <a:cs typeface="Times New Roman" pitchFamily="18" charset="0"/>
              </a:rPr>
              <a:t>hủ </a:t>
            </a:r>
            <a:r>
              <a:rPr lang="vi-VN" sz="1400" dirty="0">
                <a:latin typeface="Times New Roman" pitchFamily="18" charset="0"/>
                <a:ea typeface="Arial-Rounded" charset="0"/>
                <a:cs typeface="Times New Roman" pitchFamily="18" charset="0"/>
              </a:rPr>
              <a:t>nhật, bố cho Nam và em đi công viên. Công viên đông như hội. Khi vào cổng, b</a:t>
            </a:r>
            <a:r>
              <a:rPr lang="en-US" sz="1400" dirty="0">
                <a:latin typeface="Times New Roman" pitchFamily="18" charset="0"/>
                <a:ea typeface="Arial-Rounded" charset="0"/>
                <a:cs typeface="Times New Roman" pitchFamily="18" charset="0"/>
              </a:rPr>
              <a:t>ố</a:t>
            </a:r>
            <a:r>
              <a:rPr lang="vi-VN" sz="1400" dirty="0">
                <a:latin typeface="Times New Roman" pitchFamily="18" charset="0"/>
                <a:ea typeface="Arial-Rounded" charset="0"/>
                <a:cs typeface="Times New Roman" pitchFamily="18" charset="0"/>
              </a:rPr>
              <a:t> dặn: "Các con cẩn thận kẻo bị lạc. Nếu không may bị lạc, các con nhớ đi ra </a:t>
            </a:r>
            <a:r>
              <a:rPr lang="vi-VN" sz="1400">
                <a:latin typeface="Times New Roman" pitchFamily="18" charset="0"/>
                <a:ea typeface="Arial-Rounded" charset="0"/>
                <a:cs typeface="Times New Roman" pitchFamily="18" charset="0"/>
              </a:rPr>
              <a:t>cổng </a:t>
            </a:r>
            <a:r>
              <a:rPr lang="vi-VN" sz="1400" smtClean="0">
                <a:latin typeface="Times New Roman" pitchFamily="18" charset="0"/>
                <a:ea typeface="Arial-Rounded" charset="0"/>
                <a:cs typeface="Times New Roman" pitchFamily="18" charset="0"/>
              </a:rPr>
              <a:t>n</a:t>
            </a:r>
            <a:r>
              <a:rPr lang="en-US" sz="1400">
                <a:latin typeface="Times New Roman" pitchFamily="18" charset="0"/>
                <a:ea typeface="Arial-Rounded" charset="0"/>
                <a:cs typeface="Times New Roman" pitchFamily="18" charset="0"/>
              </a:rPr>
              <a:t>à</a:t>
            </a:r>
            <a:r>
              <a:rPr lang="vi-VN" sz="1400" smtClean="0">
                <a:latin typeface="Times New Roman" pitchFamily="18" charset="0"/>
                <a:ea typeface="Arial-Rounded" charset="0"/>
                <a:cs typeface="Times New Roman" pitchFamily="18" charset="0"/>
              </a:rPr>
              <a:t>y</a:t>
            </a:r>
            <a:r>
              <a:rPr lang="vi-VN" sz="1400" dirty="0">
                <a:latin typeface="Times New Roman" pitchFamily="18" charset="0"/>
                <a:ea typeface="Arial-Rounded" charset="0"/>
                <a:cs typeface="Times New Roman" pitchFamily="18" charset="0"/>
              </a:rPr>
              <a:t>. Nhìn kìa, trên cổng có lá cờ rất </a:t>
            </a:r>
            <a:r>
              <a:rPr lang="vi-VN" sz="1400">
                <a:latin typeface="Times New Roman" pitchFamily="18" charset="0"/>
                <a:ea typeface="Arial-Rounded" charset="0"/>
                <a:cs typeface="Times New Roman" pitchFamily="18" charset="0"/>
              </a:rPr>
              <a:t>to</a:t>
            </a:r>
            <a:r>
              <a:rPr lang="vi-VN" sz="1400" smtClean="0">
                <a:latin typeface="Times New Roman" pitchFamily="18" charset="0"/>
                <a:ea typeface="Arial-Rounded" charset="0"/>
                <a:cs typeface="Times New Roman" pitchFamily="18" charset="0"/>
              </a:rPr>
              <a:t>".</a:t>
            </a:r>
            <a:endParaRPr lang="en-US" sz="1400" dirty="0">
              <a:effectLst/>
              <a:latin typeface="Times New Roman" pitchFamily="18" charset="0"/>
              <a:ea typeface="Arial-Rounded" charset="0"/>
              <a:cs typeface="Times New Roman" pitchFamily="18" charset="0"/>
            </a:endParaRPr>
          </a:p>
        </p:txBody>
      </p:sp>
      <p:pic>
        <p:nvPicPr>
          <p:cNvPr id="8" name="Picutre 487"/>
          <p:cNvPicPr/>
          <p:nvPr/>
        </p:nvPicPr>
        <p:blipFill rotWithShape="1">
          <a:blip r:embed="rId2"/>
          <a:srcRect t="29400"/>
          <a:stretch/>
        </p:blipFill>
        <p:spPr bwMode="auto">
          <a:xfrm>
            <a:off x="0" y="0"/>
            <a:ext cx="4295776" cy="2828925"/>
          </a:xfrm>
          <a:prstGeom prst="rect">
            <a:avLst/>
          </a:prstGeom>
          <a:ln>
            <a:noFill/>
          </a:ln>
          <a:extLst>
            <a:ext uri="{53640926-AAD7-44D8-BBD7-CCE9431645EC}">
              <a14:shadowObscured xmlns:a14="http://schemas.microsoft.com/office/drawing/2010/main"/>
            </a:ext>
          </a:extLst>
        </p:spPr>
      </p:pic>
      <p:pic>
        <p:nvPicPr>
          <p:cNvPr id="9" name="Shape 488"/>
          <p:cNvPicPr/>
          <p:nvPr/>
        </p:nvPicPr>
        <p:blipFill rotWithShape="1">
          <a:blip r:embed="rId3"/>
          <a:srcRect b="74449"/>
          <a:stretch/>
        </p:blipFill>
        <p:spPr bwMode="auto">
          <a:xfrm>
            <a:off x="4657724" y="0"/>
            <a:ext cx="4486275" cy="2752725"/>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1288852" y="3002062"/>
            <a:ext cx="1813317" cy="307777"/>
          </a:xfrm>
          <a:prstGeom prst="rect">
            <a:avLst/>
          </a:prstGeom>
        </p:spPr>
        <p:txBody>
          <a:bodyPr wrap="none">
            <a:spAutoFit/>
          </a:bodyPr>
          <a:lstStyle/>
          <a:p>
            <a:pPr algn="ctr"/>
            <a:r>
              <a:rPr lang="en-US" altLang="zh-CN" sz="14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Nếu</a:t>
            </a:r>
            <a:r>
              <a:rPr lang="en-US" altLang="zh-CN" sz="14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14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không</a:t>
            </a:r>
            <a:r>
              <a:rPr lang="en-US" altLang="zh-CN" sz="14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may </a:t>
            </a:r>
            <a:r>
              <a:rPr lang="en-US" altLang="zh-CN" sz="14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bị</a:t>
            </a:r>
            <a:r>
              <a:rPr lang="en-US" altLang="zh-CN" sz="14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14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lạc</a:t>
            </a:r>
            <a:endParaRPr lang="en-US" altLang="zh-CN" sz="14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463504728"/>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7" grpId="1"/>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8">
            <a:extLst>
              <a:ext uri="{FF2B5EF4-FFF2-40B4-BE49-F238E27FC236}">
                <a16:creationId xmlns:a16="http://schemas.microsoft.com/office/drawing/2014/main" id="{97CDA310-DDA7-47C0-8950-DB78C5D823B7}"/>
              </a:ext>
            </a:extLst>
          </p:cNvPr>
          <p:cNvSpPr/>
          <p:nvPr/>
        </p:nvSpPr>
        <p:spPr>
          <a:xfrm>
            <a:off x="1" y="-324983"/>
            <a:ext cx="9143999" cy="6095286"/>
          </a:xfrm>
          <a:prstGeom prst="round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algn="ct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Nếu</a:t>
            </a:r>
            <a:r>
              <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không</a:t>
            </a:r>
            <a:r>
              <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may </a:t>
            </a: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bị</a:t>
            </a:r>
            <a:r>
              <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lạc</a:t>
            </a:r>
            <a:endPar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a:p>
            <a:pPr algn="just"/>
            <a:r>
              <a:rPr lang="en-US" altLang="zh-CN" sz="30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vi-VN" sz="2600">
                <a:solidFill>
                  <a:schemeClr val="tx1"/>
                </a:solidFill>
                <a:latin typeface="Times New Roman" pitchFamily="18" charset="0"/>
                <a:ea typeface="Arial-Rounded" charset="0"/>
                <a:cs typeface="Times New Roman" pitchFamily="18" charset="0"/>
              </a:rPr>
              <a:t>Sáng </a:t>
            </a:r>
            <a:r>
              <a:rPr lang="en-US" sz="2600" smtClean="0">
                <a:solidFill>
                  <a:schemeClr val="tx1"/>
                </a:solidFill>
                <a:latin typeface="Times New Roman" pitchFamily="18" charset="0"/>
                <a:ea typeface="Arial-Rounded" charset="0"/>
                <a:cs typeface="Times New Roman" pitchFamily="18" charset="0"/>
              </a:rPr>
              <a:t>C</a:t>
            </a:r>
            <a:r>
              <a:rPr lang="vi-VN" sz="2600" smtClean="0">
                <a:solidFill>
                  <a:schemeClr val="tx1"/>
                </a:solidFill>
                <a:latin typeface="Times New Roman" pitchFamily="18" charset="0"/>
                <a:ea typeface="Arial-Rounded" charset="0"/>
                <a:cs typeface="Times New Roman" pitchFamily="18" charset="0"/>
              </a:rPr>
              <a:t>hủ </a:t>
            </a:r>
            <a:r>
              <a:rPr lang="vi-VN" sz="2600" dirty="0">
                <a:solidFill>
                  <a:schemeClr val="tx1"/>
                </a:solidFill>
                <a:latin typeface="Times New Roman" pitchFamily="18" charset="0"/>
                <a:ea typeface="Arial-Rounded" charset="0"/>
                <a:cs typeface="Times New Roman" pitchFamily="18" charset="0"/>
              </a:rPr>
              <a:t>nhật, bố cho Nam và em đi công viên</a:t>
            </a:r>
            <a:r>
              <a:rPr lang="vi-VN" sz="2600">
                <a:solidFill>
                  <a:schemeClr val="tx1"/>
                </a:solidFill>
                <a:latin typeface="Times New Roman" pitchFamily="18" charset="0"/>
                <a:ea typeface="Arial-Rounded" charset="0"/>
                <a:cs typeface="Times New Roman" pitchFamily="18" charset="0"/>
              </a:rPr>
              <a:t>. </a:t>
            </a:r>
            <a:r>
              <a:rPr lang="en-US" sz="2600" smtClean="0">
                <a:solidFill>
                  <a:schemeClr val="tx1"/>
                </a:solidFill>
                <a:latin typeface="Times New Roman" pitchFamily="18" charset="0"/>
                <a:ea typeface="Arial-Rounded" charset="0"/>
                <a:cs typeface="Times New Roman" pitchFamily="18" charset="0"/>
              </a:rPr>
              <a:t> </a:t>
            </a:r>
            <a:r>
              <a:rPr lang="vi-VN" sz="2600" smtClean="0">
                <a:solidFill>
                  <a:schemeClr val="tx1"/>
                </a:solidFill>
                <a:latin typeface="Times New Roman" pitchFamily="18" charset="0"/>
                <a:ea typeface="Arial-Rounded" charset="0"/>
                <a:cs typeface="Times New Roman" pitchFamily="18" charset="0"/>
              </a:rPr>
              <a:t>Công </a:t>
            </a:r>
            <a:r>
              <a:rPr lang="vi-VN" sz="2600" dirty="0">
                <a:solidFill>
                  <a:schemeClr val="tx1"/>
                </a:solidFill>
                <a:latin typeface="Times New Roman" pitchFamily="18" charset="0"/>
                <a:ea typeface="Arial-Rounded" charset="0"/>
                <a:cs typeface="Times New Roman" pitchFamily="18" charset="0"/>
              </a:rPr>
              <a:t>viên đông như hội</a:t>
            </a:r>
            <a:r>
              <a:rPr lang="vi-VN" sz="2600">
                <a:solidFill>
                  <a:schemeClr val="tx1"/>
                </a:solidFill>
                <a:latin typeface="Times New Roman" pitchFamily="18" charset="0"/>
                <a:ea typeface="Arial-Rounded" charset="0"/>
                <a:cs typeface="Times New Roman" pitchFamily="18" charset="0"/>
              </a:rPr>
              <a:t>. </a:t>
            </a:r>
            <a:r>
              <a:rPr lang="en-US" sz="2600" smtClean="0">
                <a:solidFill>
                  <a:schemeClr val="tx1"/>
                </a:solidFill>
                <a:latin typeface="Times New Roman" pitchFamily="18" charset="0"/>
                <a:ea typeface="Arial-Rounded" charset="0"/>
                <a:cs typeface="Times New Roman" pitchFamily="18" charset="0"/>
              </a:rPr>
              <a:t>  </a:t>
            </a:r>
            <a:r>
              <a:rPr lang="vi-VN" sz="2600" smtClean="0">
                <a:solidFill>
                  <a:schemeClr val="tx1"/>
                </a:solidFill>
                <a:latin typeface="Times New Roman" pitchFamily="18" charset="0"/>
                <a:ea typeface="Arial-Rounded" charset="0"/>
                <a:cs typeface="Times New Roman" pitchFamily="18" charset="0"/>
              </a:rPr>
              <a:t>Khi </a:t>
            </a:r>
            <a:r>
              <a:rPr lang="vi-VN" sz="2600" dirty="0">
                <a:solidFill>
                  <a:schemeClr val="tx1"/>
                </a:solidFill>
                <a:latin typeface="Times New Roman" pitchFamily="18" charset="0"/>
                <a:ea typeface="Arial-Rounded" charset="0"/>
                <a:cs typeface="Times New Roman" pitchFamily="18" charset="0"/>
              </a:rPr>
              <a:t>vào cổng, b</a:t>
            </a:r>
            <a:r>
              <a:rPr lang="en-US" sz="2600" dirty="0">
                <a:solidFill>
                  <a:schemeClr val="tx1"/>
                </a:solidFill>
                <a:latin typeface="Times New Roman" pitchFamily="18" charset="0"/>
                <a:ea typeface="Arial-Rounded" charset="0"/>
                <a:cs typeface="Times New Roman" pitchFamily="18" charset="0"/>
              </a:rPr>
              <a:t>ố</a:t>
            </a:r>
            <a:r>
              <a:rPr lang="vi-VN" sz="2600" dirty="0">
                <a:solidFill>
                  <a:schemeClr val="tx1"/>
                </a:solidFill>
                <a:latin typeface="Times New Roman" pitchFamily="18" charset="0"/>
                <a:ea typeface="Arial-Rounded" charset="0"/>
                <a:cs typeface="Times New Roman" pitchFamily="18" charset="0"/>
              </a:rPr>
              <a:t> dặn: "Các con cẩn thận kẻo bị lạc</a:t>
            </a:r>
            <a:r>
              <a:rPr lang="vi-VN" sz="2600">
                <a:solidFill>
                  <a:schemeClr val="tx1"/>
                </a:solidFill>
                <a:latin typeface="Times New Roman" pitchFamily="18" charset="0"/>
                <a:ea typeface="Arial-Rounded" charset="0"/>
                <a:cs typeface="Times New Roman" pitchFamily="18" charset="0"/>
              </a:rPr>
              <a:t>. </a:t>
            </a:r>
            <a:r>
              <a:rPr lang="en-US" sz="2600" smtClean="0">
                <a:solidFill>
                  <a:schemeClr val="tx1"/>
                </a:solidFill>
                <a:latin typeface="Times New Roman" pitchFamily="18" charset="0"/>
                <a:ea typeface="Arial-Rounded" charset="0"/>
                <a:cs typeface="Times New Roman" pitchFamily="18" charset="0"/>
              </a:rPr>
              <a:t> </a:t>
            </a:r>
            <a:r>
              <a:rPr lang="vi-VN" sz="2600" smtClean="0">
                <a:solidFill>
                  <a:schemeClr val="tx1"/>
                </a:solidFill>
                <a:latin typeface="Times New Roman" pitchFamily="18" charset="0"/>
                <a:ea typeface="Arial-Rounded" charset="0"/>
                <a:cs typeface="Times New Roman" pitchFamily="18" charset="0"/>
              </a:rPr>
              <a:t>Nếu </a:t>
            </a:r>
            <a:r>
              <a:rPr lang="vi-VN" sz="2600" dirty="0">
                <a:solidFill>
                  <a:schemeClr val="tx1"/>
                </a:solidFill>
                <a:latin typeface="Times New Roman" pitchFamily="18" charset="0"/>
                <a:ea typeface="Arial-Rounded" charset="0"/>
                <a:cs typeface="Times New Roman" pitchFamily="18" charset="0"/>
              </a:rPr>
              <a:t>không may bị lạc, các con nhớ đi ra </a:t>
            </a:r>
            <a:r>
              <a:rPr lang="vi-VN" sz="2600">
                <a:solidFill>
                  <a:schemeClr val="tx1"/>
                </a:solidFill>
                <a:latin typeface="Times New Roman" pitchFamily="18" charset="0"/>
                <a:ea typeface="Arial-Rounded" charset="0"/>
                <a:cs typeface="Times New Roman" pitchFamily="18" charset="0"/>
              </a:rPr>
              <a:t>cổng </a:t>
            </a:r>
            <a:r>
              <a:rPr lang="vi-VN" sz="2600" smtClean="0">
                <a:solidFill>
                  <a:schemeClr val="tx1"/>
                </a:solidFill>
                <a:latin typeface="Times New Roman" pitchFamily="18" charset="0"/>
                <a:ea typeface="Arial-Rounded" charset="0"/>
                <a:cs typeface="Times New Roman" pitchFamily="18" charset="0"/>
              </a:rPr>
              <a:t>n</a:t>
            </a:r>
            <a:r>
              <a:rPr lang="en-US" sz="2600">
                <a:solidFill>
                  <a:schemeClr val="tx1"/>
                </a:solidFill>
                <a:latin typeface="Times New Roman" pitchFamily="18" charset="0"/>
                <a:ea typeface="Arial-Rounded" charset="0"/>
                <a:cs typeface="Times New Roman" pitchFamily="18" charset="0"/>
              </a:rPr>
              <a:t>à</a:t>
            </a:r>
            <a:r>
              <a:rPr lang="vi-VN" sz="2600" smtClean="0">
                <a:solidFill>
                  <a:schemeClr val="tx1"/>
                </a:solidFill>
                <a:latin typeface="Times New Roman" pitchFamily="18" charset="0"/>
                <a:ea typeface="Arial-Rounded" charset="0"/>
                <a:cs typeface="Times New Roman" pitchFamily="18" charset="0"/>
              </a:rPr>
              <a:t>y.</a:t>
            </a:r>
            <a:r>
              <a:rPr lang="en-US" sz="2600" smtClean="0">
                <a:solidFill>
                  <a:schemeClr val="tx1"/>
                </a:solidFill>
                <a:latin typeface="Times New Roman" pitchFamily="18" charset="0"/>
                <a:ea typeface="Arial-Rounded" charset="0"/>
                <a:cs typeface="Times New Roman" pitchFamily="18" charset="0"/>
              </a:rPr>
              <a:t>          </a:t>
            </a:r>
            <a:r>
              <a:rPr lang="vi-VN" sz="2600" smtClean="0">
                <a:solidFill>
                  <a:schemeClr val="tx1"/>
                </a:solidFill>
                <a:latin typeface="Times New Roman" pitchFamily="18" charset="0"/>
                <a:ea typeface="Arial-Rounded" charset="0"/>
                <a:cs typeface="Times New Roman" pitchFamily="18" charset="0"/>
              </a:rPr>
              <a:t> </a:t>
            </a:r>
            <a:r>
              <a:rPr lang="en-US" sz="2600" smtClean="0">
                <a:solidFill>
                  <a:schemeClr val="tx1"/>
                </a:solidFill>
                <a:latin typeface="Times New Roman" pitchFamily="18" charset="0"/>
                <a:ea typeface="Arial-Rounded" charset="0"/>
                <a:cs typeface="Times New Roman" pitchFamily="18" charset="0"/>
              </a:rPr>
              <a:t>      </a:t>
            </a:r>
            <a:r>
              <a:rPr lang="vi-VN" sz="2600" smtClean="0">
                <a:solidFill>
                  <a:schemeClr val="tx1"/>
                </a:solidFill>
                <a:latin typeface="Times New Roman" pitchFamily="18" charset="0"/>
                <a:ea typeface="Arial-Rounded" charset="0"/>
                <a:cs typeface="Times New Roman" pitchFamily="18" charset="0"/>
              </a:rPr>
              <a:t>Nhìn </a:t>
            </a:r>
            <a:r>
              <a:rPr lang="vi-VN" sz="2600" dirty="0">
                <a:solidFill>
                  <a:schemeClr val="tx1"/>
                </a:solidFill>
                <a:latin typeface="Times New Roman" pitchFamily="18" charset="0"/>
                <a:ea typeface="Arial-Rounded" charset="0"/>
                <a:cs typeface="Times New Roman" pitchFamily="18" charset="0"/>
              </a:rPr>
              <a:t>kìa, trên cổng có lá cờ rất </a:t>
            </a:r>
            <a:r>
              <a:rPr lang="vi-VN" sz="2600">
                <a:solidFill>
                  <a:schemeClr val="tx1"/>
                </a:solidFill>
                <a:latin typeface="Times New Roman" pitchFamily="18" charset="0"/>
                <a:ea typeface="Arial-Rounded" charset="0"/>
                <a:cs typeface="Times New Roman" pitchFamily="18" charset="0"/>
              </a:rPr>
              <a:t>to</a:t>
            </a:r>
            <a:r>
              <a:rPr lang="vi-VN" sz="2600" smtClean="0">
                <a:solidFill>
                  <a:schemeClr val="tx1"/>
                </a:solidFill>
                <a:latin typeface="Times New Roman" pitchFamily="18" charset="0"/>
                <a:ea typeface="Arial-Rounded" charset="0"/>
                <a:cs typeface="Times New Roman" pitchFamily="18" charset="0"/>
              </a:rPr>
              <a:t>".</a:t>
            </a:r>
            <a:endParaRPr lang="en-US" sz="2600" dirty="0">
              <a:solidFill>
                <a:schemeClr val="tx1"/>
              </a:solidFill>
              <a:latin typeface="Times New Roman" pitchFamily="18" charset="0"/>
              <a:ea typeface="Arial-Rounded" charset="0"/>
              <a:cs typeface="Times New Roman" pitchFamily="18" charset="0"/>
            </a:endParaRPr>
          </a:p>
          <a:p>
            <a:pPr algn="just"/>
            <a:r>
              <a:rPr lang="en-US" sz="2600" dirty="0">
                <a:solidFill>
                  <a:schemeClr val="tx1"/>
                </a:solidFill>
                <a:latin typeface="Times New Roman" pitchFamily="18" charset="0"/>
                <a:ea typeface="Arial-Rounded" charset="0"/>
                <a:cs typeface="Times New Roman" pitchFamily="18" charset="0"/>
              </a:rPr>
              <a:t>	</a:t>
            </a:r>
            <a:r>
              <a:rPr lang="vi-VN" sz="2600" dirty="0">
                <a:solidFill>
                  <a:schemeClr val="tx1"/>
                </a:solidFill>
                <a:latin typeface="Times New Roman" pitchFamily="18" charset="0"/>
                <a:ea typeface="Arial-Rounded" charset="0"/>
                <a:cs typeface="Times New Roman" pitchFamily="18" charset="0"/>
              </a:rPr>
              <a:t>Công viên đ</a:t>
            </a:r>
            <a:r>
              <a:rPr lang="en-US" sz="2600" dirty="0">
                <a:solidFill>
                  <a:schemeClr val="tx1"/>
                </a:solidFill>
                <a:latin typeface="Times New Roman" pitchFamily="18" charset="0"/>
                <a:ea typeface="Arial-Rounded" charset="0"/>
                <a:cs typeface="Times New Roman" pitchFamily="18" charset="0"/>
              </a:rPr>
              <a:t>ẹ</a:t>
            </a:r>
            <a:r>
              <a:rPr lang="vi-VN" sz="2600" dirty="0">
                <a:solidFill>
                  <a:schemeClr val="tx1"/>
                </a:solidFill>
                <a:latin typeface="Times New Roman" pitchFamily="18" charset="0"/>
                <a:ea typeface="Arial-Rounded" charset="0"/>
                <a:cs typeface="Times New Roman" pitchFamily="18" charset="0"/>
              </a:rPr>
              <a:t>p qu</a:t>
            </a:r>
            <a:r>
              <a:rPr lang="en-US" sz="2600" dirty="0">
                <a:solidFill>
                  <a:schemeClr val="tx1"/>
                </a:solidFill>
                <a:latin typeface="Times New Roman" pitchFamily="18" charset="0"/>
                <a:ea typeface="Arial-Rounded" charset="0"/>
                <a:cs typeface="Times New Roman" pitchFamily="18" charset="0"/>
              </a:rPr>
              <a:t>á</a:t>
            </a:r>
            <a:r>
              <a:rPr lang="vi-VN" sz="2600">
                <a:solidFill>
                  <a:schemeClr val="tx1"/>
                </a:solidFill>
                <a:latin typeface="Times New Roman" pitchFamily="18" charset="0"/>
                <a:ea typeface="Arial-Rounded" charset="0"/>
                <a:cs typeface="Times New Roman" pitchFamily="18" charset="0"/>
              </a:rPr>
              <a:t>. </a:t>
            </a:r>
            <a:r>
              <a:rPr lang="en-US" sz="2600" smtClean="0">
                <a:solidFill>
                  <a:schemeClr val="tx1"/>
                </a:solidFill>
                <a:latin typeface="Times New Roman" pitchFamily="18" charset="0"/>
                <a:ea typeface="Arial-Rounded" charset="0"/>
                <a:cs typeface="Times New Roman" pitchFamily="18" charset="0"/>
              </a:rPr>
              <a:t>  </a:t>
            </a:r>
            <a:r>
              <a:rPr lang="vi-VN" sz="2600" smtClean="0">
                <a:solidFill>
                  <a:schemeClr val="tx1"/>
                </a:solidFill>
                <a:latin typeface="Times New Roman" pitchFamily="18" charset="0"/>
                <a:ea typeface="Arial-Rounded" charset="0"/>
                <a:cs typeface="Times New Roman" pitchFamily="18" charset="0"/>
              </a:rPr>
              <a:t>Nam </a:t>
            </a:r>
            <a:r>
              <a:rPr lang="vi-VN" sz="2600">
                <a:solidFill>
                  <a:schemeClr val="tx1"/>
                </a:solidFill>
                <a:latin typeface="Times New Roman" pitchFamily="18" charset="0"/>
                <a:ea typeface="Arial-Rounded" charset="0"/>
                <a:cs typeface="Times New Roman" pitchFamily="18" charset="0"/>
              </a:rPr>
              <a:t>cứ mải </a:t>
            </a:r>
            <a:r>
              <a:rPr lang="vi-VN" sz="2600" dirty="0">
                <a:solidFill>
                  <a:schemeClr val="tx1"/>
                </a:solidFill>
                <a:latin typeface="Times New Roman" pitchFamily="18" charset="0"/>
                <a:ea typeface="Arial-Rounded" charset="0"/>
                <a:cs typeface="Times New Roman" pitchFamily="18" charset="0"/>
              </a:rPr>
              <a:t>mê xem hết chỗ này đến chỗ khác</a:t>
            </a:r>
            <a:r>
              <a:rPr lang="vi-VN" sz="2600">
                <a:solidFill>
                  <a:schemeClr val="tx1"/>
                </a:solidFill>
                <a:latin typeface="Times New Roman" pitchFamily="18" charset="0"/>
                <a:ea typeface="Arial-Rounded" charset="0"/>
                <a:cs typeface="Times New Roman" pitchFamily="18" charset="0"/>
              </a:rPr>
              <a:t>. </a:t>
            </a:r>
            <a:r>
              <a:rPr lang="en-US" sz="2600" smtClean="0">
                <a:solidFill>
                  <a:schemeClr val="tx1"/>
                </a:solidFill>
                <a:latin typeface="Times New Roman" pitchFamily="18" charset="0"/>
                <a:ea typeface="Arial-Rounded" charset="0"/>
                <a:cs typeface="Times New Roman" pitchFamily="18" charset="0"/>
              </a:rPr>
              <a:t> </a:t>
            </a:r>
            <a:r>
              <a:rPr lang="vi-VN" sz="2600" smtClean="0">
                <a:solidFill>
                  <a:schemeClr val="tx1"/>
                </a:solidFill>
                <a:latin typeface="Times New Roman" pitchFamily="18" charset="0"/>
                <a:ea typeface="Arial-Rounded" charset="0"/>
                <a:cs typeface="Times New Roman" pitchFamily="18" charset="0"/>
              </a:rPr>
              <a:t>Lúc </a:t>
            </a:r>
            <a:r>
              <a:rPr lang="vi-VN" sz="2600" dirty="0">
                <a:solidFill>
                  <a:schemeClr val="tx1"/>
                </a:solidFill>
                <a:latin typeface="Times New Roman" pitchFamily="18" charset="0"/>
                <a:ea typeface="Arial-Rounded" charset="0"/>
                <a:cs typeface="Times New Roman" pitchFamily="18" charset="0"/>
              </a:rPr>
              <a:t>ngoảnh l</a:t>
            </a:r>
            <a:r>
              <a:rPr lang="en-US" sz="2600" dirty="0">
                <a:solidFill>
                  <a:schemeClr val="tx1"/>
                </a:solidFill>
                <a:latin typeface="Times New Roman" pitchFamily="18" charset="0"/>
                <a:ea typeface="Arial-Rounded" charset="0"/>
                <a:cs typeface="Times New Roman" pitchFamily="18" charset="0"/>
              </a:rPr>
              <a:t>ạ</a:t>
            </a:r>
            <a:r>
              <a:rPr lang="vi-VN" sz="2600" dirty="0">
                <a:solidFill>
                  <a:schemeClr val="tx1"/>
                </a:solidFill>
                <a:latin typeface="Times New Roman" pitchFamily="18" charset="0"/>
                <a:ea typeface="Arial-Rounded" charset="0"/>
                <a:cs typeface="Times New Roman" pitchFamily="18" charset="0"/>
              </a:rPr>
              <a:t>i thì không th</a:t>
            </a:r>
            <a:r>
              <a:rPr lang="en-GB" sz="2600" dirty="0">
                <a:solidFill>
                  <a:schemeClr val="tx1"/>
                </a:solidFill>
                <a:latin typeface="Times New Roman" pitchFamily="18" charset="0"/>
                <a:ea typeface="Arial-Rounded" charset="0"/>
                <a:cs typeface="Times New Roman" pitchFamily="18" charset="0"/>
              </a:rPr>
              <a:t>ấ</a:t>
            </a:r>
            <a:r>
              <a:rPr lang="vi-VN" sz="2600" dirty="0">
                <a:solidFill>
                  <a:schemeClr val="tx1"/>
                </a:solidFill>
                <a:latin typeface="Times New Roman" pitchFamily="18" charset="0"/>
                <a:ea typeface="Arial-Rounded" charset="0"/>
                <a:cs typeface="Times New Roman" pitchFamily="18" charset="0"/>
              </a:rPr>
              <a:t>y bố và em đâu. Nam vừa chạy tìm vừa gọi “Bố ơi! Bố ơi</a:t>
            </a:r>
            <a:r>
              <a:rPr lang="vi-VN" sz="2600">
                <a:solidFill>
                  <a:schemeClr val="tx1"/>
                </a:solidFill>
                <a:latin typeface="Times New Roman" pitchFamily="18" charset="0"/>
                <a:ea typeface="Arial-Rounded" charset="0"/>
                <a:cs typeface="Times New Roman" pitchFamily="18" charset="0"/>
              </a:rPr>
              <a:t>!”. </a:t>
            </a:r>
            <a:r>
              <a:rPr lang="en-US" sz="2600" smtClean="0">
                <a:solidFill>
                  <a:schemeClr val="tx1"/>
                </a:solidFill>
                <a:latin typeface="Times New Roman" pitchFamily="18" charset="0"/>
                <a:ea typeface="Arial-Rounded" charset="0"/>
                <a:cs typeface="Times New Roman" pitchFamily="18" charset="0"/>
              </a:rPr>
              <a:t>  </a:t>
            </a:r>
            <a:r>
              <a:rPr lang="vi-VN" sz="2600" smtClean="0">
                <a:solidFill>
                  <a:schemeClr val="tx1"/>
                </a:solidFill>
                <a:latin typeface="Times New Roman" pitchFamily="18" charset="0"/>
                <a:ea typeface="Arial-Rounded" charset="0"/>
                <a:cs typeface="Times New Roman" pitchFamily="18" charset="0"/>
              </a:rPr>
              <a:t>Hoảng </a:t>
            </a:r>
            <a:r>
              <a:rPr lang="vi-VN" sz="2600" dirty="0">
                <a:solidFill>
                  <a:schemeClr val="tx1"/>
                </a:solidFill>
                <a:latin typeface="Times New Roman" pitchFamily="18" charset="0"/>
                <a:ea typeface="Arial-Rounded" charset="0"/>
                <a:cs typeface="Times New Roman" pitchFamily="18" charset="0"/>
              </a:rPr>
              <a:t>hốt, Nam suýt khóc</a:t>
            </a:r>
            <a:r>
              <a:rPr lang="vi-VN" sz="2600">
                <a:solidFill>
                  <a:schemeClr val="tx1"/>
                </a:solidFill>
                <a:latin typeface="Times New Roman" pitchFamily="18" charset="0"/>
                <a:ea typeface="Arial-Rounded" charset="0"/>
                <a:cs typeface="Times New Roman" pitchFamily="18" charset="0"/>
              </a:rPr>
              <a:t>. </a:t>
            </a:r>
            <a:r>
              <a:rPr lang="en-US" sz="2600" smtClean="0">
                <a:solidFill>
                  <a:schemeClr val="tx1"/>
                </a:solidFill>
                <a:latin typeface="Times New Roman" pitchFamily="18" charset="0"/>
                <a:ea typeface="Arial-Rounded" charset="0"/>
                <a:cs typeface="Times New Roman" pitchFamily="18" charset="0"/>
              </a:rPr>
              <a:t>  </a:t>
            </a:r>
            <a:r>
              <a:rPr lang="vi-VN" sz="2600" smtClean="0">
                <a:solidFill>
                  <a:schemeClr val="tx1"/>
                </a:solidFill>
                <a:latin typeface="Times New Roman" pitchFamily="18" charset="0"/>
                <a:ea typeface="Arial-Rounded" charset="0"/>
                <a:cs typeface="Times New Roman" pitchFamily="18" charset="0"/>
              </a:rPr>
              <a:t>Ch</a:t>
            </a:r>
            <a:r>
              <a:rPr lang="en-US" sz="2600" dirty="0" err="1">
                <a:solidFill>
                  <a:schemeClr val="tx1"/>
                </a:solidFill>
                <a:latin typeface="Times New Roman" pitchFamily="18" charset="0"/>
                <a:ea typeface="Arial-Rounded" charset="0"/>
                <a:cs typeface="Times New Roman" pitchFamily="18" charset="0"/>
              </a:rPr>
              <a:t>ợt</a:t>
            </a:r>
            <a:r>
              <a:rPr lang="vi-VN" sz="2600" dirty="0">
                <a:solidFill>
                  <a:schemeClr val="tx1"/>
                </a:solidFill>
                <a:latin typeface="Times New Roman" pitchFamily="18" charset="0"/>
                <a:ea typeface="Arial-Rounded" charset="0"/>
                <a:cs typeface="Times New Roman" pitchFamily="18" charset="0"/>
              </a:rPr>
              <a:t> Nam nhìn thấy tấm biển "Lối ra cổng</a:t>
            </a:r>
            <a:r>
              <a:rPr lang="vi-VN" sz="2600">
                <a:solidFill>
                  <a:schemeClr val="tx1"/>
                </a:solidFill>
                <a:latin typeface="Times New Roman" pitchFamily="18" charset="0"/>
                <a:ea typeface="Arial-Rounded" charset="0"/>
                <a:cs typeface="Times New Roman" pitchFamily="18" charset="0"/>
              </a:rPr>
              <a:t>". </a:t>
            </a:r>
            <a:r>
              <a:rPr lang="en-US" sz="2600" smtClean="0">
                <a:solidFill>
                  <a:schemeClr val="tx1"/>
                </a:solidFill>
                <a:latin typeface="Times New Roman" pitchFamily="18" charset="0"/>
                <a:ea typeface="Arial-Rounded" charset="0"/>
                <a:cs typeface="Times New Roman" pitchFamily="18" charset="0"/>
              </a:rPr>
              <a:t>    </a:t>
            </a:r>
            <a:r>
              <a:rPr lang="vi-VN" sz="2600" smtClean="0">
                <a:solidFill>
                  <a:schemeClr val="tx1"/>
                </a:solidFill>
                <a:latin typeface="Times New Roman" pitchFamily="18" charset="0"/>
                <a:ea typeface="Arial-Rounded" charset="0"/>
                <a:cs typeface="Times New Roman" pitchFamily="18" charset="0"/>
              </a:rPr>
              <a:t>Nhớ </a:t>
            </a:r>
            <a:r>
              <a:rPr lang="vi-VN" sz="2600" dirty="0">
                <a:solidFill>
                  <a:schemeClr val="tx1"/>
                </a:solidFill>
                <a:latin typeface="Times New Roman" pitchFamily="18" charset="0"/>
                <a:ea typeface="Arial-Rounded" charset="0"/>
                <a:cs typeface="Times New Roman" pitchFamily="18" charset="0"/>
              </a:rPr>
              <a:t>lời bố dặn, Nam đi theo hướng tấm biển chỉ đường</a:t>
            </a:r>
            <a:r>
              <a:rPr lang="vi-VN" sz="2600">
                <a:solidFill>
                  <a:schemeClr val="tx1"/>
                </a:solidFill>
                <a:latin typeface="Times New Roman" pitchFamily="18" charset="0"/>
                <a:ea typeface="Arial-Rounded" charset="0"/>
                <a:cs typeface="Times New Roman" pitchFamily="18" charset="0"/>
              </a:rPr>
              <a:t>. </a:t>
            </a:r>
            <a:r>
              <a:rPr lang="en-US" sz="2600" smtClean="0">
                <a:solidFill>
                  <a:schemeClr val="tx1"/>
                </a:solidFill>
                <a:latin typeface="Times New Roman" pitchFamily="18" charset="0"/>
                <a:ea typeface="Arial-Rounded" charset="0"/>
                <a:cs typeface="Times New Roman" pitchFamily="18" charset="0"/>
              </a:rPr>
              <a:t>  </a:t>
            </a:r>
            <a:r>
              <a:rPr lang="vi-VN" sz="2600" smtClean="0">
                <a:solidFill>
                  <a:schemeClr val="tx1"/>
                </a:solidFill>
                <a:latin typeface="Times New Roman" pitchFamily="18" charset="0"/>
                <a:ea typeface="Arial-Rounded" charset="0"/>
                <a:cs typeface="Times New Roman" pitchFamily="18" charset="0"/>
              </a:rPr>
              <a:t>“</a:t>
            </a:r>
            <a:r>
              <a:rPr lang="vi-VN" sz="2600" dirty="0">
                <a:solidFill>
                  <a:schemeClr val="tx1"/>
                </a:solidFill>
                <a:latin typeface="Times New Roman" pitchFamily="18" charset="0"/>
                <a:ea typeface="Arial-Rounded" charset="0"/>
                <a:cs typeface="Times New Roman" pitchFamily="18" charset="0"/>
              </a:rPr>
              <a:t>A, lá cờ kia rồi</a:t>
            </a:r>
            <a:r>
              <a:rPr lang="vi-VN" sz="2600">
                <a:solidFill>
                  <a:schemeClr val="tx1"/>
                </a:solidFill>
                <a:latin typeface="Times New Roman" pitchFamily="18" charset="0"/>
                <a:ea typeface="Arial-Rounded" charset="0"/>
                <a:cs typeface="Times New Roman" pitchFamily="18" charset="0"/>
              </a:rPr>
              <a:t>!”. </a:t>
            </a:r>
            <a:r>
              <a:rPr lang="en-US" sz="2600" smtClean="0">
                <a:solidFill>
                  <a:schemeClr val="tx1"/>
                </a:solidFill>
                <a:latin typeface="Times New Roman" pitchFamily="18" charset="0"/>
                <a:ea typeface="Arial-Rounded" charset="0"/>
                <a:cs typeface="Times New Roman" pitchFamily="18" charset="0"/>
              </a:rPr>
              <a:t>  </a:t>
            </a:r>
            <a:r>
              <a:rPr lang="vi-VN" sz="2600" smtClean="0">
                <a:solidFill>
                  <a:schemeClr val="tx1"/>
                </a:solidFill>
                <a:latin typeface="Times New Roman" pitchFamily="18" charset="0"/>
                <a:ea typeface="Arial-Rounded" charset="0"/>
                <a:cs typeface="Times New Roman" pitchFamily="18" charset="0"/>
              </a:rPr>
              <a:t>Nam </a:t>
            </a:r>
            <a:r>
              <a:rPr lang="vi-VN" sz="2600" dirty="0">
                <a:solidFill>
                  <a:schemeClr val="tx1"/>
                </a:solidFill>
                <a:latin typeface="Times New Roman" pitchFamily="18" charset="0"/>
                <a:ea typeface="Arial-Rounded" charset="0"/>
                <a:cs typeface="Times New Roman" pitchFamily="18" charset="0"/>
              </a:rPr>
              <a:t>mừng rỡ khi thấy bố và em đang chờ </a:t>
            </a:r>
            <a:r>
              <a:rPr lang="vi-VN" sz="2600">
                <a:solidFill>
                  <a:schemeClr val="tx1"/>
                </a:solidFill>
                <a:latin typeface="Times New Roman" pitchFamily="18" charset="0"/>
                <a:ea typeface="Arial-Rounded" charset="0"/>
                <a:cs typeface="Times New Roman" pitchFamily="18" charset="0"/>
              </a:rPr>
              <a:t>ở </a:t>
            </a:r>
            <a:r>
              <a:rPr lang="vi-VN" sz="2600" smtClean="0">
                <a:solidFill>
                  <a:schemeClr val="tx1"/>
                </a:solidFill>
                <a:latin typeface="Times New Roman" pitchFamily="18" charset="0"/>
                <a:ea typeface="Arial-Rounded" charset="0"/>
                <a:cs typeface="Times New Roman" pitchFamily="18" charset="0"/>
              </a:rPr>
              <a:t>đó</a:t>
            </a:r>
            <a:r>
              <a:rPr lang="en-US" sz="2600" smtClean="0">
                <a:solidFill>
                  <a:schemeClr val="tx1"/>
                </a:solidFill>
                <a:latin typeface="Times New Roman" pitchFamily="18" charset="0"/>
                <a:ea typeface="Arial-Rounded" charset="0"/>
                <a:cs typeface="Times New Roman" pitchFamily="18" charset="0"/>
              </a:rPr>
              <a:t>.                               </a:t>
            </a:r>
            <a:r>
              <a:rPr lang="en-US" altLang="zh-CN" sz="280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(Theo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Phạm</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Thị</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Thúy</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Tuấn</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Hiển</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a:t>
            </a:r>
          </a:p>
          <a:p>
            <a:pPr algn="just"/>
            <a:r>
              <a:rPr lang="en-US" altLang="zh-CN" sz="30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endParaRPr lang="zh-CN" altLang="en-US" sz="3000"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Lưu đồ: Đường kết nối 8">
            <a:extLst>
              <a:ext uri="{FF2B5EF4-FFF2-40B4-BE49-F238E27FC236}">
                <a16:creationId xmlns:a16="http://schemas.microsoft.com/office/drawing/2014/main" id="{A3F0B0FD-818E-4BBD-B401-3895387E3487}"/>
              </a:ext>
            </a:extLst>
          </p:cNvPr>
          <p:cNvSpPr/>
          <p:nvPr/>
        </p:nvSpPr>
        <p:spPr>
          <a:xfrm>
            <a:off x="796998" y="417414"/>
            <a:ext cx="280643" cy="30143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1</a:t>
            </a:r>
            <a:endParaRPr lang="vi-VN" sz="2000" b="1" dirty="0">
              <a:latin typeface="Times New Roman" panose="02020603050405020304" pitchFamily="18" charset="0"/>
              <a:cs typeface="Times New Roman" panose="02020603050405020304" pitchFamily="18" charset="0"/>
            </a:endParaRPr>
          </a:p>
        </p:txBody>
      </p:sp>
      <p:sp>
        <p:nvSpPr>
          <p:cNvPr id="11" name="Lưu đồ: Đường kết nối 10">
            <a:extLst>
              <a:ext uri="{FF2B5EF4-FFF2-40B4-BE49-F238E27FC236}">
                <a16:creationId xmlns:a16="http://schemas.microsoft.com/office/drawing/2014/main" id="{C74DFE52-BB91-47E6-AC07-F1FB590B50DF}"/>
              </a:ext>
            </a:extLst>
          </p:cNvPr>
          <p:cNvSpPr/>
          <p:nvPr/>
        </p:nvSpPr>
        <p:spPr>
          <a:xfrm>
            <a:off x="7752099" y="489815"/>
            <a:ext cx="304245" cy="229032"/>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2</a:t>
            </a:r>
            <a:endParaRPr lang="vi-VN" sz="2000" b="1" dirty="0">
              <a:latin typeface="Times New Roman" panose="02020603050405020304" pitchFamily="18" charset="0"/>
              <a:cs typeface="Times New Roman" panose="02020603050405020304" pitchFamily="18" charset="0"/>
            </a:endParaRPr>
          </a:p>
        </p:txBody>
      </p:sp>
      <p:sp>
        <p:nvSpPr>
          <p:cNvPr id="12" name="Lưu đồ: Đường kết nối 11">
            <a:extLst>
              <a:ext uri="{FF2B5EF4-FFF2-40B4-BE49-F238E27FC236}">
                <a16:creationId xmlns:a16="http://schemas.microsoft.com/office/drawing/2014/main" id="{69969A4C-D57A-4C7D-B73C-3C48FA316729}"/>
              </a:ext>
            </a:extLst>
          </p:cNvPr>
          <p:cNvSpPr/>
          <p:nvPr/>
        </p:nvSpPr>
        <p:spPr>
          <a:xfrm>
            <a:off x="2936609" y="915338"/>
            <a:ext cx="283977" cy="261618"/>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3</a:t>
            </a:r>
            <a:endParaRPr lang="vi-VN" sz="2000" b="1" dirty="0">
              <a:latin typeface="Times New Roman" panose="02020603050405020304" pitchFamily="18" charset="0"/>
              <a:cs typeface="Times New Roman" panose="02020603050405020304" pitchFamily="18" charset="0"/>
            </a:endParaRPr>
          </a:p>
        </p:txBody>
      </p:sp>
      <p:sp>
        <p:nvSpPr>
          <p:cNvPr id="13" name="Lưu đồ: Đường kết nối 12">
            <a:extLst>
              <a:ext uri="{FF2B5EF4-FFF2-40B4-BE49-F238E27FC236}">
                <a16:creationId xmlns:a16="http://schemas.microsoft.com/office/drawing/2014/main" id="{8D1E81D9-390E-4725-8248-2F04F6E94D2A}"/>
              </a:ext>
            </a:extLst>
          </p:cNvPr>
          <p:cNvSpPr/>
          <p:nvPr/>
        </p:nvSpPr>
        <p:spPr>
          <a:xfrm>
            <a:off x="1717344" y="1291612"/>
            <a:ext cx="261382" cy="27650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4</a:t>
            </a:r>
            <a:endParaRPr lang="vi-VN" sz="2000" b="1" dirty="0">
              <a:latin typeface="Times New Roman" panose="02020603050405020304" pitchFamily="18" charset="0"/>
              <a:cs typeface="Times New Roman" panose="02020603050405020304" pitchFamily="18" charset="0"/>
            </a:endParaRPr>
          </a:p>
        </p:txBody>
      </p:sp>
      <p:sp>
        <p:nvSpPr>
          <p:cNvPr id="14" name="Lưu đồ: Đường kết nối 13">
            <a:extLst>
              <a:ext uri="{FF2B5EF4-FFF2-40B4-BE49-F238E27FC236}">
                <a16:creationId xmlns:a16="http://schemas.microsoft.com/office/drawing/2014/main" id="{0D0C2A7E-B1FD-4517-8C36-147B5A25E009}"/>
              </a:ext>
            </a:extLst>
          </p:cNvPr>
          <p:cNvSpPr/>
          <p:nvPr/>
        </p:nvSpPr>
        <p:spPr>
          <a:xfrm>
            <a:off x="97407" y="1668034"/>
            <a:ext cx="286628" cy="25984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5</a:t>
            </a:r>
            <a:endParaRPr lang="vi-VN" sz="2000" b="1" dirty="0">
              <a:latin typeface="Times New Roman" panose="02020603050405020304" pitchFamily="18" charset="0"/>
              <a:cs typeface="Times New Roman" panose="02020603050405020304" pitchFamily="18" charset="0"/>
            </a:endParaRPr>
          </a:p>
        </p:txBody>
      </p:sp>
      <p:sp>
        <p:nvSpPr>
          <p:cNvPr id="15" name="Lưu đồ: Đường kết nối 14">
            <a:extLst>
              <a:ext uri="{FF2B5EF4-FFF2-40B4-BE49-F238E27FC236}">
                <a16:creationId xmlns:a16="http://schemas.microsoft.com/office/drawing/2014/main" id="{1F044D47-2CF2-4C74-BFC9-F1F6021FA1A7}"/>
              </a:ext>
            </a:extLst>
          </p:cNvPr>
          <p:cNvSpPr/>
          <p:nvPr/>
        </p:nvSpPr>
        <p:spPr>
          <a:xfrm>
            <a:off x="831445" y="2094913"/>
            <a:ext cx="246196" cy="318485"/>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6</a:t>
            </a:r>
            <a:endParaRPr lang="vi-VN" sz="2000" b="1" dirty="0">
              <a:latin typeface="Times New Roman" panose="02020603050405020304" pitchFamily="18" charset="0"/>
              <a:cs typeface="Times New Roman" panose="02020603050405020304" pitchFamily="18" charset="0"/>
            </a:endParaRPr>
          </a:p>
        </p:txBody>
      </p:sp>
      <p:sp>
        <p:nvSpPr>
          <p:cNvPr id="16" name="Lưu đồ: Đường kết nối 15">
            <a:extLst>
              <a:ext uri="{FF2B5EF4-FFF2-40B4-BE49-F238E27FC236}">
                <a16:creationId xmlns:a16="http://schemas.microsoft.com/office/drawing/2014/main" id="{47C08B50-8E4E-4C6C-9850-333F77FE0ED1}"/>
              </a:ext>
            </a:extLst>
          </p:cNvPr>
          <p:cNvSpPr/>
          <p:nvPr/>
        </p:nvSpPr>
        <p:spPr>
          <a:xfrm>
            <a:off x="3840656" y="2101298"/>
            <a:ext cx="287777" cy="327485"/>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7</a:t>
            </a:r>
            <a:endParaRPr lang="vi-VN" sz="2000" b="1" dirty="0">
              <a:latin typeface="Times New Roman" panose="02020603050405020304" pitchFamily="18" charset="0"/>
              <a:cs typeface="Times New Roman" panose="02020603050405020304" pitchFamily="18" charset="0"/>
            </a:endParaRPr>
          </a:p>
        </p:txBody>
      </p:sp>
      <p:sp>
        <p:nvSpPr>
          <p:cNvPr id="10" name="Lưu đồ: Đường kết nối 15">
            <a:extLst>
              <a:ext uri="{FF2B5EF4-FFF2-40B4-BE49-F238E27FC236}">
                <a16:creationId xmlns:a16="http://schemas.microsoft.com/office/drawing/2014/main" id="{47C08B50-8E4E-4C6C-9850-333F77FE0ED1}"/>
              </a:ext>
            </a:extLst>
          </p:cNvPr>
          <p:cNvSpPr/>
          <p:nvPr/>
        </p:nvSpPr>
        <p:spPr>
          <a:xfrm>
            <a:off x="2295299" y="2497423"/>
            <a:ext cx="253587" cy="26169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8</a:t>
            </a:r>
            <a:endParaRPr lang="vi-VN" sz="2000" dirty="0">
              <a:latin typeface="Times New Roman" panose="02020603050405020304" pitchFamily="18" charset="0"/>
              <a:cs typeface="Times New Roman" panose="02020603050405020304" pitchFamily="18" charset="0"/>
            </a:endParaRPr>
          </a:p>
        </p:txBody>
      </p:sp>
      <p:sp>
        <p:nvSpPr>
          <p:cNvPr id="17" name="Lưu đồ: Đường kết nối 15">
            <a:extLst>
              <a:ext uri="{FF2B5EF4-FFF2-40B4-BE49-F238E27FC236}">
                <a16:creationId xmlns:a16="http://schemas.microsoft.com/office/drawing/2014/main" id="{47C08B50-8E4E-4C6C-9850-333F77FE0ED1}"/>
              </a:ext>
            </a:extLst>
          </p:cNvPr>
          <p:cNvSpPr/>
          <p:nvPr/>
        </p:nvSpPr>
        <p:spPr>
          <a:xfrm>
            <a:off x="131457" y="2904447"/>
            <a:ext cx="277978" cy="291747"/>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9</a:t>
            </a:r>
            <a:endParaRPr lang="vi-VN" sz="2000" dirty="0">
              <a:latin typeface="Times New Roman" panose="02020603050405020304" pitchFamily="18" charset="0"/>
              <a:cs typeface="Times New Roman" panose="02020603050405020304" pitchFamily="18" charset="0"/>
            </a:endParaRPr>
          </a:p>
        </p:txBody>
      </p:sp>
      <p:sp>
        <p:nvSpPr>
          <p:cNvPr id="18" name="Lưu đồ: Đường kết nối 15">
            <a:extLst>
              <a:ext uri="{FF2B5EF4-FFF2-40B4-BE49-F238E27FC236}">
                <a16:creationId xmlns:a16="http://schemas.microsoft.com/office/drawing/2014/main" id="{47C08B50-8E4E-4C6C-9850-333F77FE0ED1}"/>
              </a:ext>
            </a:extLst>
          </p:cNvPr>
          <p:cNvSpPr/>
          <p:nvPr/>
        </p:nvSpPr>
        <p:spPr>
          <a:xfrm>
            <a:off x="6227577" y="2887736"/>
            <a:ext cx="274834" cy="2963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vi-VN" sz="1200" b="1" dirty="0">
              <a:latin typeface="Times New Roman" panose="02020603050405020304" pitchFamily="18" charset="0"/>
              <a:cs typeface="Times New Roman" panose="02020603050405020304" pitchFamily="18" charset="0"/>
            </a:endParaRPr>
          </a:p>
        </p:txBody>
      </p:sp>
      <p:sp>
        <p:nvSpPr>
          <p:cNvPr id="19" name="Lưu đồ: Đường kết nối 15">
            <a:extLst>
              <a:ext uri="{FF2B5EF4-FFF2-40B4-BE49-F238E27FC236}">
                <a16:creationId xmlns:a16="http://schemas.microsoft.com/office/drawing/2014/main" id="{47C08B50-8E4E-4C6C-9850-333F77FE0ED1}"/>
              </a:ext>
            </a:extLst>
          </p:cNvPr>
          <p:cNvSpPr/>
          <p:nvPr/>
        </p:nvSpPr>
        <p:spPr>
          <a:xfrm>
            <a:off x="1887702" y="3317173"/>
            <a:ext cx="329917" cy="29917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vi-VN" sz="1400" b="1" dirty="0">
              <a:latin typeface="Times New Roman" panose="02020603050405020304" pitchFamily="18" charset="0"/>
              <a:cs typeface="Times New Roman" panose="02020603050405020304" pitchFamily="18" charset="0"/>
            </a:endParaRPr>
          </a:p>
        </p:txBody>
      </p:sp>
      <p:sp>
        <p:nvSpPr>
          <p:cNvPr id="20" name="Lưu đồ: Đường kết nối 15">
            <a:extLst>
              <a:ext uri="{FF2B5EF4-FFF2-40B4-BE49-F238E27FC236}">
                <a16:creationId xmlns:a16="http://schemas.microsoft.com/office/drawing/2014/main" id="{47C08B50-8E4E-4C6C-9850-333F77FE0ED1}"/>
              </a:ext>
            </a:extLst>
          </p:cNvPr>
          <p:cNvSpPr/>
          <p:nvPr/>
        </p:nvSpPr>
        <p:spPr>
          <a:xfrm>
            <a:off x="68216" y="3682257"/>
            <a:ext cx="401460" cy="303572"/>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vi-VN" sz="1400" b="1" dirty="0">
              <a:latin typeface="Times New Roman" panose="02020603050405020304" pitchFamily="18" charset="0"/>
              <a:cs typeface="Times New Roman" panose="02020603050405020304" pitchFamily="18" charset="0"/>
            </a:endParaRPr>
          </a:p>
        </p:txBody>
      </p:sp>
      <p:sp>
        <p:nvSpPr>
          <p:cNvPr id="21" name="Lưu đồ: Đường kết nối 15">
            <a:extLst>
              <a:ext uri="{FF2B5EF4-FFF2-40B4-BE49-F238E27FC236}">
                <a16:creationId xmlns:a16="http://schemas.microsoft.com/office/drawing/2014/main" id="{47C08B50-8E4E-4C6C-9850-333F77FE0ED1}"/>
              </a:ext>
            </a:extLst>
          </p:cNvPr>
          <p:cNvSpPr/>
          <p:nvPr/>
        </p:nvSpPr>
        <p:spPr>
          <a:xfrm>
            <a:off x="7942898" y="3738001"/>
            <a:ext cx="333432" cy="257386"/>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vi-VN" sz="14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155238" y="2864733"/>
            <a:ext cx="389850" cy="338554"/>
          </a:xfrm>
          <a:prstGeom prst="rect">
            <a:avLst/>
          </a:prstGeom>
          <a:noFill/>
        </p:spPr>
        <p:txBody>
          <a:bodyPr wrap="none" rtlCol="0">
            <a:spAutoFit/>
          </a:bodyPr>
          <a:lstStyle/>
          <a:p>
            <a:r>
              <a:rPr lang="en-US" sz="16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10</a:t>
            </a:r>
            <a:endParaRPr lang="en-US" sz="16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TextBox 23"/>
          <p:cNvSpPr txBox="1"/>
          <p:nvPr/>
        </p:nvSpPr>
        <p:spPr>
          <a:xfrm>
            <a:off x="1874225" y="3295363"/>
            <a:ext cx="378502" cy="338554"/>
          </a:xfrm>
          <a:prstGeom prst="rect">
            <a:avLst/>
          </a:prstGeom>
          <a:noFill/>
        </p:spPr>
        <p:txBody>
          <a:bodyPr wrap="none" rtlCol="0">
            <a:spAutoFit/>
          </a:bodyPr>
          <a:lstStyle/>
          <a:p>
            <a:r>
              <a:rPr lang="en-US" sz="16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11</a:t>
            </a:r>
            <a:endParaRPr lang="en-US" sz="16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5" name="TextBox 24"/>
          <p:cNvSpPr txBox="1"/>
          <p:nvPr/>
        </p:nvSpPr>
        <p:spPr>
          <a:xfrm>
            <a:off x="71196" y="3646617"/>
            <a:ext cx="389850" cy="338554"/>
          </a:xfrm>
          <a:prstGeom prst="rect">
            <a:avLst/>
          </a:prstGeom>
          <a:noFill/>
        </p:spPr>
        <p:txBody>
          <a:bodyPr wrap="none" rtlCol="0">
            <a:spAutoFit/>
          </a:bodyPr>
          <a:lstStyle/>
          <a:p>
            <a:r>
              <a:rPr lang="en-US" sz="16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12</a:t>
            </a:r>
            <a:endParaRPr lang="en-US" sz="16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TextBox 26"/>
          <p:cNvSpPr txBox="1"/>
          <p:nvPr/>
        </p:nvSpPr>
        <p:spPr>
          <a:xfrm>
            <a:off x="7890905" y="3700005"/>
            <a:ext cx="389850" cy="338554"/>
          </a:xfrm>
          <a:prstGeom prst="rect">
            <a:avLst/>
          </a:prstGeom>
          <a:noFill/>
        </p:spPr>
        <p:txBody>
          <a:bodyPr wrap="none" rtlCol="0">
            <a:spAutoFit/>
          </a:bodyPr>
          <a:lstStyle/>
          <a:p>
            <a:r>
              <a:rPr lang="en-US" sz="16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13</a:t>
            </a:r>
            <a:endParaRPr lang="en-US" sz="16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6" name="Lưu đồ: Đường kết nối 15">
            <a:extLst>
              <a:ext uri="{FF2B5EF4-FFF2-40B4-BE49-F238E27FC236}">
                <a16:creationId xmlns:a16="http://schemas.microsoft.com/office/drawing/2014/main" id="{47C08B50-8E4E-4C6C-9850-333F77FE0ED1}"/>
              </a:ext>
            </a:extLst>
          </p:cNvPr>
          <p:cNvSpPr/>
          <p:nvPr/>
        </p:nvSpPr>
        <p:spPr>
          <a:xfrm>
            <a:off x="2339017" y="4074628"/>
            <a:ext cx="333432" cy="283125"/>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vi-VN" sz="1400" b="1"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2295299" y="4049542"/>
            <a:ext cx="389850" cy="338554"/>
          </a:xfrm>
          <a:prstGeom prst="rect">
            <a:avLst/>
          </a:prstGeom>
          <a:noFill/>
        </p:spPr>
        <p:txBody>
          <a:bodyPr wrap="none" rtlCol="0">
            <a:spAutoFit/>
          </a:bodyPr>
          <a:lstStyle/>
          <a:p>
            <a:r>
              <a:rPr lang="en-US" sz="16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14</a:t>
            </a:r>
            <a:endParaRPr lang="en-US" sz="16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27973080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grpId="1"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1"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par>
                                <p:cTn id="19" presetID="22" presetClass="entr" presetSubtype="4" fill="hold" grpId="1"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par>
                                <p:cTn id="22" presetID="22" presetClass="entr" presetSubtype="4" fill="hold" grpId="1"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par>
                                <p:cTn id="25" presetID="22" presetClass="entr" presetSubtype="4" fill="hold" grpId="1"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par>
                                <p:cTn id="28" presetID="22" presetClass="entr" presetSubtype="4" fill="hold" grpId="1"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22" presetClass="entr" presetSubtype="4" fill="hold" grpId="1"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par>
                                <p:cTn id="34" presetID="22" presetClass="entr" presetSubtype="4" fill="hold" grpId="1"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par>
                                <p:cTn id="37" presetID="22" presetClass="entr" presetSubtype="4" fill="hold" grpId="1"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par>
                                <p:cTn id="40" presetID="22" presetClass="entr" presetSubtype="4" fill="hold" grpId="3"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00"/>
                                        <p:tgtEl>
                                          <p:spTgt spid="4"/>
                                        </p:tgtEl>
                                      </p:cBhvr>
                                    </p:animEffect>
                                  </p:childTnLst>
                                </p:cTn>
                              </p:par>
                              <p:par>
                                <p:cTn id="43" presetID="22" presetClass="entr" presetSubtype="4" fill="hold" grpId="1"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down)">
                                      <p:cBhvr>
                                        <p:cTn id="45" dur="500"/>
                                        <p:tgtEl>
                                          <p:spTgt spid="19"/>
                                        </p:tgtEl>
                                      </p:cBhvr>
                                    </p:animEffect>
                                  </p:childTnLst>
                                </p:cTn>
                              </p:par>
                              <p:par>
                                <p:cTn id="46" presetID="22" presetClass="entr" presetSubtype="4" fill="hold" grpId="1"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down)">
                                      <p:cBhvr>
                                        <p:cTn id="48" dur="500"/>
                                        <p:tgtEl>
                                          <p:spTgt spid="24"/>
                                        </p:tgtEl>
                                      </p:cBhvr>
                                    </p:animEffect>
                                  </p:childTnLst>
                                </p:cTn>
                              </p:par>
                              <p:par>
                                <p:cTn id="49" presetID="22" presetClass="entr" presetSubtype="4" fill="hold" grpId="1"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down)">
                                      <p:cBhvr>
                                        <p:cTn id="51" dur="500"/>
                                        <p:tgtEl>
                                          <p:spTgt spid="20"/>
                                        </p:tgtEl>
                                      </p:cBhvr>
                                    </p:animEffect>
                                  </p:childTnLst>
                                </p:cTn>
                              </p:par>
                              <p:par>
                                <p:cTn id="52" presetID="22" presetClass="entr" presetSubtype="4" fill="hold" grpId="1"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par>
                                <p:cTn id="55" presetID="22" presetClass="entr" presetSubtype="4" fill="hold" grpId="1"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down)">
                                      <p:cBhvr>
                                        <p:cTn id="57" dur="500"/>
                                        <p:tgtEl>
                                          <p:spTgt spid="21"/>
                                        </p:tgtEl>
                                      </p:cBhvr>
                                    </p:animEffect>
                                  </p:childTnLst>
                                </p:cTn>
                              </p:par>
                              <p:par>
                                <p:cTn id="58" presetID="22" presetClass="entr" presetSubtype="4" fill="hold" grpId="1"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down)">
                                      <p:cBhvr>
                                        <p:cTn id="60" dur="500"/>
                                        <p:tgtEl>
                                          <p:spTgt spid="27"/>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ipe(down)">
                                      <p:cBhvr>
                                        <p:cTn id="6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1" animBg="1"/>
      <p:bldP spid="11" grpId="1" animBg="1"/>
      <p:bldP spid="12" grpId="1" animBg="1"/>
      <p:bldP spid="13" grpId="1" animBg="1"/>
      <p:bldP spid="14" grpId="1" animBg="1"/>
      <p:bldP spid="15" grpId="1" animBg="1"/>
      <p:bldP spid="16" grpId="1" animBg="1"/>
      <p:bldP spid="10" grpId="1" animBg="1"/>
      <p:bldP spid="17" grpId="1" animBg="1"/>
      <p:bldP spid="18" grpId="1" animBg="1"/>
      <p:bldP spid="19" grpId="1" animBg="1"/>
      <p:bldP spid="20" grpId="1" animBg="1"/>
      <p:bldP spid="21" grpId="1" animBg="1"/>
      <p:bldP spid="4" grpId="3"/>
      <p:bldP spid="24" grpId="1"/>
      <p:bldP spid="25" grpId="1"/>
      <p:bldP spid="27" grpId="1"/>
      <p:bldP spid="26" grpId="0" animBg="1"/>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8">
            <a:extLst>
              <a:ext uri="{FF2B5EF4-FFF2-40B4-BE49-F238E27FC236}">
                <a16:creationId xmlns:a16="http://schemas.microsoft.com/office/drawing/2014/main" id="{97CDA310-DDA7-47C0-8950-DB78C5D823B7}"/>
              </a:ext>
            </a:extLst>
          </p:cNvPr>
          <p:cNvSpPr/>
          <p:nvPr/>
        </p:nvSpPr>
        <p:spPr>
          <a:xfrm>
            <a:off x="1" y="-334508"/>
            <a:ext cx="9143999" cy="6129338"/>
          </a:xfrm>
          <a:prstGeom prst="round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algn="ct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Nếu</a:t>
            </a:r>
            <a:r>
              <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không</a:t>
            </a:r>
            <a:r>
              <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may </a:t>
            </a: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bị</a:t>
            </a:r>
            <a:r>
              <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lạc</a:t>
            </a:r>
            <a:endPar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a:p>
            <a:pPr algn="just"/>
            <a:r>
              <a:rPr lang="en-US" altLang="zh-CN" sz="30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vi-VN" sz="2600" dirty="0">
                <a:solidFill>
                  <a:schemeClr val="accent6">
                    <a:lumMod val="75000"/>
                  </a:schemeClr>
                </a:solidFill>
                <a:latin typeface="Times New Roman" pitchFamily="18" charset="0"/>
                <a:ea typeface="Arial-Rounded" charset="0"/>
                <a:cs typeface="Times New Roman" pitchFamily="18" charset="0"/>
              </a:rPr>
              <a:t>Sáng chủ nhật, bố cho Nam và em đi công viên. Công viên đông như hội. Khi vào cổng, b</a:t>
            </a:r>
            <a:r>
              <a:rPr lang="en-US" sz="2600" dirty="0">
                <a:solidFill>
                  <a:schemeClr val="accent6">
                    <a:lumMod val="75000"/>
                  </a:schemeClr>
                </a:solidFill>
                <a:latin typeface="Times New Roman" pitchFamily="18" charset="0"/>
                <a:ea typeface="Arial-Rounded" charset="0"/>
                <a:cs typeface="Times New Roman" pitchFamily="18" charset="0"/>
              </a:rPr>
              <a:t>ố</a:t>
            </a:r>
            <a:r>
              <a:rPr lang="vi-VN" sz="2600" dirty="0">
                <a:solidFill>
                  <a:schemeClr val="accent6">
                    <a:lumMod val="75000"/>
                  </a:schemeClr>
                </a:solidFill>
                <a:latin typeface="Times New Roman" pitchFamily="18" charset="0"/>
                <a:ea typeface="Arial-Rounded" charset="0"/>
                <a:cs typeface="Times New Roman" pitchFamily="18" charset="0"/>
              </a:rPr>
              <a:t> dặn: "Các con cẩn thận kẻo bị lạc. Nếu không may bị lạc, các con nhớ đi ra </a:t>
            </a:r>
            <a:r>
              <a:rPr lang="vi-VN" sz="2600">
                <a:solidFill>
                  <a:schemeClr val="accent6">
                    <a:lumMod val="75000"/>
                  </a:schemeClr>
                </a:solidFill>
                <a:latin typeface="Times New Roman" pitchFamily="18" charset="0"/>
                <a:ea typeface="Arial-Rounded" charset="0"/>
                <a:cs typeface="Times New Roman" pitchFamily="18" charset="0"/>
              </a:rPr>
              <a:t>cổng </a:t>
            </a:r>
            <a:r>
              <a:rPr lang="vi-VN" sz="2600" smtClean="0">
                <a:solidFill>
                  <a:schemeClr val="accent6">
                    <a:lumMod val="75000"/>
                  </a:schemeClr>
                </a:solidFill>
                <a:latin typeface="Times New Roman" pitchFamily="18" charset="0"/>
                <a:ea typeface="Arial-Rounded" charset="0"/>
                <a:cs typeface="Times New Roman" pitchFamily="18" charset="0"/>
              </a:rPr>
              <a:t>n</a:t>
            </a:r>
            <a:r>
              <a:rPr lang="en-US" sz="2600">
                <a:solidFill>
                  <a:schemeClr val="accent6">
                    <a:lumMod val="75000"/>
                  </a:schemeClr>
                </a:solidFill>
                <a:latin typeface="Times New Roman" pitchFamily="18" charset="0"/>
                <a:ea typeface="Arial-Rounded" charset="0"/>
                <a:cs typeface="Times New Roman" pitchFamily="18" charset="0"/>
              </a:rPr>
              <a:t>à</a:t>
            </a:r>
            <a:r>
              <a:rPr lang="vi-VN" sz="2600" smtClean="0">
                <a:solidFill>
                  <a:schemeClr val="accent6">
                    <a:lumMod val="75000"/>
                  </a:schemeClr>
                </a:solidFill>
                <a:latin typeface="Times New Roman" pitchFamily="18" charset="0"/>
                <a:ea typeface="Arial-Rounded" charset="0"/>
                <a:cs typeface="Times New Roman" pitchFamily="18" charset="0"/>
              </a:rPr>
              <a:t>y</a:t>
            </a:r>
            <a:r>
              <a:rPr lang="vi-VN" sz="2600" dirty="0">
                <a:solidFill>
                  <a:schemeClr val="accent6">
                    <a:lumMod val="75000"/>
                  </a:schemeClr>
                </a:solidFill>
                <a:latin typeface="Times New Roman" pitchFamily="18" charset="0"/>
                <a:ea typeface="Arial-Rounded" charset="0"/>
                <a:cs typeface="Times New Roman" pitchFamily="18" charset="0"/>
              </a:rPr>
              <a:t>. Nhìn kìa, trên cổng có lá cờ rất </a:t>
            </a:r>
            <a:r>
              <a:rPr lang="vi-VN" sz="2600">
                <a:solidFill>
                  <a:schemeClr val="accent6">
                    <a:lumMod val="75000"/>
                  </a:schemeClr>
                </a:solidFill>
                <a:latin typeface="Times New Roman" pitchFamily="18" charset="0"/>
                <a:ea typeface="Arial-Rounded" charset="0"/>
                <a:cs typeface="Times New Roman" pitchFamily="18" charset="0"/>
              </a:rPr>
              <a:t>to</a:t>
            </a:r>
            <a:r>
              <a:rPr lang="vi-VN" sz="2600" smtClean="0">
                <a:solidFill>
                  <a:schemeClr val="accent6">
                    <a:lumMod val="75000"/>
                  </a:schemeClr>
                </a:solidFill>
                <a:latin typeface="Times New Roman" pitchFamily="18" charset="0"/>
                <a:ea typeface="Arial-Rounded" charset="0"/>
                <a:cs typeface="Times New Roman" pitchFamily="18" charset="0"/>
              </a:rPr>
              <a:t>".</a:t>
            </a:r>
            <a:endParaRPr lang="en-US" sz="2600" dirty="0">
              <a:solidFill>
                <a:schemeClr val="accent6">
                  <a:lumMod val="75000"/>
                </a:schemeClr>
              </a:solidFill>
              <a:latin typeface="Times New Roman" pitchFamily="18" charset="0"/>
              <a:ea typeface="Arial-Rounded" charset="0"/>
              <a:cs typeface="Times New Roman" pitchFamily="18" charset="0"/>
            </a:endParaRPr>
          </a:p>
          <a:p>
            <a:pPr algn="just"/>
            <a:r>
              <a:rPr lang="en-US" sz="2600" dirty="0">
                <a:latin typeface="Times New Roman" pitchFamily="18" charset="0"/>
                <a:ea typeface="Arial-Rounded" charset="0"/>
                <a:cs typeface="Times New Roman" pitchFamily="18" charset="0"/>
              </a:rPr>
              <a:t>	</a:t>
            </a:r>
            <a:r>
              <a:rPr lang="vi-VN" sz="2600" dirty="0">
                <a:solidFill>
                  <a:schemeClr val="accent1">
                    <a:lumMod val="50000"/>
                  </a:schemeClr>
                </a:solidFill>
                <a:latin typeface="Times New Roman" pitchFamily="18" charset="0"/>
                <a:ea typeface="Arial-Rounded" charset="0"/>
                <a:cs typeface="Times New Roman" pitchFamily="18" charset="0"/>
              </a:rPr>
              <a:t>Công viên đ</a:t>
            </a:r>
            <a:r>
              <a:rPr lang="en-US" sz="2600" dirty="0">
                <a:solidFill>
                  <a:schemeClr val="accent1">
                    <a:lumMod val="50000"/>
                  </a:schemeClr>
                </a:solidFill>
                <a:latin typeface="Times New Roman" pitchFamily="18" charset="0"/>
                <a:ea typeface="Arial-Rounded" charset="0"/>
                <a:cs typeface="Times New Roman" pitchFamily="18" charset="0"/>
              </a:rPr>
              <a:t>ẹ</a:t>
            </a:r>
            <a:r>
              <a:rPr lang="vi-VN" sz="2600" dirty="0">
                <a:solidFill>
                  <a:schemeClr val="accent1">
                    <a:lumMod val="50000"/>
                  </a:schemeClr>
                </a:solidFill>
                <a:latin typeface="Times New Roman" pitchFamily="18" charset="0"/>
                <a:ea typeface="Arial-Rounded" charset="0"/>
                <a:cs typeface="Times New Roman" pitchFamily="18" charset="0"/>
              </a:rPr>
              <a:t>p qu</a:t>
            </a:r>
            <a:r>
              <a:rPr lang="en-US" sz="2600" dirty="0">
                <a:solidFill>
                  <a:schemeClr val="accent1">
                    <a:lumMod val="50000"/>
                  </a:schemeClr>
                </a:solidFill>
                <a:latin typeface="Times New Roman" pitchFamily="18" charset="0"/>
                <a:ea typeface="Arial-Rounded" charset="0"/>
                <a:cs typeface="Times New Roman" pitchFamily="18" charset="0"/>
              </a:rPr>
              <a:t>á</a:t>
            </a:r>
            <a:r>
              <a:rPr lang="vi-VN" sz="2600" dirty="0">
                <a:solidFill>
                  <a:schemeClr val="accent1">
                    <a:lumMod val="50000"/>
                  </a:schemeClr>
                </a:solidFill>
                <a:latin typeface="Times New Roman" pitchFamily="18" charset="0"/>
                <a:ea typeface="Arial-Rounded" charset="0"/>
                <a:cs typeface="Times New Roman" pitchFamily="18" charset="0"/>
              </a:rPr>
              <a:t>. Nam </a:t>
            </a:r>
            <a:r>
              <a:rPr lang="vi-VN" sz="2600">
                <a:solidFill>
                  <a:schemeClr val="accent1">
                    <a:lumMod val="50000"/>
                  </a:schemeClr>
                </a:solidFill>
                <a:latin typeface="Times New Roman" pitchFamily="18" charset="0"/>
                <a:ea typeface="Arial-Rounded" charset="0"/>
                <a:cs typeface="Times New Roman" pitchFamily="18" charset="0"/>
              </a:rPr>
              <a:t>cứ </a:t>
            </a:r>
            <a:r>
              <a:rPr lang="vi-VN" sz="2600" smtClean="0">
                <a:solidFill>
                  <a:schemeClr val="accent1">
                    <a:lumMod val="50000"/>
                  </a:schemeClr>
                </a:solidFill>
                <a:latin typeface="Times New Roman" pitchFamily="18" charset="0"/>
                <a:ea typeface="Arial-Rounded" charset="0"/>
                <a:cs typeface="Times New Roman" pitchFamily="18" charset="0"/>
              </a:rPr>
              <a:t>m</a:t>
            </a:r>
            <a:r>
              <a:rPr lang="en-US" sz="2600">
                <a:solidFill>
                  <a:schemeClr val="accent1">
                    <a:lumMod val="50000"/>
                  </a:schemeClr>
                </a:solidFill>
                <a:latin typeface="Times New Roman" pitchFamily="18" charset="0"/>
                <a:ea typeface="Arial-Rounded" charset="0"/>
                <a:cs typeface="Times New Roman" pitchFamily="18" charset="0"/>
              </a:rPr>
              <a:t>ả</a:t>
            </a:r>
            <a:r>
              <a:rPr lang="vi-VN" sz="2600" smtClean="0">
                <a:solidFill>
                  <a:schemeClr val="accent1">
                    <a:lumMod val="50000"/>
                  </a:schemeClr>
                </a:solidFill>
                <a:latin typeface="Times New Roman" pitchFamily="18" charset="0"/>
                <a:ea typeface="Arial-Rounded" charset="0"/>
                <a:cs typeface="Times New Roman" pitchFamily="18" charset="0"/>
              </a:rPr>
              <a:t>i </a:t>
            </a:r>
            <a:r>
              <a:rPr lang="vi-VN" sz="2600" dirty="0">
                <a:solidFill>
                  <a:schemeClr val="accent1">
                    <a:lumMod val="50000"/>
                  </a:schemeClr>
                </a:solidFill>
                <a:latin typeface="Times New Roman" pitchFamily="18" charset="0"/>
                <a:ea typeface="Arial-Rounded" charset="0"/>
                <a:cs typeface="Times New Roman" pitchFamily="18" charset="0"/>
              </a:rPr>
              <a:t>mê xem hết chỗ này đến chỗ khác. Lúc </a:t>
            </a:r>
            <a:r>
              <a:rPr lang="vi-VN" sz="2600">
                <a:solidFill>
                  <a:schemeClr val="accent1">
                    <a:lumMod val="50000"/>
                  </a:schemeClr>
                </a:solidFill>
                <a:latin typeface="Times New Roman" pitchFamily="18" charset="0"/>
                <a:ea typeface="Arial-Rounded" charset="0"/>
                <a:cs typeface="Times New Roman" pitchFamily="18" charset="0"/>
              </a:rPr>
              <a:t>ngoảnh </a:t>
            </a:r>
            <a:r>
              <a:rPr lang="vi-VN" sz="2600" smtClean="0">
                <a:solidFill>
                  <a:schemeClr val="accent1">
                    <a:lumMod val="50000"/>
                  </a:schemeClr>
                </a:solidFill>
                <a:latin typeface="Times New Roman" pitchFamily="18" charset="0"/>
                <a:ea typeface="Arial-Rounded" charset="0"/>
                <a:cs typeface="Times New Roman" pitchFamily="18" charset="0"/>
              </a:rPr>
              <a:t>l</a:t>
            </a:r>
            <a:r>
              <a:rPr lang="en-US" sz="2600">
                <a:solidFill>
                  <a:schemeClr val="accent1">
                    <a:lumMod val="50000"/>
                  </a:schemeClr>
                </a:solidFill>
                <a:latin typeface="Times New Roman" pitchFamily="18" charset="0"/>
                <a:ea typeface="Arial-Rounded" charset="0"/>
                <a:cs typeface="Times New Roman" pitchFamily="18" charset="0"/>
              </a:rPr>
              <a:t>ạ</a:t>
            </a:r>
            <a:r>
              <a:rPr lang="vi-VN" sz="2600" smtClean="0">
                <a:solidFill>
                  <a:schemeClr val="accent1">
                    <a:lumMod val="50000"/>
                  </a:schemeClr>
                </a:solidFill>
                <a:latin typeface="Times New Roman" pitchFamily="18" charset="0"/>
                <a:ea typeface="Arial-Rounded" charset="0"/>
                <a:cs typeface="Times New Roman" pitchFamily="18" charset="0"/>
              </a:rPr>
              <a:t>i </a:t>
            </a:r>
            <a:r>
              <a:rPr lang="vi-VN" sz="2600" dirty="0">
                <a:solidFill>
                  <a:schemeClr val="accent1">
                    <a:lumMod val="50000"/>
                  </a:schemeClr>
                </a:solidFill>
                <a:latin typeface="Times New Roman" pitchFamily="18" charset="0"/>
                <a:ea typeface="Arial-Rounded" charset="0"/>
                <a:cs typeface="Times New Roman" pitchFamily="18" charset="0"/>
              </a:rPr>
              <a:t>thì </a:t>
            </a:r>
            <a:r>
              <a:rPr lang="vi-VN" sz="2600">
                <a:solidFill>
                  <a:schemeClr val="accent1">
                    <a:lumMod val="50000"/>
                  </a:schemeClr>
                </a:solidFill>
                <a:latin typeface="Times New Roman" pitchFamily="18" charset="0"/>
                <a:ea typeface="Arial-Rounded" charset="0"/>
                <a:cs typeface="Times New Roman" pitchFamily="18" charset="0"/>
              </a:rPr>
              <a:t>không th</a:t>
            </a:r>
            <a:r>
              <a:rPr lang="en-GB" sz="2600">
                <a:solidFill>
                  <a:schemeClr val="accent1">
                    <a:lumMod val="50000"/>
                  </a:schemeClr>
                </a:solidFill>
                <a:latin typeface="Times New Roman" pitchFamily="18" charset="0"/>
                <a:ea typeface="Arial-Rounded" charset="0"/>
                <a:cs typeface="Times New Roman" pitchFamily="18" charset="0"/>
              </a:rPr>
              <a:t>ấ</a:t>
            </a:r>
            <a:r>
              <a:rPr lang="vi-VN" sz="2600">
                <a:solidFill>
                  <a:schemeClr val="accent1">
                    <a:lumMod val="50000"/>
                  </a:schemeClr>
                </a:solidFill>
                <a:latin typeface="Times New Roman" pitchFamily="18" charset="0"/>
                <a:ea typeface="Arial-Rounded" charset="0"/>
                <a:cs typeface="Times New Roman" pitchFamily="18" charset="0"/>
              </a:rPr>
              <a:t>y </a:t>
            </a:r>
            <a:r>
              <a:rPr lang="vi-VN" sz="2600" dirty="0">
                <a:solidFill>
                  <a:schemeClr val="accent1">
                    <a:lumMod val="50000"/>
                  </a:schemeClr>
                </a:solidFill>
                <a:latin typeface="Times New Roman" pitchFamily="18" charset="0"/>
                <a:ea typeface="Arial-Rounded" charset="0"/>
                <a:cs typeface="Times New Roman" pitchFamily="18" charset="0"/>
              </a:rPr>
              <a:t>bố và em đâu. Nam vừa chạy tìm vừa gọi “Bố ơi! Bố ơi!”. Hoảng hốt, Nam suýt khóc. Ch</a:t>
            </a:r>
            <a:r>
              <a:rPr lang="en-US" sz="2600" dirty="0" err="1">
                <a:solidFill>
                  <a:schemeClr val="accent1">
                    <a:lumMod val="50000"/>
                  </a:schemeClr>
                </a:solidFill>
                <a:latin typeface="Times New Roman" pitchFamily="18" charset="0"/>
                <a:ea typeface="Arial-Rounded" charset="0"/>
                <a:cs typeface="Times New Roman" pitchFamily="18" charset="0"/>
              </a:rPr>
              <a:t>ợt</a:t>
            </a:r>
            <a:r>
              <a:rPr lang="vi-VN" sz="2600" dirty="0">
                <a:solidFill>
                  <a:schemeClr val="accent1">
                    <a:lumMod val="50000"/>
                  </a:schemeClr>
                </a:solidFill>
                <a:latin typeface="Times New Roman" pitchFamily="18" charset="0"/>
                <a:ea typeface="Arial-Rounded" charset="0"/>
                <a:cs typeface="Times New Roman" pitchFamily="18" charset="0"/>
              </a:rPr>
              <a:t> Nam nhìn thấy tấm biển "Lối ra cổng". Nhớ lời bố dặn, Nam đi theo hướng tấm biển chỉ đường. “A, lá cờ kia rồi!”. Nam mừng rỡ khi thấy bố và em đang chờ ở đó.</a:t>
            </a:r>
            <a:endParaRPr lang="en-US" sz="2600" dirty="0">
              <a:solidFill>
                <a:schemeClr val="accent1">
                  <a:lumMod val="50000"/>
                </a:schemeClr>
              </a:solidFill>
              <a:latin typeface="Times New Roman" pitchFamily="18" charset="0"/>
              <a:ea typeface="Arial-Rounded" charset="0"/>
              <a:cs typeface="Times New Roman" pitchFamily="18" charset="0"/>
            </a:endParaRPr>
          </a:p>
          <a:p>
            <a:pPr algn="just"/>
            <a:r>
              <a:rPr lang="en-US" altLang="zh-CN" sz="30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(Theo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Phạm</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Thị</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Thúy</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Tuấn</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Hiển</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a:t>
            </a:r>
          </a:p>
          <a:p>
            <a:pPr algn="just"/>
            <a:r>
              <a:rPr lang="en-US" altLang="zh-CN" sz="30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endParaRPr lang="zh-CN" altLang="en-US" sz="3000"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Lưu đồ: Đường kết nối 8">
            <a:extLst>
              <a:ext uri="{FF2B5EF4-FFF2-40B4-BE49-F238E27FC236}">
                <a16:creationId xmlns:a16="http://schemas.microsoft.com/office/drawing/2014/main" id="{A3F0B0FD-818E-4BBD-B401-3895387E3487}"/>
              </a:ext>
            </a:extLst>
          </p:cNvPr>
          <p:cNvSpPr/>
          <p:nvPr/>
        </p:nvSpPr>
        <p:spPr>
          <a:xfrm>
            <a:off x="691123" y="494414"/>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1</a:t>
            </a:r>
            <a:endParaRPr lang="vi-VN" sz="2400" b="1" dirty="0">
              <a:latin typeface="Times New Roman" panose="02020603050405020304" pitchFamily="18" charset="0"/>
              <a:cs typeface="Times New Roman" panose="02020603050405020304" pitchFamily="18" charset="0"/>
            </a:endParaRPr>
          </a:p>
        </p:txBody>
      </p:sp>
      <p:sp>
        <p:nvSpPr>
          <p:cNvPr id="11" name="Lưu đồ: Đường kết nối 10">
            <a:extLst>
              <a:ext uri="{FF2B5EF4-FFF2-40B4-BE49-F238E27FC236}">
                <a16:creationId xmlns:a16="http://schemas.microsoft.com/office/drawing/2014/main" id="{C74DFE52-BB91-47E6-AC07-F1FB590B50DF}"/>
              </a:ext>
            </a:extLst>
          </p:cNvPr>
          <p:cNvSpPr/>
          <p:nvPr/>
        </p:nvSpPr>
        <p:spPr>
          <a:xfrm>
            <a:off x="680490" y="2149548"/>
            <a:ext cx="372140"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2</a:t>
            </a:r>
            <a:endParaRPr lang="vi-VN" sz="2400" b="1" dirty="0">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1052630" y="1327150"/>
            <a:ext cx="1855670"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7" name="Straight Connector 6"/>
          <p:cNvCxnSpPr/>
          <p:nvPr/>
        </p:nvCxnSpPr>
        <p:spPr>
          <a:xfrm>
            <a:off x="4912246" y="2500422"/>
            <a:ext cx="956339"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a:off x="2346560" y="2919522"/>
            <a:ext cx="1538170"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a:off x="8204810" y="3300522"/>
            <a:ext cx="640310"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87937348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825954" y="198239"/>
            <a:ext cx="8505646" cy="584775"/>
          </a:xfrm>
          <a:prstGeom prst="rect">
            <a:avLst/>
          </a:prstGeom>
        </p:spPr>
        <p:txBody>
          <a:bodyPr wrap="square">
            <a:spAutoFit/>
          </a:bodyPr>
          <a:lstStyle/>
          <a:p>
            <a:r>
              <a:rPr lang="en-US" altLang="zh-CN" sz="3200" dirty="0">
                <a:solidFill>
                  <a:srgbClr val="4CA420"/>
                </a:solidFill>
                <a:latin typeface="Times New Roman" pitchFamily="18" charset="0"/>
                <a:ea typeface="Arial-Rounded" panose="020B0500000000000000" pitchFamily="34" charset="-93"/>
                <a:cs typeface="Times New Roman" pitchFamily="18" charset="0"/>
                <a:sym typeface="+mn-lt"/>
              </a:rPr>
              <a:t>a. </a:t>
            </a:r>
            <a:r>
              <a:rPr lang="en-US" altLang="zh-CN" sz="3200" dirty="0" err="1">
                <a:solidFill>
                  <a:srgbClr val="4CA420"/>
                </a:solidFill>
                <a:latin typeface="Times New Roman" pitchFamily="18" charset="0"/>
                <a:ea typeface="Arial-Rounded" panose="020B0500000000000000" pitchFamily="34" charset="-93"/>
                <a:cs typeface="Times New Roman" pitchFamily="18" charset="0"/>
                <a:sym typeface="+mn-lt"/>
              </a:rPr>
              <a:t>Bố</a:t>
            </a:r>
            <a:r>
              <a:rPr lang="en-US" altLang="zh-CN" sz="3200" dirty="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200" dirty="0" err="1">
                <a:solidFill>
                  <a:srgbClr val="4CA420"/>
                </a:solidFill>
                <a:latin typeface="Times New Roman" pitchFamily="18" charset="0"/>
                <a:ea typeface="Arial-Rounded" panose="020B0500000000000000" pitchFamily="34" charset="-93"/>
                <a:cs typeface="Times New Roman" pitchFamily="18" charset="0"/>
                <a:sym typeface="+mn-lt"/>
              </a:rPr>
              <a:t>cho</a:t>
            </a:r>
            <a:r>
              <a:rPr lang="en-US" altLang="zh-CN" sz="3200" dirty="0">
                <a:solidFill>
                  <a:srgbClr val="4CA420"/>
                </a:solidFill>
                <a:latin typeface="Times New Roman" pitchFamily="18" charset="0"/>
                <a:ea typeface="Arial-Rounded" panose="020B0500000000000000" pitchFamily="34" charset="-93"/>
                <a:cs typeface="Times New Roman" pitchFamily="18" charset="0"/>
                <a:sym typeface="+mn-lt"/>
              </a:rPr>
              <a:t> Nam </a:t>
            </a:r>
            <a:r>
              <a:rPr lang="en-US" altLang="zh-CN" sz="3200" dirty="0" err="1">
                <a:solidFill>
                  <a:srgbClr val="4CA420"/>
                </a:solidFill>
                <a:latin typeface="Times New Roman" pitchFamily="18" charset="0"/>
                <a:ea typeface="Arial-Rounded" panose="020B0500000000000000" pitchFamily="34" charset="-93"/>
                <a:cs typeface="Times New Roman" pitchFamily="18" charset="0"/>
                <a:sym typeface="+mn-lt"/>
              </a:rPr>
              <a:t>và</a:t>
            </a:r>
            <a:r>
              <a:rPr lang="en-US" altLang="zh-CN" sz="3200" dirty="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200" dirty="0" err="1">
                <a:solidFill>
                  <a:srgbClr val="4CA420"/>
                </a:solidFill>
                <a:latin typeface="Times New Roman" pitchFamily="18" charset="0"/>
                <a:ea typeface="Arial-Rounded" panose="020B0500000000000000" pitchFamily="34" charset="-93"/>
                <a:cs typeface="Times New Roman" pitchFamily="18" charset="0"/>
                <a:sym typeface="+mn-lt"/>
              </a:rPr>
              <a:t>em</a:t>
            </a:r>
            <a:r>
              <a:rPr lang="en-US" altLang="zh-CN" sz="3200" dirty="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200" dirty="0" err="1">
                <a:solidFill>
                  <a:srgbClr val="4CA420"/>
                </a:solidFill>
                <a:latin typeface="Times New Roman" pitchFamily="18" charset="0"/>
                <a:ea typeface="Arial-Rounded" panose="020B0500000000000000" pitchFamily="34" charset="-93"/>
                <a:cs typeface="Times New Roman" pitchFamily="18" charset="0"/>
                <a:sym typeface="+mn-lt"/>
              </a:rPr>
              <a:t>đi</a:t>
            </a:r>
            <a:r>
              <a:rPr lang="en-US" altLang="zh-CN" sz="3200" dirty="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200" dirty="0" err="1">
                <a:solidFill>
                  <a:srgbClr val="4CA420"/>
                </a:solidFill>
                <a:latin typeface="Times New Roman" pitchFamily="18" charset="0"/>
                <a:ea typeface="Arial-Rounded" panose="020B0500000000000000" pitchFamily="34" charset="-93"/>
                <a:cs typeface="Times New Roman" pitchFamily="18" charset="0"/>
                <a:sym typeface="+mn-lt"/>
              </a:rPr>
              <a:t>đâu</a:t>
            </a:r>
            <a:r>
              <a:rPr lang="en-US" altLang="zh-CN" sz="3200" dirty="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200" dirty="0" err="1">
                <a:solidFill>
                  <a:srgbClr val="4CA420"/>
                </a:solidFill>
                <a:latin typeface="Times New Roman" pitchFamily="18" charset="0"/>
                <a:ea typeface="Arial-Rounded" panose="020B0500000000000000" pitchFamily="34" charset="-93"/>
                <a:cs typeface="Times New Roman" pitchFamily="18" charset="0"/>
                <a:sym typeface="+mn-lt"/>
              </a:rPr>
              <a:t>chơi</a:t>
            </a:r>
            <a:r>
              <a:rPr lang="en-US" altLang="zh-CN" sz="3200" dirty="0">
                <a:solidFill>
                  <a:srgbClr val="4CA420"/>
                </a:solidFill>
                <a:latin typeface="Times New Roman" pitchFamily="18" charset="0"/>
                <a:ea typeface="Arial-Rounded" panose="020B0500000000000000" pitchFamily="34" charset="-93"/>
                <a:cs typeface="Times New Roman" pitchFamily="18" charset="0"/>
                <a:sym typeface="+mn-lt"/>
              </a:rPr>
              <a:t>?</a:t>
            </a:r>
            <a:endParaRPr lang="zh-CN" altLang="en-US" sz="3200" dirty="0">
              <a:solidFill>
                <a:srgbClr val="4CA420"/>
              </a:solidFill>
              <a:latin typeface="Times New Roman" pitchFamily="18" charset="0"/>
              <a:ea typeface="Arial-Rounded" panose="020B0500000000000000" pitchFamily="34" charset="-93"/>
              <a:cs typeface="Times New Roman" pitchFamily="18" charset="0"/>
              <a:sym typeface="+mn-lt"/>
            </a:endParaRPr>
          </a:p>
        </p:txBody>
      </p:sp>
      <p:sp>
        <p:nvSpPr>
          <p:cNvPr id="5" name="矩形 8">
            <a:extLst>
              <a:ext uri="{FF2B5EF4-FFF2-40B4-BE49-F238E27FC236}">
                <a16:creationId xmlns:a16="http://schemas.microsoft.com/office/drawing/2014/main" id="{D97AFF8F-506F-4519-A1B5-52D97C6C130F}"/>
              </a:ext>
            </a:extLst>
          </p:cNvPr>
          <p:cNvSpPr/>
          <p:nvPr/>
        </p:nvSpPr>
        <p:spPr>
          <a:xfrm>
            <a:off x="781050" y="198239"/>
            <a:ext cx="8505646" cy="584775"/>
          </a:xfrm>
          <a:prstGeom prst="rect">
            <a:avLst/>
          </a:prstGeom>
        </p:spPr>
        <p:txBody>
          <a:bodyPr wrap="square">
            <a:spAutoFit/>
          </a:bodyPr>
          <a:lstStyle/>
          <a:p>
            <a:r>
              <a:rPr lang="en-US" altLang="zh-CN" sz="3200" dirty="0">
                <a:solidFill>
                  <a:srgbClr val="4CA420"/>
                </a:solidFill>
                <a:latin typeface="Times New Roman" pitchFamily="18" charset="0"/>
                <a:ea typeface="Arial-Rounded" panose="020B0500000000000000" pitchFamily="34" charset="-93"/>
                <a:cs typeface="Times New Roman" pitchFamily="18" charset="0"/>
                <a:sym typeface="+mn-lt"/>
              </a:rPr>
              <a:t>b. </a:t>
            </a:r>
            <a:r>
              <a:rPr lang="en-US" altLang="zh-CN" sz="3200" dirty="0" err="1">
                <a:solidFill>
                  <a:srgbClr val="4CA420"/>
                </a:solidFill>
                <a:latin typeface="Times New Roman" pitchFamily="18" charset="0"/>
                <a:ea typeface="Arial-Rounded" panose="020B0500000000000000" pitchFamily="34" charset="-93"/>
                <a:cs typeface="Times New Roman" pitchFamily="18" charset="0"/>
                <a:sym typeface="+mn-lt"/>
              </a:rPr>
              <a:t>Khi</a:t>
            </a:r>
            <a:r>
              <a:rPr lang="en-US" altLang="zh-CN" sz="3200" dirty="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200" dirty="0" err="1">
                <a:solidFill>
                  <a:srgbClr val="4CA420"/>
                </a:solidFill>
                <a:latin typeface="Times New Roman" pitchFamily="18" charset="0"/>
                <a:ea typeface="Arial-Rounded" panose="020B0500000000000000" pitchFamily="34" charset="-93"/>
                <a:cs typeface="Times New Roman" pitchFamily="18" charset="0"/>
                <a:sym typeface="+mn-lt"/>
              </a:rPr>
              <a:t>vào</a:t>
            </a:r>
            <a:r>
              <a:rPr lang="en-US" altLang="zh-CN" sz="3200" dirty="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200" dirty="0" err="1">
                <a:solidFill>
                  <a:srgbClr val="4CA420"/>
                </a:solidFill>
                <a:latin typeface="Times New Roman" pitchFamily="18" charset="0"/>
                <a:ea typeface="Arial-Rounded" panose="020B0500000000000000" pitchFamily="34" charset="-93"/>
                <a:cs typeface="Times New Roman" pitchFamily="18" charset="0"/>
                <a:sym typeface="+mn-lt"/>
              </a:rPr>
              <a:t>cổng</a:t>
            </a:r>
            <a:r>
              <a:rPr lang="en-US" altLang="zh-CN" sz="3200" dirty="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200" dirty="0" err="1">
                <a:solidFill>
                  <a:srgbClr val="4CA420"/>
                </a:solidFill>
                <a:latin typeface="Times New Roman" pitchFamily="18" charset="0"/>
                <a:ea typeface="Arial-Rounded" panose="020B0500000000000000" pitchFamily="34" charset="-93"/>
                <a:cs typeface="Times New Roman" pitchFamily="18" charset="0"/>
                <a:sym typeface="+mn-lt"/>
              </a:rPr>
              <a:t>bố</a:t>
            </a:r>
            <a:r>
              <a:rPr lang="en-US" altLang="zh-CN" sz="3200" dirty="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200" dirty="0" err="1">
                <a:solidFill>
                  <a:srgbClr val="4CA420"/>
                </a:solidFill>
                <a:latin typeface="Times New Roman" pitchFamily="18" charset="0"/>
                <a:ea typeface="Arial-Rounded" panose="020B0500000000000000" pitchFamily="34" charset="-93"/>
                <a:cs typeface="Times New Roman" pitchFamily="18" charset="0"/>
                <a:sym typeface="+mn-lt"/>
              </a:rPr>
              <a:t>dặn</a:t>
            </a:r>
            <a:r>
              <a:rPr lang="en-US" altLang="zh-CN" sz="3200" dirty="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200" dirty="0" err="1">
                <a:solidFill>
                  <a:srgbClr val="4CA420"/>
                </a:solidFill>
                <a:latin typeface="Times New Roman" pitchFamily="18" charset="0"/>
                <a:ea typeface="Arial-Rounded" panose="020B0500000000000000" pitchFamily="34" charset="-93"/>
                <a:cs typeface="Times New Roman" pitchFamily="18" charset="0"/>
                <a:sym typeface="+mn-lt"/>
              </a:rPr>
              <a:t>hai</a:t>
            </a:r>
            <a:r>
              <a:rPr lang="en-US" altLang="zh-CN" sz="3200" dirty="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200" dirty="0" err="1">
                <a:solidFill>
                  <a:srgbClr val="4CA420"/>
                </a:solidFill>
                <a:latin typeface="Times New Roman" pitchFamily="18" charset="0"/>
                <a:ea typeface="Arial-Rounded" panose="020B0500000000000000" pitchFamily="34" charset="-93"/>
                <a:cs typeface="Times New Roman" pitchFamily="18" charset="0"/>
                <a:sym typeface="+mn-lt"/>
              </a:rPr>
              <a:t>anh</a:t>
            </a:r>
            <a:r>
              <a:rPr lang="en-US" altLang="zh-CN" sz="3200" dirty="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200" dirty="0" err="1">
                <a:solidFill>
                  <a:srgbClr val="4CA420"/>
                </a:solidFill>
                <a:latin typeface="Times New Roman" pitchFamily="18" charset="0"/>
                <a:ea typeface="Arial-Rounded" panose="020B0500000000000000" pitchFamily="34" charset="-93"/>
                <a:cs typeface="Times New Roman" pitchFamily="18" charset="0"/>
                <a:sym typeface="+mn-lt"/>
              </a:rPr>
              <a:t>em</a:t>
            </a:r>
            <a:r>
              <a:rPr lang="en-US" altLang="zh-CN" sz="3200" dirty="0">
                <a:solidFill>
                  <a:srgbClr val="4CA420"/>
                </a:solidFill>
                <a:latin typeface="Times New Roman" pitchFamily="18" charset="0"/>
                <a:ea typeface="Arial-Rounded" panose="020B0500000000000000" pitchFamily="34" charset="-93"/>
                <a:cs typeface="Times New Roman" pitchFamily="18" charset="0"/>
                <a:sym typeface="+mn-lt"/>
              </a:rPr>
              <a:t> Nam </a:t>
            </a:r>
            <a:r>
              <a:rPr lang="en-US" altLang="zh-CN" sz="3200" dirty="0" err="1">
                <a:solidFill>
                  <a:srgbClr val="4CA420"/>
                </a:solidFill>
                <a:latin typeface="Times New Roman" pitchFamily="18" charset="0"/>
                <a:ea typeface="Arial-Rounded" panose="020B0500000000000000" pitchFamily="34" charset="-93"/>
                <a:cs typeface="Times New Roman" pitchFamily="18" charset="0"/>
                <a:sym typeface="+mn-lt"/>
              </a:rPr>
              <a:t>thế</a:t>
            </a:r>
            <a:r>
              <a:rPr lang="en-US" altLang="zh-CN" sz="3200" dirty="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200" dirty="0" err="1">
                <a:solidFill>
                  <a:srgbClr val="4CA420"/>
                </a:solidFill>
                <a:latin typeface="Times New Roman" pitchFamily="18" charset="0"/>
                <a:ea typeface="Arial-Rounded" panose="020B0500000000000000" pitchFamily="34" charset="-93"/>
                <a:cs typeface="Times New Roman" pitchFamily="18" charset="0"/>
                <a:sym typeface="+mn-lt"/>
              </a:rPr>
              <a:t>nào</a:t>
            </a:r>
            <a:r>
              <a:rPr lang="en-US" altLang="zh-CN" sz="3200" dirty="0">
                <a:solidFill>
                  <a:srgbClr val="4CA420"/>
                </a:solidFill>
                <a:latin typeface="Times New Roman" pitchFamily="18" charset="0"/>
                <a:ea typeface="Arial-Rounded" panose="020B0500000000000000" pitchFamily="34" charset="-93"/>
                <a:cs typeface="Times New Roman" pitchFamily="18" charset="0"/>
                <a:sym typeface="+mn-lt"/>
              </a:rPr>
              <a:t>?</a:t>
            </a:r>
            <a:endParaRPr lang="zh-CN" altLang="en-US" sz="3200" dirty="0">
              <a:solidFill>
                <a:srgbClr val="4CA420"/>
              </a:solidFill>
              <a:latin typeface="Times New Roman" pitchFamily="18" charset="0"/>
              <a:ea typeface="Arial-Rounded" panose="020B0500000000000000" pitchFamily="34" charset="-93"/>
              <a:cs typeface="Times New Roman" pitchFamily="18" charset="0"/>
              <a:sym typeface="+mn-lt"/>
            </a:endParaRPr>
          </a:p>
        </p:txBody>
      </p:sp>
      <p:sp>
        <p:nvSpPr>
          <p:cNvPr id="6" name="矩形 8">
            <a:extLst>
              <a:ext uri="{FF2B5EF4-FFF2-40B4-BE49-F238E27FC236}">
                <a16:creationId xmlns:a16="http://schemas.microsoft.com/office/drawing/2014/main" id="{BEF69370-038A-4CCC-B259-2DF7CD5468DF}"/>
              </a:ext>
            </a:extLst>
          </p:cNvPr>
          <p:cNvSpPr/>
          <p:nvPr/>
        </p:nvSpPr>
        <p:spPr>
          <a:xfrm>
            <a:off x="781050" y="198238"/>
            <a:ext cx="850564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 </a:t>
            </a:r>
            <a:r>
              <a:rPr lang="en-US" altLang="zh-CN" sz="3200" dirty="0" err="1">
                <a:solidFill>
                  <a:srgbClr val="4CA420"/>
                </a:solidFill>
                <a:latin typeface="Times New Roman" pitchFamily="18" charset="0"/>
                <a:ea typeface="Arial-Rounded" panose="020B0500000000000000" pitchFamily="34" charset="-93"/>
                <a:cs typeface="Times New Roman" pitchFamily="18" charset="0"/>
                <a:sym typeface="+mn-lt"/>
              </a:rPr>
              <a:t>Nhớ</a:t>
            </a:r>
            <a:r>
              <a:rPr lang="en-US" altLang="zh-CN" sz="3200" dirty="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200" dirty="0" err="1">
                <a:solidFill>
                  <a:srgbClr val="4CA420"/>
                </a:solidFill>
                <a:latin typeface="Times New Roman" pitchFamily="18" charset="0"/>
                <a:ea typeface="Arial-Rounded" panose="020B0500000000000000" pitchFamily="34" charset="-93"/>
                <a:cs typeface="Times New Roman" pitchFamily="18" charset="0"/>
                <a:sym typeface="+mn-lt"/>
              </a:rPr>
              <a:t>lời</a:t>
            </a:r>
            <a:r>
              <a:rPr lang="en-US" altLang="zh-CN" sz="3200" dirty="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200" dirty="0" err="1">
                <a:solidFill>
                  <a:srgbClr val="4CA420"/>
                </a:solidFill>
                <a:latin typeface="Times New Roman" pitchFamily="18" charset="0"/>
                <a:ea typeface="Arial-Rounded" panose="020B0500000000000000" pitchFamily="34" charset="-93"/>
                <a:cs typeface="Times New Roman" pitchFamily="18" charset="0"/>
                <a:sym typeface="+mn-lt"/>
              </a:rPr>
              <a:t>bố</a:t>
            </a:r>
            <a:r>
              <a:rPr lang="en-US" altLang="zh-CN" sz="3200" dirty="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200" dirty="0" err="1">
                <a:solidFill>
                  <a:srgbClr val="4CA420"/>
                </a:solidFill>
                <a:latin typeface="Times New Roman" pitchFamily="18" charset="0"/>
                <a:ea typeface="Arial-Rounded" panose="020B0500000000000000" pitchFamily="34" charset="-93"/>
                <a:cs typeface="Times New Roman" pitchFamily="18" charset="0"/>
                <a:sym typeface="+mn-lt"/>
              </a:rPr>
              <a:t>dặn</a:t>
            </a:r>
            <a:r>
              <a:rPr lang="en-US" altLang="zh-CN" sz="3200" dirty="0">
                <a:solidFill>
                  <a:srgbClr val="4CA420"/>
                </a:solidFill>
                <a:latin typeface="Times New Roman" pitchFamily="18" charset="0"/>
                <a:ea typeface="Arial-Rounded" panose="020B0500000000000000" pitchFamily="34" charset="-93"/>
                <a:cs typeface="Times New Roman" pitchFamily="18" charset="0"/>
                <a:sym typeface="+mn-lt"/>
              </a:rPr>
              <a:t>, Nam </a:t>
            </a:r>
            <a:r>
              <a:rPr lang="en-US" altLang="zh-CN" sz="3200" dirty="0" err="1">
                <a:solidFill>
                  <a:srgbClr val="4CA420"/>
                </a:solidFill>
                <a:latin typeface="Times New Roman" pitchFamily="18" charset="0"/>
                <a:ea typeface="Arial-Rounded" panose="020B0500000000000000" pitchFamily="34" charset="-93"/>
                <a:cs typeface="Times New Roman" pitchFamily="18" charset="0"/>
                <a:sym typeface="+mn-lt"/>
              </a:rPr>
              <a:t>đã</a:t>
            </a:r>
            <a:r>
              <a:rPr lang="en-US" altLang="zh-CN" sz="3200" dirty="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200" dirty="0" err="1">
                <a:solidFill>
                  <a:srgbClr val="4CA420"/>
                </a:solidFill>
                <a:latin typeface="Times New Roman" pitchFamily="18" charset="0"/>
                <a:ea typeface="Arial-Rounded" panose="020B0500000000000000" pitchFamily="34" charset="-93"/>
                <a:cs typeface="Times New Roman" pitchFamily="18" charset="0"/>
                <a:sym typeface="+mn-lt"/>
              </a:rPr>
              <a:t>làm</a:t>
            </a:r>
            <a:r>
              <a:rPr lang="en-US" altLang="zh-CN" sz="3200" dirty="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200" dirty="0" err="1">
                <a:solidFill>
                  <a:srgbClr val="4CA420"/>
                </a:solidFill>
                <a:latin typeface="Times New Roman" pitchFamily="18" charset="0"/>
                <a:ea typeface="Arial-Rounded" panose="020B0500000000000000" pitchFamily="34" charset="-93"/>
                <a:cs typeface="Times New Roman" pitchFamily="18" charset="0"/>
                <a:sym typeface="+mn-lt"/>
              </a:rPr>
              <a:t>gì</a:t>
            </a:r>
            <a:r>
              <a:rPr lang="en-US" altLang="zh-CN" sz="3200" dirty="0">
                <a:solidFill>
                  <a:srgbClr val="4CA420"/>
                </a:solidFill>
                <a:latin typeface="Times New Roman" pitchFamily="18" charset="0"/>
                <a:ea typeface="Arial-Rounded" panose="020B0500000000000000" pitchFamily="34" charset="-93"/>
                <a:cs typeface="Times New Roman" pitchFamily="18" charset="0"/>
                <a:sym typeface="+mn-lt"/>
              </a:rPr>
              <a:t>?</a:t>
            </a:r>
            <a:endParaRPr lang="zh-CN" altLang="en-US" sz="3200" dirty="0">
              <a:solidFill>
                <a:srgbClr val="4CA420"/>
              </a:solidFill>
              <a:latin typeface="Times New Roman" pitchFamily="18" charset="0"/>
              <a:ea typeface="Arial-Rounded" panose="020B0500000000000000" pitchFamily="34" charset="-93"/>
              <a:cs typeface="Times New Roman" pitchFamily="18" charset="0"/>
              <a:sym typeface="+mn-lt"/>
            </a:endParaRPr>
          </a:p>
        </p:txBody>
      </p:sp>
      <p:pic>
        <p:nvPicPr>
          <p:cNvPr id="8" name="Shape 488"/>
          <p:cNvPicPr/>
          <p:nvPr/>
        </p:nvPicPr>
        <p:blipFill rotWithShape="1">
          <a:blip r:embed="rId2"/>
          <a:srcRect t="69997" b="3807"/>
          <a:stretch/>
        </p:blipFill>
        <p:spPr bwMode="auto">
          <a:xfrm>
            <a:off x="781050" y="1447801"/>
            <a:ext cx="7639050" cy="26098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0023907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250"/>
                                        <p:tgtEl>
                                          <p:spTgt spid="4"/>
                                        </p:tgtEl>
                                      </p:cBhvr>
                                    </p:animEffect>
                                    <p:set>
                                      <p:cBhvr>
                                        <p:cTn id="16" dur="1" fill="hold">
                                          <p:stCondLst>
                                            <p:cond delay="249"/>
                                          </p:stCondLst>
                                        </p:cTn>
                                        <p:tgtEl>
                                          <p:spTgt spid="4"/>
                                        </p:tgtEl>
                                        <p:attrNameLst>
                                          <p:attrName>style.visibility</p:attrName>
                                        </p:attrNameLst>
                                      </p:cBhvr>
                                      <p:to>
                                        <p:strVal val="hidden"/>
                                      </p:to>
                                    </p:set>
                                  </p:childTnLst>
                                </p:cTn>
                              </p:par>
                              <p:par>
                                <p:cTn id="17" presetID="22" presetClass="entr" presetSubtype="8"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250"/>
                                        <p:tgtEl>
                                          <p:spTgt spid="5"/>
                                        </p:tgtEl>
                                      </p:cBhvr>
                                    </p:animEffect>
                                    <p:set>
                                      <p:cBhvr>
                                        <p:cTn id="24" dur="1" fill="hold">
                                          <p:stCondLst>
                                            <p:cond delay="249"/>
                                          </p:stCondLst>
                                        </p:cTn>
                                        <p:tgtEl>
                                          <p:spTgt spid="5"/>
                                        </p:tgtEl>
                                        <p:attrNameLst>
                                          <p:attrName>style.visibility</p:attrName>
                                        </p:attrNameLst>
                                      </p:cBhvr>
                                      <p:to>
                                        <p:strVal val="hidden"/>
                                      </p:to>
                                    </p:se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9400"/>
            <a:ext cx="9144000" cy="4005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69100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8300"/>
            <a:ext cx="9144000" cy="435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56780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Desktop\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5463"/>
            <a:ext cx="9144000" cy="3792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77728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欢乐假期教育老师专用课件PPT模板"/>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70&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71&quot;/&gt;&lt;/object&gt;&lt;object type=&quot;3&quot; unique_id=&quot;10012&quot;&gt;&lt;property id=&quot;20148&quot; value=&quot;5&quot;/&gt;&lt;property id=&quot;20300&quot; value=&quot;Slide 10&quot;/&gt;&lt;property id=&quot;20307&quot; value=&quot;265&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quot;/&gt;&lt;property id=&quot;20307&quot; value=&quot;272&quot;/&gt;&lt;/object&gt;&lt;object type=&quot;3&quot; unique_id=&quot;10015&quot;&gt;&lt;property id=&quot;20148&quot; value=&quot;5&quot;/&gt;&lt;property id=&quot;20300&quot; value=&quot;Slide 13&quot;/&gt;&lt;property id=&quot;20307&quot; value=&quot;268&quot;/&gt;&lt;/object&gt;&lt;object type=&quot;3&quot; unique_id=&quot;10016&quot;&gt;&lt;property id=&quot;20148&quot; value=&quot;5&quot;/&gt;&lt;property id=&quot;20300&quot; value=&quot;Slide 14&quot;/&gt;&lt;property id=&quot;20307&quot; value=&quot;269&quot;/&gt;&lt;/object&gt;&lt;object type=&quot;3&quot; unique_id=&quot;10017&quot;&gt;&lt;property id=&quot;20148&quot; value=&quot;5&quot;/&gt;&lt;property id=&quot;20300&quot; value=&quot;Slide 15&quot;/&gt;&lt;property id=&quot;20307&quot; value=&quot;273&quot;/&gt;&lt;/object&gt;&lt;/object&gt;&lt;object type=&quot;8&quot; unique_id=&quot;10034&quot;&gt;&lt;/object&gt;&lt;/object&gt;&lt;/database&gt;"/>
  <p:tag name="MMPROD_NEXTUNIQUEID" val="10009"/>
  <p:tag name="SECTOMILLISECCONVERTED"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92AF9ED3A35974FB4FC0A750E20F08F" ma:contentTypeVersion="7" ma:contentTypeDescription="Create a new document." ma:contentTypeScope="" ma:versionID="ae27ad75609f560b794f51fe79703aa0">
  <xsd:schema xmlns:xsd="http://www.w3.org/2001/XMLSchema" xmlns:xs="http://www.w3.org/2001/XMLSchema" xmlns:p="http://schemas.microsoft.com/office/2006/metadata/properties" xmlns:ns3="2954521b-b4ab-4ce3-8aa8-8bfa99a4c36e" targetNamespace="http://schemas.microsoft.com/office/2006/metadata/properties" ma:root="true" ma:fieldsID="662feb58b47efb0c69aedb5778475eaf" ns3:_="">
    <xsd:import namespace="2954521b-b4ab-4ce3-8aa8-8bfa99a4c36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54521b-b4ab-4ce3-8aa8-8bfa99a4c3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FB348E-5AF4-49FB-8FE5-650F6DA25C7C}">
  <ds:schemaRefs>
    <ds:schemaRef ds:uri="http://schemas.microsoft.com/sharepoint/v3/contenttype/forms"/>
  </ds:schemaRefs>
</ds:datastoreItem>
</file>

<file path=customXml/itemProps2.xml><?xml version="1.0" encoding="utf-8"?>
<ds:datastoreItem xmlns:ds="http://schemas.openxmlformats.org/officeDocument/2006/customXml" ds:itemID="{700BBF27-AEA7-4E39-9873-833F6E66B524}">
  <ds:schemaRefs>
    <ds:schemaRef ds:uri="2954521b-b4ab-4ce3-8aa8-8bfa99a4c36e"/>
    <ds:schemaRef ds:uri="http://purl.org/dc/elements/1.1/"/>
    <ds:schemaRef ds:uri="http://schemas.microsoft.com/office/2006/metadata/properties"/>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56F18A0-6FEA-41E4-A1FE-3FCDC3E71B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54521b-b4ab-4ce3-8aa8-8bfa99a4c3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604</TotalTime>
  <Words>406</Words>
  <Application>Microsoft Office PowerPoint</Application>
  <PresentationFormat>On-screen Show (16:9)</PresentationFormat>
  <Paragraphs>66</Paragraphs>
  <Slides>18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Calibri</vt:lpstr>
      <vt:lpstr>Arial-Rounded</vt:lpstr>
      <vt:lpstr>DFPOP1-W9</vt:lpstr>
      <vt:lpstr>Times New Roman</vt:lpstr>
      <vt:lpstr>Arial</vt:lpstr>
      <vt:lpstr>宋体</vt:lpstr>
      <vt:lpstr>华康少女文字W5</vt:lpstr>
      <vt:lpstr>HL Hoctro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Pham Thi Minh Phuong</dc:creator>
  <cp:lastModifiedBy>Windows User</cp:lastModifiedBy>
  <cp:revision>62</cp:revision>
  <dcterms:created xsi:type="dcterms:W3CDTF">2020-08-13T09:19:08Z</dcterms:created>
  <dcterms:modified xsi:type="dcterms:W3CDTF">2025-03-17T05:36:35Z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0x010100592AF9ED3A35974FB4FC0A750E20F08F</vt:lpwstr>
  </property>
</Properties>
</file>