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320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-Rounded" panose="020B0500000000000000" charset="0"/>
      <p:regular r:id="rId17"/>
    </p:embeddedFont>
    <p:embeddedFont>
      <p:font typeface="宋体" panose="02010600030101010101" pitchFamily="2" charset="-122"/>
      <p:regular r:id="rId18"/>
    </p:embeddedFont>
    <p:embeddedFont>
      <p:font typeface="DFPOP1-W9" panose="02010609010101010101" pitchFamily="1" charset="-128"/>
      <p:regular r:id="rId19"/>
    </p:embeddedFont>
  </p:embeddedFontLst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0"/>
            <p14:sldId id="288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4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chào </a:t>
            </a:r>
            <a:r>
              <a:rPr lang="vi-VN" sz="20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0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tr</a:t>
            </a:r>
            <a:r>
              <a:rPr lang="vi-VN" sz="20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húc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281</Words>
  <Application>Microsoft Office PowerPoint</Application>
  <PresentationFormat>On-screen Show (16:9)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华康少女文字W5</vt:lpstr>
      <vt:lpstr>Calibri</vt:lpstr>
      <vt:lpstr>Arial-Rounded</vt:lpstr>
      <vt:lpstr>Times New Roman</vt:lpstr>
      <vt:lpstr>Arial</vt:lpstr>
      <vt:lpstr>宋体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118</cp:revision>
  <dcterms:created xsi:type="dcterms:W3CDTF">2020-08-13T09:19:08Z</dcterms:created>
  <dcterms:modified xsi:type="dcterms:W3CDTF">2025-03-17T05:40:17Z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