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128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F21DE4-8475-460C-A5E7-A57D7EE0A74F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2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5EBE17-153A-45A8-9F59-DAF4DF79537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F239-DF26-428B-6015-FA6E9960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4616-09F6-FDDD-2D29-B8BB7A81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37BE-8E79-41E6-4990-3E047757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9138-DA3F-87A0-1F8F-33A2A71E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C31C-81C0-222D-5291-99C56AED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50DB13-2734-42D1-B6BA-4A3B72CB00B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jpeg"/><Relationship Id="rId11" Type="http://schemas.openxmlformats.org/officeDocument/2006/relationships/image" Target="../media/image26.png"/><Relationship Id="rId5" Type="http://schemas.openxmlformats.org/officeDocument/2006/relationships/image" Target="../media/image28.jpeg"/><Relationship Id="rId10" Type="http://schemas.openxmlformats.org/officeDocument/2006/relationships/image" Target="../media/image5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5.gif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5.gif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7.png"/><Relationship Id="rId11" Type="http://schemas.openxmlformats.org/officeDocument/2006/relationships/image" Target="../media/image26.png"/><Relationship Id="rId5" Type="http://schemas.openxmlformats.org/officeDocument/2006/relationships/image" Target="../media/image5.gif"/><Relationship Id="rId10" Type="http://schemas.openxmlformats.org/officeDocument/2006/relationships/image" Target="../media/image41.png"/><Relationship Id="rId4" Type="http://schemas.openxmlformats.org/officeDocument/2006/relationships/image" Target="../media/image23.jpe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5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20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22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" y="0"/>
            <a:ext cx="10972800" cy="67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235268" y="88175"/>
            <a:ext cx="10852785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419600" y="1222140"/>
            <a:ext cx="27584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72CF85-EB3C-6B85-3170-9893331DF119}"/>
              </a:ext>
            </a:extLst>
          </p:cNvPr>
          <p:cNvSpPr txBox="1"/>
          <p:nvPr/>
        </p:nvSpPr>
        <p:spPr>
          <a:xfrm>
            <a:off x="7620" y="1812208"/>
            <a:ext cx="10972800" cy="398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28: </a:t>
            </a:r>
            <a:r>
              <a:rPr lang="en-US" sz="40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ÔN TẬP  ĐỌC NHẠC </a:t>
            </a:r>
          </a:p>
          <a:p>
            <a:pPr algn="ctr">
              <a:lnSpc>
                <a:spcPct val="150000"/>
              </a:lnSpc>
            </a:pPr>
            <a:r>
              <a:rPr lang="en-US" sz="40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NGHE </a:t>
            </a:r>
            <a:r>
              <a:rPr lang="en-US" sz="40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NHẠC: CON </a:t>
            </a:r>
            <a:r>
              <a:rPr lang="en-US" sz="40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CHIM VÀNH KHUYÊN   </a:t>
            </a:r>
            <a:endParaRPr lang="en-US" sz="40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#9Slide05 SVNUT Triumph" panose="00000500000000000000" pitchFamily="2" charset="0"/>
              </a:rPr>
              <a:t> </a:t>
            </a:r>
            <a:endParaRPr lang="en-US" sz="4860" dirty="0">
              <a:solidFill>
                <a:srgbClr val="00B050"/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19" name="Rectangle 7"/>
          <p:cNvSpPr/>
          <p:nvPr/>
        </p:nvSpPr>
        <p:spPr>
          <a:xfrm>
            <a:off x="8287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Ôn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0" name="Rectangle 3"/>
          <p:cNvSpPr/>
          <p:nvPr/>
        </p:nvSpPr>
        <p:spPr>
          <a:xfrm>
            <a:off x="7267680" y="214200"/>
            <a:ext cx="28270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1" name="Picture 2" descr="D:\GIÁO ÁN 1 2020-2021\HÌNH SOẠN GIÁO ÁN\Đọc nhạc\HÁT CÙNG ĐRMFS\Picture1.jpg"/>
          <p:cNvPicPr/>
          <p:nvPr/>
        </p:nvPicPr>
        <p:blipFill>
          <a:blip r:embed="rId5">
            <a:biLevel thresh="50000"/>
          </a:blip>
          <a:stretch/>
        </p:blipFill>
        <p:spPr>
          <a:xfrm>
            <a:off x="1317600" y="1736640"/>
            <a:ext cx="8272440" cy="3708360"/>
          </a:xfrm>
          <a:prstGeom prst="rect">
            <a:avLst/>
          </a:prstGeom>
          <a:ln w="0">
            <a:noFill/>
          </a:ln>
        </p:spPr>
      </p:pic>
      <p:sp>
        <p:nvSpPr>
          <p:cNvPr id="1022" name="Text Box 10"/>
          <p:cNvSpPr/>
          <p:nvPr/>
        </p:nvSpPr>
        <p:spPr>
          <a:xfrm>
            <a:off x="1936800" y="1227240"/>
            <a:ext cx="7119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2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2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800" y="1227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28" name="Rectangle 1"/>
          <p:cNvSpPr/>
          <p:nvPr/>
        </p:nvSpPr>
        <p:spPr>
          <a:xfrm>
            <a:off x="1699200" y="2286000"/>
            <a:ext cx="779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ĐỌC NHẠC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25360"/>
            <a:ext cx="9932760" cy="178776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73068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1035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6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2774880" y="274644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37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3591000" y="2835360"/>
            <a:ext cx="714240" cy="834840"/>
          </a:xfrm>
          <a:prstGeom prst="rect">
            <a:avLst/>
          </a:prstGeom>
          <a:ln w="0">
            <a:noFill/>
          </a:ln>
        </p:spPr>
      </p:pic>
      <p:pic>
        <p:nvPicPr>
          <p:cNvPr id="1038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277668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39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8510760" y="270972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40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7443720" y="270828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1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273384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2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2774880" y="5551560"/>
            <a:ext cx="714600" cy="869760"/>
          </a:xfrm>
          <a:prstGeom prst="rect">
            <a:avLst/>
          </a:prstGeom>
          <a:ln w="0">
            <a:noFill/>
          </a:ln>
        </p:spPr>
      </p:pic>
      <p:pic>
        <p:nvPicPr>
          <p:cNvPr id="1043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3616200" y="554832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4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557532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555480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6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7359480" y="554832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1047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8510760" y="5445000"/>
            <a:ext cx="722160" cy="911520"/>
          </a:xfrm>
          <a:prstGeom prst="rect">
            <a:avLst/>
          </a:prstGeom>
          <a:ln w="0">
            <a:noFill/>
          </a:ln>
        </p:spPr>
      </p:pic>
      <p:sp>
        <p:nvSpPr>
          <p:cNvPr id="1048" name="Rectangle 16"/>
          <p:cNvSpPr/>
          <p:nvPr/>
        </p:nvSpPr>
        <p:spPr>
          <a:xfrm>
            <a:off x="1735200" y="357336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Là      la         lá,           này    bạn     ơi!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9" name="Rectangle 17"/>
          <p:cNvSpPr/>
          <p:nvPr/>
        </p:nvSpPr>
        <p:spPr>
          <a:xfrm>
            <a:off x="1735200" y="628488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Lá     la         la,              vui   học    nhạc.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0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1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2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2360" y="4049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2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55" name="Rectangle 1"/>
          <p:cNvSpPr/>
          <p:nvPr/>
        </p:nvSpPr>
        <p:spPr>
          <a:xfrm>
            <a:off x="1656360" y="2286000"/>
            <a:ext cx="7583760" cy="19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ĐỌC NHẠC KẾT HỢP 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00360" y="302904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49600" y="29973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57600" y="584352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6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68680" y="581040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4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772160" y="2925720"/>
            <a:ext cx="928440" cy="1000080"/>
          </a:xfrm>
          <a:prstGeom prst="rect">
            <a:avLst/>
          </a:prstGeom>
          <a:ln w="0">
            <a:noFill/>
          </a:ln>
        </p:spPr>
      </p:pic>
      <p:pic>
        <p:nvPicPr>
          <p:cNvPr id="1065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39120" y="282564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6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695840" y="56959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7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15360" y="5751360"/>
            <a:ext cx="928800" cy="1000440"/>
          </a:xfrm>
          <a:prstGeom prst="rect">
            <a:avLst/>
          </a:prstGeom>
          <a:ln w="0">
            <a:noFill/>
          </a:ln>
        </p:spPr>
      </p:pic>
      <p:pic>
        <p:nvPicPr>
          <p:cNvPr id="1068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1069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1070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00800" y="2992320"/>
            <a:ext cx="1000080" cy="930240"/>
          </a:xfrm>
          <a:prstGeom prst="rect">
            <a:avLst/>
          </a:prstGeom>
          <a:ln w="0">
            <a:noFill/>
          </a:ln>
        </p:spPr>
      </p:pic>
      <p:pic>
        <p:nvPicPr>
          <p:cNvPr id="107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50040" y="296064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43640" y="58611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74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77040" y="582300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5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76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77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78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237" y="431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80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1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2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08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4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5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8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92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3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tretch/>
        </p:blipFill>
        <p:spPr>
          <a:xfrm>
            <a:off x="2751120" y="1052640"/>
            <a:ext cx="5413320" cy="4529160"/>
          </a:xfrm>
          <a:prstGeom prst="rect">
            <a:avLst/>
          </a:prstGeom>
          <a:ln w="0">
            <a:noFill/>
          </a:ln>
        </p:spPr>
      </p:pic>
      <p:pic>
        <p:nvPicPr>
          <p:cNvPr id="1094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tretch/>
        </p:blipFill>
        <p:spPr>
          <a:xfrm>
            <a:off x="7234200" y="1052640"/>
            <a:ext cx="3365640" cy="1800000"/>
          </a:xfrm>
          <a:prstGeom prst="rect">
            <a:avLst/>
          </a:prstGeom>
          <a:ln w="0">
            <a:noFill/>
          </a:ln>
        </p:spPr>
      </p:pic>
      <p:pic>
        <p:nvPicPr>
          <p:cNvPr id="1095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8"/>
          <a:stretch/>
        </p:blipFill>
        <p:spPr>
          <a:xfrm>
            <a:off x="479520" y="4091040"/>
            <a:ext cx="2673360" cy="1511280"/>
          </a:xfrm>
          <a:prstGeom prst="rect">
            <a:avLst/>
          </a:prstGeom>
          <a:ln w="0">
            <a:noFill/>
          </a:ln>
        </p:spPr>
      </p:pic>
      <p:sp>
        <p:nvSpPr>
          <p:cNvPr id="1096" name="Oval Callout 1"/>
          <p:cNvSpPr/>
          <p:nvPr/>
        </p:nvSpPr>
        <p:spPr>
          <a:xfrm>
            <a:off x="7070760" y="2852640"/>
            <a:ext cx="3363840" cy="1944720"/>
          </a:xfrm>
          <a:prstGeom prst="wedgeEllipseCallout">
            <a:avLst>
              <a:gd name="adj1" fmla="val -32407"/>
              <a:gd name="adj2" fmla="val 63925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Cảm nhận giai điệu của bài hát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6600" y="1647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98" name="Rectangle 1"/>
          <p:cNvSpPr/>
          <p:nvPr/>
        </p:nvSpPr>
        <p:spPr>
          <a:xfrm>
            <a:off x="1706040" y="1986120"/>
            <a:ext cx="7484760" cy="28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VẬN ĐỘNG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NHỊP ĐIỆU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0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08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9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rcRect r="7174"/>
          <a:stretch/>
        </p:blipFill>
        <p:spPr>
          <a:xfrm>
            <a:off x="431640" y="1052640"/>
            <a:ext cx="4694400" cy="4529160"/>
          </a:xfrm>
          <a:prstGeom prst="rect">
            <a:avLst/>
          </a:prstGeom>
          <a:ln w="0">
            <a:noFill/>
          </a:ln>
        </p:spPr>
      </p:pic>
      <p:pic>
        <p:nvPicPr>
          <p:cNvPr id="1110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rcRect l="7563" b="9966"/>
          <a:stretch/>
        </p:blipFill>
        <p:spPr>
          <a:xfrm>
            <a:off x="5126040" y="1052640"/>
            <a:ext cx="5473800" cy="2498760"/>
          </a:xfrm>
          <a:prstGeom prst="rect">
            <a:avLst/>
          </a:prstGeom>
          <a:ln w="0">
            <a:noFill/>
          </a:ln>
        </p:spPr>
      </p:pic>
      <p:sp>
        <p:nvSpPr>
          <p:cNvPr id="1111" name="Oval Callout 10"/>
          <p:cNvSpPr/>
          <p:nvPr/>
        </p:nvSpPr>
        <p:spPr>
          <a:xfrm>
            <a:off x="5445000" y="3551400"/>
            <a:ext cx="4753080" cy="1942920"/>
          </a:xfrm>
          <a:prstGeom prst="wedgeEllipseCallout">
            <a:avLst>
              <a:gd name="adj1" fmla="val -62495"/>
              <a:gd name="adj2" fmla="val -76189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Kể tên các loài chim có trong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16740" y="21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113" name="Rectangle 1"/>
          <p:cNvSpPr/>
          <p:nvPr/>
        </p:nvSpPr>
        <p:spPr>
          <a:xfrm>
            <a:off x="1177920" y="1986120"/>
            <a:ext cx="8541000" cy="34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TRÒ CHƠI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SẮM VAI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1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2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2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2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23" name="Text Box 9"/>
          <p:cNvSpPr/>
          <p:nvPr/>
        </p:nvSpPr>
        <p:spPr>
          <a:xfrm>
            <a:off x="1309680" y="214200"/>
            <a:ext cx="32148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SẮM VAI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24" name="Picture 2" descr="D:\GIÁO ÁN 1 2020-2021\HÌNH SOẠN GIÁO ÁN\Nghe nhạc\CON CHIM VÀNH KHUYÊN\Nghe nhạc Con chim vành khuyên - Copy - Copy (4) - Copy.jpg"/>
          <p:cNvPicPr/>
          <p:nvPr/>
        </p:nvPicPr>
        <p:blipFill>
          <a:blip r:embed="rId6"/>
          <a:stretch/>
        </p:blipFill>
        <p:spPr>
          <a:xfrm>
            <a:off x="6238800" y="3400560"/>
            <a:ext cx="2738520" cy="2087280"/>
          </a:xfrm>
          <a:prstGeom prst="rect">
            <a:avLst/>
          </a:prstGeom>
          <a:ln w="0">
            <a:noFill/>
          </a:ln>
        </p:spPr>
      </p:pic>
      <p:pic>
        <p:nvPicPr>
          <p:cNvPr id="1125" name="Picture 3" descr="D:\GIÁO ÁN 1 2020-2021\HÌNH SOẠN GIÁO ÁN\Nghe nhạc\CON CHIM VÀNH KHUYÊN\Nghe nhạc Con chim vành khuyên - Copy - Copy - Copy.jpg"/>
          <p:cNvPicPr/>
          <p:nvPr/>
        </p:nvPicPr>
        <p:blipFill>
          <a:blip r:embed="rId7"/>
          <a:stretch/>
        </p:blipFill>
        <p:spPr>
          <a:xfrm>
            <a:off x="590400" y="3351240"/>
            <a:ext cx="2818080" cy="2087640"/>
          </a:xfrm>
          <a:prstGeom prst="rect">
            <a:avLst/>
          </a:prstGeom>
          <a:ln w="0">
            <a:noFill/>
          </a:ln>
        </p:spPr>
      </p:pic>
      <p:pic>
        <p:nvPicPr>
          <p:cNvPr id="1126" name="Picture 4" descr="D:\GIÁO ÁN 1 2020-2021\HÌNH SOẠN GIÁO ÁN\Nghe nhạc\CON CHIM VÀNH KHUYÊN\Nghe nhạc Con chim vành khuyên - Copy - Copy (2) - Copy.jpg"/>
          <p:cNvPicPr/>
          <p:nvPr/>
        </p:nvPicPr>
        <p:blipFill>
          <a:blip r:embed="rId8"/>
          <a:stretch/>
        </p:blipFill>
        <p:spPr>
          <a:xfrm>
            <a:off x="3616200" y="1073160"/>
            <a:ext cx="1311480" cy="2643120"/>
          </a:xfrm>
          <a:prstGeom prst="rect">
            <a:avLst/>
          </a:prstGeom>
          <a:ln w="0">
            <a:noFill/>
          </a:ln>
        </p:spPr>
      </p:pic>
      <p:pic>
        <p:nvPicPr>
          <p:cNvPr id="1127" name="Picture 5" descr="D:\GIÁO ÁN 1 2020-2021\HÌNH SOẠN GIÁO ÁN\Nghe nhạc\CON CHIM VÀNH KHUYÊN\Nghe nhạc Con chim vành khuyên - Copy - Copy (2).jpg"/>
          <p:cNvPicPr/>
          <p:nvPr/>
        </p:nvPicPr>
        <p:blipFill>
          <a:blip r:embed="rId9"/>
          <a:stretch/>
        </p:blipFill>
        <p:spPr>
          <a:xfrm>
            <a:off x="5486400" y="1111320"/>
            <a:ext cx="1409760" cy="2406600"/>
          </a:xfrm>
          <a:prstGeom prst="rect">
            <a:avLst/>
          </a:prstGeom>
          <a:ln w="0">
            <a:noFill/>
          </a:ln>
        </p:spPr>
      </p:pic>
      <p:pic>
        <p:nvPicPr>
          <p:cNvPr id="1128" name="Picture 6" descr="D:\GIÁO ÁN 1 2020-2021\HÌNH SOẠN GIÁO ÁN\Nghe nhạc\CON CHIM VÀNH KHUYÊN\Nghe nhạc Con chim vành khuyên - Copy - Copy (3) - Copy.jpg"/>
          <p:cNvPicPr/>
          <p:nvPr/>
        </p:nvPicPr>
        <p:blipFill>
          <a:blip r:embed="rId10"/>
          <a:stretch/>
        </p:blipFill>
        <p:spPr>
          <a:xfrm>
            <a:off x="7574040" y="1290600"/>
            <a:ext cx="2160360" cy="2641680"/>
          </a:xfrm>
          <a:prstGeom prst="rect">
            <a:avLst/>
          </a:prstGeom>
          <a:ln w="0">
            <a:noFill/>
          </a:ln>
        </p:spPr>
      </p:pic>
      <p:sp>
        <p:nvSpPr>
          <p:cNvPr id="1129" name="Oval Callout 15"/>
          <p:cNvSpPr/>
          <p:nvPr/>
        </p:nvSpPr>
        <p:spPr>
          <a:xfrm>
            <a:off x="563400" y="2031840"/>
            <a:ext cx="2845080" cy="1159200"/>
          </a:xfrm>
          <a:prstGeom prst="wedgeEllipseCallout">
            <a:avLst>
              <a:gd name="adj1" fmla="val 14865"/>
              <a:gd name="adj2" fmla="val 98884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Chào ……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72400" y="1994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131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GIÁO DỤC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2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3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13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3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3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3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3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4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4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4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43" name="Text Box 9"/>
          <p:cNvSpPr/>
          <p:nvPr/>
        </p:nvSpPr>
        <p:spPr>
          <a:xfrm>
            <a:off x="449280" y="104148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4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5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6781680" y="3443400"/>
            <a:ext cx="3776760" cy="2146320"/>
          </a:xfrm>
          <a:prstGeom prst="rect">
            <a:avLst/>
          </a:prstGeom>
          <a:ln w="0">
            <a:noFill/>
          </a:ln>
        </p:spPr>
      </p:pic>
      <p:sp>
        <p:nvSpPr>
          <p:cNvPr id="1146" name="Text Box 9"/>
          <p:cNvSpPr/>
          <p:nvPr/>
        </p:nvSpPr>
        <p:spPr>
          <a:xfrm>
            <a:off x="449280" y="226224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7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5"/>
          <a:stretch/>
        </p:blipFill>
        <p:spPr>
          <a:xfrm>
            <a:off x="479520" y="3463920"/>
            <a:ext cx="3782880" cy="2138400"/>
          </a:xfrm>
          <a:prstGeom prst="rect">
            <a:avLst/>
          </a:prstGeom>
          <a:ln w="0">
            <a:noFill/>
          </a:ln>
        </p:spPr>
      </p:pic>
      <p:sp>
        <p:nvSpPr>
          <p:cNvPr id="1148" name="Text Box 10"/>
          <p:cNvSpPr/>
          <p:nvPr/>
        </p:nvSpPr>
        <p:spPr>
          <a:xfrm>
            <a:off x="1525680" y="2841480"/>
            <a:ext cx="82785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TRÒ CHƠI: </a:t>
            </a:r>
            <a:r>
              <a:rPr lang="en-US" sz="3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“TÔI LÀ AI?”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9" name="Freeform 149"/>
                  <p:cNvGrpSpPr/>
                  <p:nvPr/>
                </p:nvGrpSpPr>
                <p:grpSpPr>
                  <a:xfrm>
                    <a:off x="9170640" y="1554840"/>
                    <a:ext cx="172080" cy="92160"/>
                    <a:chOff x="9170640" y="1554840"/>
                    <a:chExt cx="172080" cy="92160"/>
                  </a:xfrm>
                </p:grpSpPr>
                <p:pic>
                  <p:nvPicPr>
                    <p:cNvPr id="9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0640" y="1554840"/>
                      <a:ext cx="172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9180000" y="1567440"/>
                      <a:ext cx="1533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4" name="Freeform 149"/>
                  <p:cNvGrpSpPr/>
                  <p:nvPr/>
                </p:nvGrpSpPr>
                <p:grpSpPr>
                  <a:xfrm>
                    <a:off x="8811000" y="1554840"/>
                    <a:ext cx="185400" cy="92160"/>
                    <a:chOff x="8811000" y="1554840"/>
                    <a:chExt cx="185400" cy="92160"/>
                  </a:xfrm>
                </p:grpSpPr>
                <p:pic>
                  <p:nvPicPr>
                    <p:cNvPr id="9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1000" y="1554840"/>
                      <a:ext cx="185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8823600" y="1567440"/>
                      <a:ext cx="159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9" name="Freeform 149"/>
                  <p:cNvGrpSpPr/>
                  <p:nvPr/>
                </p:nvGrpSpPr>
                <p:grpSpPr>
                  <a:xfrm>
                    <a:off x="8499960" y="1554840"/>
                    <a:ext cx="167400" cy="92160"/>
                    <a:chOff x="8499960" y="1554840"/>
                    <a:chExt cx="167400" cy="92160"/>
                  </a:xfrm>
                </p:grpSpPr>
                <p:pic>
                  <p:nvPicPr>
                    <p:cNvPr id="10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9960" y="1554840"/>
                      <a:ext cx="167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8508960" y="156744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2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4" name="Freeform 149"/>
                  <p:cNvGrpSpPr/>
                  <p:nvPr/>
                </p:nvGrpSpPr>
                <p:grpSpPr>
                  <a:xfrm>
                    <a:off x="8191800" y="1554840"/>
                    <a:ext cx="186120" cy="92160"/>
                    <a:chOff x="8191800" y="1554840"/>
                    <a:chExt cx="186120" cy="92160"/>
                  </a:xfrm>
                </p:grpSpPr>
                <p:pic>
                  <p:nvPicPr>
                    <p:cNvPr id="10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1800" y="1554840"/>
                      <a:ext cx="18612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8204400" y="1567440"/>
                      <a:ext cx="160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7" name="Freeform 191"/>
                  <p:cNvSpPr/>
                  <p:nvPr/>
                </p:nvSpPr>
                <p:spPr>
                  <a:xfrm>
                    <a:off x="7922160" y="1296720"/>
                    <a:ext cx="4460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9" name="Freeform 149"/>
                  <p:cNvGrpSpPr/>
                  <p:nvPr/>
                </p:nvGrpSpPr>
                <p:grpSpPr>
                  <a:xfrm>
                    <a:off x="7855920" y="1554840"/>
                    <a:ext cx="172800" cy="92160"/>
                    <a:chOff x="7855920" y="1554840"/>
                    <a:chExt cx="172800" cy="92160"/>
                  </a:xfrm>
                </p:grpSpPr>
                <p:pic>
                  <p:nvPicPr>
                    <p:cNvPr id="11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5920" y="1554840"/>
                      <a:ext cx="172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864920" y="156744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2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4" name="Freeform 149"/>
                  <p:cNvGrpSpPr/>
                  <p:nvPr/>
                </p:nvGrpSpPr>
                <p:grpSpPr>
                  <a:xfrm>
                    <a:off x="7521120" y="1554840"/>
                    <a:ext cx="200160" cy="91800"/>
                    <a:chOff x="7521120" y="1554840"/>
                    <a:chExt cx="200160" cy="91800"/>
                  </a:xfrm>
                </p:grpSpPr>
                <p:pic>
                  <p:nvPicPr>
                    <p:cNvPr id="11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1120" y="1554840"/>
                      <a:ext cx="200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534440" y="1567440"/>
                      <a:ext cx="172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7" name="Freeform 191"/>
                  <p:cNvSpPr/>
                  <p:nvPr/>
                </p:nvSpPr>
                <p:spPr>
                  <a:xfrm>
                    <a:off x="7265520" y="1293840"/>
                    <a:ext cx="4237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9" name="Freeform 149"/>
                  <p:cNvGrpSpPr/>
                  <p:nvPr/>
                </p:nvGrpSpPr>
                <p:grpSpPr>
                  <a:xfrm>
                    <a:off x="7200360" y="1554840"/>
                    <a:ext cx="159480" cy="91800"/>
                    <a:chOff x="7200360" y="1554840"/>
                    <a:chExt cx="159480" cy="91800"/>
                  </a:xfrm>
                </p:grpSpPr>
                <p:pic>
                  <p:nvPicPr>
                    <p:cNvPr id="12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03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72086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2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4" name="Freeform 149"/>
                  <p:cNvGrpSpPr/>
                  <p:nvPr/>
                </p:nvGrpSpPr>
                <p:grpSpPr>
                  <a:xfrm>
                    <a:off x="6855120" y="1554840"/>
                    <a:ext cx="156240" cy="91800"/>
                    <a:chOff x="6855120" y="1554840"/>
                    <a:chExt cx="156240" cy="91800"/>
                  </a:xfrm>
                </p:grpSpPr>
                <p:pic>
                  <p:nvPicPr>
                    <p:cNvPr id="12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5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865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7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9" name="Freeform 149"/>
                  <p:cNvGrpSpPr/>
                  <p:nvPr/>
                </p:nvGrpSpPr>
                <p:grpSpPr>
                  <a:xfrm>
                    <a:off x="6554160" y="1554840"/>
                    <a:ext cx="189360" cy="91800"/>
                    <a:chOff x="6554160" y="1554840"/>
                    <a:chExt cx="189360" cy="91800"/>
                  </a:xfrm>
                </p:grpSpPr>
                <p:pic>
                  <p:nvPicPr>
                    <p:cNvPr id="13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4160" y="1554840"/>
                      <a:ext cx="189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5635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2" name="Freeform 191"/>
                  <p:cNvSpPr/>
                  <p:nvPr/>
                </p:nvSpPr>
                <p:spPr>
                  <a:xfrm>
                    <a:off x="6287760" y="1293840"/>
                    <a:ext cx="437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4" name="Freeform 149"/>
                  <p:cNvGrpSpPr/>
                  <p:nvPr/>
                </p:nvGrpSpPr>
                <p:grpSpPr>
                  <a:xfrm>
                    <a:off x="6210360" y="1554840"/>
                    <a:ext cx="209160" cy="91800"/>
                    <a:chOff x="6210360" y="1554840"/>
                    <a:chExt cx="209160" cy="91800"/>
                  </a:xfrm>
                </p:grpSpPr>
                <p:pic>
                  <p:nvPicPr>
                    <p:cNvPr id="13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0360" y="1554840"/>
                      <a:ext cx="209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223680" y="1567440"/>
                      <a:ext cx="1803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7" name="Freeform 191"/>
                  <p:cNvSpPr/>
                  <p:nvPr/>
                </p:nvSpPr>
                <p:spPr>
                  <a:xfrm>
                    <a:off x="5963760" y="1293840"/>
                    <a:ext cx="445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9" name="Freeform 149"/>
                  <p:cNvGrpSpPr/>
                  <p:nvPr/>
                </p:nvGrpSpPr>
                <p:grpSpPr>
                  <a:xfrm>
                    <a:off x="5888520" y="1554840"/>
                    <a:ext cx="204120" cy="91800"/>
                    <a:chOff x="5888520" y="1554840"/>
                    <a:chExt cx="204120" cy="91800"/>
                  </a:xfrm>
                </p:grpSpPr>
                <p:pic>
                  <p:nvPicPr>
                    <p:cNvPr id="14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8520" y="1554840"/>
                      <a:ext cx="204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89860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Freeform 191"/>
                  <p:cNvSpPr/>
                  <p:nvPr/>
                </p:nvSpPr>
                <p:spPr>
                  <a:xfrm>
                    <a:off x="5636880" y="1293840"/>
                    <a:ext cx="4118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5" name="Freeform 149"/>
                  <p:cNvGrpSpPr/>
                  <p:nvPr/>
                </p:nvGrpSpPr>
                <p:grpSpPr>
                  <a:xfrm>
                    <a:off x="5608800" y="1553400"/>
                    <a:ext cx="208080" cy="92880"/>
                    <a:chOff x="5608800" y="1553400"/>
                    <a:chExt cx="208080" cy="92880"/>
                  </a:xfrm>
                </p:grpSpPr>
                <p:pic>
                  <p:nvPicPr>
                    <p:cNvPr id="14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3400"/>
                      <a:ext cx="208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5623200" y="1565640"/>
                      <a:ext cx="179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8" name="Freeform 191"/>
                  <p:cNvSpPr/>
                  <p:nvPr/>
                </p:nvSpPr>
                <p:spPr>
                  <a:xfrm>
                    <a:off x="5361120" y="1296360"/>
                    <a:ext cx="4424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0" name="Freeform 149"/>
                  <p:cNvGrpSpPr/>
                  <p:nvPr/>
                </p:nvGrpSpPr>
                <p:grpSpPr>
                  <a:xfrm>
                    <a:off x="5306760" y="1553400"/>
                    <a:ext cx="189000" cy="92880"/>
                    <a:chOff x="5306760" y="1553400"/>
                    <a:chExt cx="189000" cy="92880"/>
                  </a:xfrm>
                </p:grpSpPr>
                <p:pic>
                  <p:nvPicPr>
                    <p:cNvPr id="15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6760" y="1553400"/>
                      <a:ext cx="1890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2" name="Freeform 151"/>
                    <p:cNvSpPr/>
                    <p:nvPr/>
                  </p:nvSpPr>
                  <p:spPr>
                    <a:xfrm>
                      <a:off x="5317200" y="1565640"/>
                      <a:ext cx="168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3" name="Freeform 191"/>
                  <p:cNvSpPr/>
                  <p:nvPr/>
                </p:nvSpPr>
                <p:spPr>
                  <a:xfrm>
                    <a:off x="5037120" y="1296360"/>
                    <a:ext cx="3830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5" name="Freeform 149"/>
                  <p:cNvGrpSpPr/>
                  <p:nvPr/>
                </p:nvGrpSpPr>
                <p:grpSpPr>
                  <a:xfrm>
                    <a:off x="4986720" y="1553400"/>
                    <a:ext cx="174960" cy="92880"/>
                    <a:chOff x="4986720" y="1553400"/>
                    <a:chExt cx="174960" cy="92880"/>
                  </a:xfrm>
                </p:grpSpPr>
                <p:pic>
                  <p:nvPicPr>
                    <p:cNvPr id="15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6720" y="1553400"/>
                      <a:ext cx="174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7" name="Freeform 156"/>
                    <p:cNvSpPr/>
                    <p:nvPr/>
                  </p:nvSpPr>
                  <p:spPr>
                    <a:xfrm>
                      <a:off x="499860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8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0" name="Freeform 149"/>
                  <p:cNvGrpSpPr/>
                  <p:nvPr/>
                </p:nvGrpSpPr>
                <p:grpSpPr>
                  <a:xfrm>
                    <a:off x="4653720" y="1553400"/>
                    <a:ext cx="182160" cy="92880"/>
                    <a:chOff x="4653720" y="1553400"/>
                    <a:chExt cx="182160" cy="92880"/>
                  </a:xfrm>
                </p:grpSpPr>
                <p:pic>
                  <p:nvPicPr>
                    <p:cNvPr id="16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3720" y="1553400"/>
                      <a:ext cx="182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4663440" y="1565640"/>
                      <a:ext cx="162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3" name="Freeform 191"/>
                  <p:cNvSpPr/>
                  <p:nvPr/>
                </p:nvSpPr>
                <p:spPr>
                  <a:xfrm>
                    <a:off x="4380120" y="1296360"/>
                    <a:ext cx="4136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5" name="Freeform 149"/>
                  <p:cNvGrpSpPr/>
                  <p:nvPr/>
                </p:nvGrpSpPr>
                <p:grpSpPr>
                  <a:xfrm>
                    <a:off x="4322520" y="1553400"/>
                    <a:ext cx="189720" cy="92880"/>
                    <a:chOff x="4322520" y="1553400"/>
                    <a:chExt cx="189720" cy="92880"/>
                  </a:xfrm>
                </p:grpSpPr>
                <p:pic>
                  <p:nvPicPr>
                    <p:cNvPr id="16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252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7" name="Freeform 166"/>
                    <p:cNvSpPr/>
                    <p:nvPr/>
                  </p:nvSpPr>
                  <p:spPr>
                    <a:xfrm>
                      <a:off x="433512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8" name="Freeform 191"/>
                  <p:cNvSpPr/>
                  <p:nvPr/>
                </p:nvSpPr>
                <p:spPr>
                  <a:xfrm>
                    <a:off x="4056480" y="1296360"/>
                    <a:ext cx="418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0" name="Freeform 149"/>
                  <p:cNvGrpSpPr/>
                  <p:nvPr/>
                </p:nvGrpSpPr>
                <p:grpSpPr>
                  <a:xfrm>
                    <a:off x="4010040" y="1553400"/>
                    <a:ext cx="169200" cy="92880"/>
                    <a:chOff x="4010040" y="1553400"/>
                    <a:chExt cx="169200" cy="92880"/>
                  </a:xfrm>
                </p:grpSpPr>
                <p:pic>
                  <p:nvPicPr>
                    <p:cNvPr id="17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0040" y="1553400"/>
                      <a:ext cx="169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401868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3" name="Freeform 191"/>
                  <p:cNvSpPr/>
                  <p:nvPr/>
                </p:nvSpPr>
                <p:spPr>
                  <a:xfrm>
                    <a:off x="3723480" y="1293840"/>
                    <a:ext cx="370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5" name="Freeform 149"/>
                  <p:cNvGrpSpPr/>
                  <p:nvPr/>
                </p:nvGrpSpPr>
                <p:grpSpPr>
                  <a:xfrm>
                    <a:off x="3660120" y="1553400"/>
                    <a:ext cx="192240" cy="92880"/>
                    <a:chOff x="3660120" y="1553400"/>
                    <a:chExt cx="192240" cy="92880"/>
                  </a:xfrm>
                </p:grpSpPr>
                <p:pic>
                  <p:nvPicPr>
                    <p:cNvPr id="17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0120" y="1553400"/>
                      <a:ext cx="192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67272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8" name="Freeform 191"/>
                  <p:cNvSpPr/>
                  <p:nvPr/>
                </p:nvSpPr>
                <p:spPr>
                  <a:xfrm>
                    <a:off x="3396600" y="1293840"/>
                    <a:ext cx="397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0" name="Freeform 149"/>
                  <p:cNvGrpSpPr/>
                  <p:nvPr/>
                </p:nvGrpSpPr>
                <p:grpSpPr>
                  <a:xfrm>
                    <a:off x="3341160" y="1553400"/>
                    <a:ext cx="187200" cy="92880"/>
                    <a:chOff x="3341160" y="1553400"/>
                    <a:chExt cx="187200" cy="92880"/>
                  </a:xfrm>
                </p:grpSpPr>
                <p:pic>
                  <p:nvPicPr>
                    <p:cNvPr id="18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1160" y="1553400"/>
                      <a:ext cx="187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2" name="Freeform 181"/>
                    <p:cNvSpPr/>
                    <p:nvPr/>
                  </p:nvSpPr>
                  <p:spPr>
                    <a:xfrm>
                      <a:off x="3350520" y="1565640"/>
                      <a:ext cx="166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3" name="Freeform 191"/>
                  <p:cNvSpPr/>
                  <p:nvPr/>
                </p:nvSpPr>
                <p:spPr>
                  <a:xfrm>
                    <a:off x="3072600" y="1293840"/>
                    <a:ext cx="407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5" name="Freeform 149"/>
                  <p:cNvGrpSpPr/>
                  <p:nvPr/>
                </p:nvGrpSpPr>
                <p:grpSpPr>
                  <a:xfrm>
                    <a:off x="3030120" y="1553400"/>
                    <a:ext cx="171360" cy="92880"/>
                    <a:chOff x="3030120" y="1553400"/>
                    <a:chExt cx="171360" cy="92880"/>
                  </a:xfrm>
                </p:grpSpPr>
                <p:pic>
                  <p:nvPicPr>
                    <p:cNvPr id="18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0120" y="1553400"/>
                      <a:ext cx="171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3041280" y="1565640"/>
                      <a:ext cx="147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8" name="Freeform 191"/>
                  <p:cNvSpPr/>
                  <p:nvPr/>
                </p:nvSpPr>
                <p:spPr>
                  <a:xfrm>
                    <a:off x="2745720" y="1293840"/>
                    <a:ext cx="437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0" name="Freeform 149"/>
                  <p:cNvGrpSpPr/>
                  <p:nvPr/>
                </p:nvGrpSpPr>
                <p:grpSpPr>
                  <a:xfrm>
                    <a:off x="2712240" y="1553400"/>
                    <a:ext cx="165240" cy="92880"/>
                    <a:chOff x="2712240" y="1553400"/>
                    <a:chExt cx="165240" cy="92880"/>
                  </a:xfrm>
                </p:grpSpPr>
                <p:pic>
                  <p:nvPicPr>
                    <p:cNvPr id="19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2240" y="1553400"/>
                      <a:ext cx="165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2" name="Freeform 191"/>
                    <p:cNvSpPr/>
                    <p:nvPr/>
                  </p:nvSpPr>
                  <p:spPr>
                    <a:xfrm>
                      <a:off x="272052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3" name="Freeform 191"/>
                  <p:cNvSpPr/>
                  <p:nvPr/>
                </p:nvSpPr>
                <p:spPr>
                  <a:xfrm>
                    <a:off x="2421720" y="1293840"/>
                    <a:ext cx="4406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5" name="Freeform 149"/>
                  <p:cNvGrpSpPr/>
                  <p:nvPr/>
                </p:nvGrpSpPr>
                <p:grpSpPr>
                  <a:xfrm>
                    <a:off x="2372040" y="1553400"/>
                    <a:ext cx="178560" cy="92880"/>
                    <a:chOff x="2372040" y="1553400"/>
                    <a:chExt cx="178560" cy="92880"/>
                  </a:xfrm>
                </p:grpSpPr>
                <p:pic>
                  <p:nvPicPr>
                    <p:cNvPr id="19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2040" y="1553400"/>
                      <a:ext cx="178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7" name="Freeform 196"/>
                    <p:cNvSpPr/>
                    <p:nvPr/>
                  </p:nvSpPr>
                  <p:spPr>
                    <a:xfrm>
                      <a:off x="2383200" y="1565640"/>
                      <a:ext cx="1540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8" name="Freeform 191"/>
                  <p:cNvSpPr/>
                  <p:nvPr/>
                </p:nvSpPr>
                <p:spPr>
                  <a:xfrm>
                    <a:off x="2094840" y="1293840"/>
                    <a:ext cx="421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9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Rectangle 101"/>
          <p:cNvSpPr/>
          <p:nvPr/>
        </p:nvSpPr>
        <p:spPr>
          <a:xfrm>
            <a:off x="2975040" y="235728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Rectangle 102"/>
          <p:cNvSpPr/>
          <p:nvPr/>
        </p:nvSpPr>
        <p:spPr>
          <a:xfrm>
            <a:off x="6400800" y="27097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8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25"/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1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21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" name="Freeform 21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22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3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3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3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3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2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8" name="Freeform 23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4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2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3" name="Freeform 24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4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2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8" name="Freeform 24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5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2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5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2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8" name="Freeform 25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6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2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6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2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8" name="Freeform 26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7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2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3" name="Freeform 27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7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2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8" name="Freeform 27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28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2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3" name="Freeform 28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28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2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8" name="Freeform 28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29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29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29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2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4" name="Freeform 29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29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2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9" name="Freeform 29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0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3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4" name="Freeform 30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0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3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1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3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4" name="Freeform 31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1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3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2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3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4" name="Freeform 32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2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3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9" name="Freeform 32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3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3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4" name="Freeform 33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3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3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9" name="Freeform 33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4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3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4" name="Freeform 34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4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5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35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65" name="Picture 2" descr="D:\GIÁO ÁN 1 2020-2021\HÌNH SOẠN GIÁO ÁN\Đọc nhạc\DO RE MI - Copy (2) - Copy.jpg"/>
          <p:cNvPicPr/>
          <p:nvPr/>
        </p:nvPicPr>
        <p:blipFill>
          <a:blip r:embed="rId14"/>
          <a:srcRect b="37896"/>
          <a:stretch/>
        </p:blipFill>
        <p:spPr>
          <a:xfrm>
            <a:off x="3048120" y="1676520"/>
            <a:ext cx="2290680" cy="281916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367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3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7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7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37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7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8" name="Freeform 37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38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9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9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9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9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9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4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4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8" name="Freeform 44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5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5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8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4" name="Freeform 48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8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9" name="Freeform 48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9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4" name="Freeform 49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9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9" name="Freeform 49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0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5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4" name="Freeform 50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0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51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5" name="Rectangle 112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8" name="Picture 2" descr="D:\GIÁO ÁN 1 2020-2021\HÌNH SOẠN GIÁO ÁN\Đọc nhạc\DO RE MI - Copy (3).jpg"/>
          <p:cNvPicPr/>
          <p:nvPr/>
        </p:nvPicPr>
        <p:blipFill>
          <a:blip r:embed="rId14"/>
          <a:srcRect b="34298"/>
          <a:stretch/>
        </p:blipFill>
        <p:spPr>
          <a:xfrm>
            <a:off x="2590920" y="1676520"/>
            <a:ext cx="2482560" cy="266688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3" descr="D:\GIÁO ÁN 1 2020-2021\HÌNH SOẠN GIÁO ÁN\Đọc nhạc\DO RE MI - Copy (2).jpg"/>
          <p:cNvPicPr/>
          <p:nvPr/>
        </p:nvPicPr>
        <p:blipFill>
          <a:blip r:embed="rId15">
            <a:lum contrast="40000"/>
          </a:blip>
          <a:srcRect l="18274" t="65348" r="16103" b="6505"/>
          <a:stretch/>
        </p:blipFill>
        <p:spPr>
          <a:xfrm>
            <a:off x="3124080" y="4343400"/>
            <a:ext cx="1371600" cy="99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3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3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3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53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8" name="Freeform 53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3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54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5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5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5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5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5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5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58" name="Freeform 55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5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6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5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3" name="Freeform 56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6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5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8" name="Freeform 56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7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5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3" name="Freeform 57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7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5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8" name="Freeform 57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8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5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3" name="Freeform 58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58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5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8" name="Freeform 58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59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5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3" name="Freeform 59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59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5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8" name="Freeform 59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0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6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3" name="Freeform 60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0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6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8" name="Freeform 60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1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1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1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6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4" name="Freeform 61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1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6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9" name="Freeform 61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2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6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4" name="Freeform 62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2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6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9" name="Freeform 62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3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6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4" name="Freeform 63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3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6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9" name="Freeform 63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4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6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4" name="Freeform 64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4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6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9" name="Freeform 64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5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6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4" name="Freeform 65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5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6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9" name="Freeform 65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6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6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4" name="Freeform 66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6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6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6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66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7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7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7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7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7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7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67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88" name="Picture 2" descr="D:\GIÁO ÁN 1 2020-2021\HÌNH SOẠN GIÁO ÁN\Đọc nhạc\DO RE MI.jpg"/>
          <p:cNvPicPr/>
          <p:nvPr/>
        </p:nvPicPr>
        <p:blipFill>
          <a:blip r:embed="rId14"/>
          <a:srcRect b="38786"/>
          <a:stretch/>
        </p:blipFill>
        <p:spPr>
          <a:xfrm>
            <a:off x="2971800" y="1752480"/>
            <a:ext cx="1981080" cy="221004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2" descr="D:\GIÁO ÁN 1 2020-2021\HÌNH SOẠN GIÁO ÁN\Đọc nhạc\DO RE MI.jpg"/>
          <p:cNvPicPr/>
          <p:nvPr/>
        </p:nvPicPr>
        <p:blipFill>
          <a:blip r:embed="rId14"/>
          <a:srcRect t="61242"/>
          <a:stretch/>
        </p:blipFill>
        <p:spPr>
          <a:xfrm>
            <a:off x="2895480" y="4038480"/>
            <a:ext cx="1981440" cy="14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9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69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9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9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8" name="Freeform 69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70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1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1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1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71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71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7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18" name="Freeform 71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1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72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7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3" name="Freeform 72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72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7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8" name="Freeform 72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73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7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3" name="Freeform 73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73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7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8" name="Freeform 73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74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7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3" name="Freeform 74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74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7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8" name="Freeform 74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75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7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3" name="Freeform 75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75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7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8" name="Freeform 75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76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7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3" name="Freeform 76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76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7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8" name="Freeform 76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77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77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77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7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4" name="Freeform 77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7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7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77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7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9" name="Freeform 77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78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7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4" name="Freeform 78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78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7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9" name="Freeform 78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79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7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4" name="Freeform 79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79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7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9" name="Freeform 79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80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8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4" name="Freeform 80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80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8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9" name="Freeform 80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81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8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4" name="Freeform 81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81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8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9" name="Freeform 81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2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82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8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24" name="Freeform 82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82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82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82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82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83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83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83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83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83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3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83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45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84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8" name="Picture 2" descr="D:\GIÁO ÁN 1 2020-2021\HÌNH SOẠN GIÁO ÁN\Đọc nhạc\DO RE MI - Copy.jpg"/>
          <p:cNvPicPr/>
          <p:nvPr/>
        </p:nvPicPr>
        <p:blipFill>
          <a:blip r:embed="rId15"/>
          <a:srcRect l="5384" t="1442" r="10821" b="36928"/>
          <a:stretch/>
        </p:blipFill>
        <p:spPr>
          <a:xfrm>
            <a:off x="3200400" y="1752480"/>
            <a:ext cx="1873080" cy="2598840"/>
          </a:xfrm>
          <a:prstGeom prst="rect">
            <a:avLst/>
          </a:prstGeom>
          <a:ln w="0">
            <a:noFill/>
          </a:ln>
        </p:spPr>
      </p:pic>
      <p:sp>
        <p:nvSpPr>
          <p:cNvPr id="849" name="Rectangle 116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85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85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85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5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85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8" name="Freeform 85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5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86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7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7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7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7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8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8" name="Freeform 87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7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8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8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3" name="Freeform 88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88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8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8" name="Freeform 88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89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8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3" name="Freeform 89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89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8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8" name="Freeform 89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90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9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3" name="Freeform 90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90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9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8" name="Freeform 90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91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9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3" name="Freeform 91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91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9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8" name="Freeform 91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92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9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3" name="Freeform 92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92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9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8" name="Freeform 92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93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93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93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9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4" name="Freeform 93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93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9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9" name="Freeform 93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94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9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4" name="Freeform 94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94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9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9" name="Freeform 94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95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9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4" name="Freeform 95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95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9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9" name="Freeform 95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96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9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4" name="Freeform 96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96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9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9" name="Freeform 96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97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9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4" name="Freeform 97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97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9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9" name="Freeform 97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98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9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4" name="Freeform 98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98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98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98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98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99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99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99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99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99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9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99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0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8" name="Picture 2" descr="D:\GIÁO ÁN 1 2020-2021\HÌNH SOẠN GIÁO ÁN\Đọc nhạc\DO RE MI - Copy (3).jpg"/>
          <p:cNvPicPr/>
          <p:nvPr/>
        </p:nvPicPr>
        <p:blipFill>
          <a:blip r:embed="rId14"/>
          <a:srcRect b="36206"/>
          <a:stretch/>
        </p:blipFill>
        <p:spPr>
          <a:xfrm>
            <a:off x="2971800" y="1735200"/>
            <a:ext cx="2209680" cy="2303280"/>
          </a:xfrm>
          <a:prstGeom prst="rect">
            <a:avLst/>
          </a:prstGeom>
          <a:ln w="0">
            <a:noFill/>
          </a:ln>
        </p:spPr>
      </p:pic>
      <p:pic>
        <p:nvPicPr>
          <p:cNvPr id="1009" name="Picture 2" descr="D:\GIÁO ÁN 1 2020-2021\HÌNH SOẠN GIÁO ÁN\Đọc nhạc\DO RE MI - Copy (3).jpg"/>
          <p:cNvPicPr/>
          <p:nvPr/>
        </p:nvPicPr>
        <p:blipFill>
          <a:blip r:embed="rId14">
            <a:lum contrast="40000"/>
          </a:blip>
          <a:srcRect t="63823"/>
          <a:stretch/>
        </p:blipFill>
        <p:spPr>
          <a:xfrm>
            <a:off x="2971800" y="4191120"/>
            <a:ext cx="2046240" cy="121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15" name="Text Box 9"/>
          <p:cNvSpPr/>
          <p:nvPr/>
        </p:nvSpPr>
        <p:spPr>
          <a:xfrm>
            <a:off x="3573360" y="981000"/>
            <a:ext cx="40006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6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7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2271600" y="2357280"/>
            <a:ext cx="6294600" cy="31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7115</TotalTime>
  <Words>239</Words>
  <Application>Microsoft Office PowerPoint</Application>
  <PresentationFormat>Custom</PresentationFormat>
  <Paragraphs>66</Paragraphs>
  <Slides>22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#9Slide05 SVNUT Triumph</vt:lpstr>
      <vt:lpstr>DejaVu Sans</vt:lpstr>
      <vt:lpstr>SimSun-ExtG</vt:lpstr>
      <vt:lpstr>Arial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624</cp:revision>
  <dcterms:created xsi:type="dcterms:W3CDTF">2010-04-30T20:19:48Z</dcterms:created>
  <dcterms:modified xsi:type="dcterms:W3CDTF">2025-03-25T17:07:35Z</dcterms:modified>
  <dc:language>en-US</dc:language>
</cp:coreProperties>
</file>