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7" r:id="rId3"/>
    <p:sldId id="263" r:id="rId4"/>
    <p:sldId id="264" r:id="rId5"/>
    <p:sldId id="267" r:id="rId6"/>
    <p:sldId id="276" r:id="rId7"/>
    <p:sldId id="265" r:id="rId8"/>
    <p:sldId id="270" r:id="rId9"/>
    <p:sldId id="266" r:id="rId10"/>
    <p:sldId id="275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6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044FC-32D1-4DB9-BA72-2578EA16677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467BF-004F-467A-B78D-9E67356E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8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04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3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3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4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76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2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8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0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86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20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6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83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-4933" y="1337734"/>
            <a:ext cx="9143999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182379" y="2518062"/>
            <a:ext cx="6886509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lvl="0" defTabSz="685800"/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24: PHÒNG TRÁNH TAI NẠN GIAO THÔNG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58048" y="4543489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87008" y="3685728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992689" y="4590580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20626" y="346314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8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" y="1162064"/>
            <a:ext cx="8031081" cy="241933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9573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phòng tai nạn giao thông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Các em ghi nhớ thuộc lòng cùng nhau: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Đi bộ quan sát trước sau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Ngồi trên xe máy mũ mau đội vào.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“Đường em đi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tình huống dưới đây có thể dẫn đến hậu quả gì 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t="48292" r="12131" b="28083"/>
          <a:stretch/>
        </p:blipFill>
        <p:spPr bwMode="auto">
          <a:xfrm>
            <a:off x="838200" y="1898072"/>
            <a:ext cx="739588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791200" y="1634835"/>
            <a:ext cx="1371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nhỏ trong tranh đã có hành động gì để phòng tránh tai nạn giao thông?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76318" r="16211" b="11841"/>
          <a:stretch/>
        </p:blipFill>
        <p:spPr bwMode="auto">
          <a:xfrm>
            <a:off x="733324" y="2819400"/>
            <a:ext cx="773178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làm gì gì để phòng tránh tai nạn giao thông?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vi nào là an toàn? Hành vi nào là không an toàn?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2020-2021\Giáo án điện tử các môn - 2020\Dao duc\tranh anh dao duc\Daoduc1 chu de 8 (LAN) - ẢNH\dd24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b="56563"/>
          <a:stretch/>
        </p:blipFill>
        <p:spPr bwMode="auto">
          <a:xfrm>
            <a:off x="457200" y="2372618"/>
            <a:ext cx="7760217" cy="289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gì gì để phòng tránh tai nạn giao thông?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477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6787" r="22660" b="58638"/>
          <a:stretch/>
        </p:blipFill>
        <p:spPr bwMode="auto">
          <a:xfrm>
            <a:off x="1444337" y="1922318"/>
            <a:ext cx="648539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rèn luyện thói quen đi bộ trên vỉa hè( hoặc lề đường bên phải), đội mũ bảo hiểm khi đi xe máy, quan sát cẩn thận khi qua đường.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204</Words>
  <Application>Microsoft Office PowerPoint</Application>
  <PresentationFormat>On-screen Show (4:3)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24</cp:revision>
  <dcterms:created xsi:type="dcterms:W3CDTF">2006-08-16T00:00:00Z</dcterms:created>
  <dcterms:modified xsi:type="dcterms:W3CDTF">2025-03-25T16:57:08Z</dcterms:modified>
</cp:coreProperties>
</file>