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1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112FA-6467-4B50-B6B0-0A590707971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58BC4-9416-4E62-8F47-7B6D0BD04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5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36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9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27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72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84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71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0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3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4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8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8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14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5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6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4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9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29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3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0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0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3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2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7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1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12179367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0250"/>
            <a:ext cx="12754708" cy="1508031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609600" y="2233125"/>
            <a:ext cx="10879016" cy="115399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783"/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8</a:t>
            </a:r>
            <a:r>
              <a:rPr lang="vi-VN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 THAM GIA CÁC HOẠT ĐỘNG XÃ HỘI </a:t>
            </a:r>
            <a:r>
              <a:rPr lang="vi-VN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(tiết 1)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381392" y="-6163"/>
            <a:ext cx="3810608" cy="33932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38285" y="4554243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82621" y="3028674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0084910" y="4364951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519716" y="319133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2633" y="5656725"/>
            <a:ext cx="12164767" cy="120127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36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58135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33577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/>
            <a:r>
              <a:rPr lang="vi-VN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21410" y="136766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783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6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14267" y="1256272"/>
            <a:ext cx="4909391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5695" y="-8116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2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1947" y="1256272"/>
            <a:ext cx="7504851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263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605815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6861" y="1173429"/>
            <a:ext cx="105243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ích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xác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định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lứa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endParaRPr lang="zh-CN" altLang="en-US" sz="4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56239" y="298039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0498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605815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1291" y="910147"/>
            <a:ext cx="10524311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Thảo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luận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4267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56239" y="298039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0771" y="1726766"/>
            <a:ext cx="10524311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ích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4267" dirty="0">
                <a:solidFill>
                  <a:srgbClr val="6DAA2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4267" dirty="0">
              <a:solidFill>
                <a:srgbClr val="6DAA2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50519" y="605815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835823" y="343195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67490" r="47534" b="15863"/>
          <a:stretch/>
        </p:blipFill>
        <p:spPr>
          <a:xfrm>
            <a:off x="1333755" y="859297"/>
            <a:ext cx="3598515" cy="2346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66973" r="16175" b="15800"/>
          <a:stretch/>
        </p:blipFill>
        <p:spPr>
          <a:xfrm>
            <a:off x="7616240" y="859296"/>
            <a:ext cx="2889953" cy="2467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8" t="7108" r="50250" b="75264"/>
          <a:stretch/>
        </p:blipFill>
        <p:spPr>
          <a:xfrm>
            <a:off x="1679324" y="3973767"/>
            <a:ext cx="2907376" cy="1911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7726" r="12671" b="75457"/>
          <a:stretch/>
        </p:blipFill>
        <p:spPr>
          <a:xfrm>
            <a:off x="7595807" y="3800401"/>
            <a:ext cx="3075956" cy="19494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4083" r="47534" b="11112"/>
          <a:stretch/>
        </p:blipFill>
        <p:spPr>
          <a:xfrm>
            <a:off x="1343587" y="3185478"/>
            <a:ext cx="3598515" cy="677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84043" r="15804" b="12909"/>
          <a:stretch/>
        </p:blipFill>
        <p:spPr>
          <a:xfrm>
            <a:off x="7578608" y="3305893"/>
            <a:ext cx="2927584" cy="436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24251" r="50391" b="69156"/>
          <a:stretch/>
        </p:blipFill>
        <p:spPr>
          <a:xfrm>
            <a:off x="1483649" y="5822763"/>
            <a:ext cx="2907376" cy="714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24478" r="12671" b="69094"/>
          <a:stretch/>
        </p:blipFill>
        <p:spPr>
          <a:xfrm>
            <a:off x="7616239" y="5749809"/>
            <a:ext cx="3075956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806" y="-19315"/>
            <a:ext cx="12188388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009" y="2214061"/>
            <a:ext cx="11837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vi-VN" altLang="zh-CN" sz="4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88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605815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0029" y="1300631"/>
            <a:ext cx="10524311" cy="206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hoặc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endParaRPr lang="en-US" altLang="zh-CN" sz="4267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defTabSz="914377"/>
            <a:endParaRPr lang="zh-CN" altLang="en-US" sz="4267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56239" y="298039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0771" y="1726765"/>
            <a:ext cx="10524311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endParaRPr lang="zh-CN" altLang="en-US" sz="4267" dirty="0">
              <a:solidFill>
                <a:srgbClr val="6DAA2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82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Widescreen</PresentationFormat>
  <Paragraphs>23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Office 主题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2025-03-25T17:03:07Z</dcterms:created>
  <dcterms:modified xsi:type="dcterms:W3CDTF">2025-03-25T17:03:34Z</dcterms:modified>
</cp:coreProperties>
</file>