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2"/>
  </p:notesMasterIdLst>
  <p:sldIdLst>
    <p:sldId id="326" r:id="rId6"/>
    <p:sldId id="315" r:id="rId7"/>
    <p:sldId id="316" r:id="rId8"/>
    <p:sldId id="317" r:id="rId9"/>
    <p:sldId id="318" r:id="rId10"/>
    <p:sldId id="319" r:id="rId1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326"/>
            <p14:sldId id="315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942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6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1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1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1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7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1828801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20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7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3435863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20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5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0" y="3435863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0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8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6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0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8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53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3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3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2025/3/26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2025/3/26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3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3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6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2.jp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014538"/>
            <a:ext cx="9134525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17688"/>
            <a:ext cx="9566031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457200" y="1674844"/>
            <a:ext cx="8159262" cy="86549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defTabSz="514337"/>
            <a:r>
              <a:rPr lang="en-US" altLang="zh-CN" sz="27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8</a:t>
            </a:r>
            <a:r>
              <a:rPr lang="vi-VN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 THAM GIA CÁC HOẠT ĐỘNG XÃ HỘI </a:t>
            </a:r>
            <a:r>
              <a:rPr lang="vi-VN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(tiết </a:t>
            </a:r>
            <a:r>
              <a:rPr lang="en-US" altLang="zh-CN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vi-VN" altLang="zh-CN" sz="27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zh-CN" altLang="en-US" sz="27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286044" y="-4622"/>
            <a:ext cx="2857956" cy="254496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8714" y="3415683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1966" y="2271506"/>
            <a:ext cx="790469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63683" y="3273714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889788" y="2393500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9474" y="4242544"/>
            <a:ext cx="9123575" cy="900956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7"/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152143" y="4805220"/>
            <a:ext cx="6858000" cy="32008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7"/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139300" y="4618602"/>
            <a:ext cx="6858000" cy="205672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7"/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93305" y="925183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7"/>
            <a:r>
              <a:rPr lang="vi-VN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 ĐỘNG TRẢI NGHIỆM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91058" y="102575"/>
            <a:ext cx="598017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37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514337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599" y="685397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19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52832" y="249725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33146" y="71139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52832" y="249725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t="65405" r="48528" b="8038"/>
          <a:stretch/>
        </p:blipFill>
        <p:spPr>
          <a:xfrm>
            <a:off x="1309622" y="1353941"/>
            <a:ext cx="2988480" cy="3161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3" t="65405" r="8849" b="8038"/>
          <a:stretch/>
        </p:blipFill>
        <p:spPr>
          <a:xfrm>
            <a:off x="5356128" y="1353940"/>
            <a:ext cx="2912533" cy="31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19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52832" y="249725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Lập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kế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hoạch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giúp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đỡ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hoàn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cảnh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khó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khăn</a:t>
            </a:r>
            <a:r>
              <a:rPr lang="en-US" altLang="zh-CN" sz="32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7" t="13388" r="8849" b="75199"/>
          <a:stretch/>
        </p:blipFill>
        <p:spPr>
          <a:xfrm>
            <a:off x="1262885" y="1960138"/>
            <a:ext cx="7296999" cy="21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150" y="2129960"/>
            <a:ext cx="887848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tham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phù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lứa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tuổi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ý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thức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trách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nhiệm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cộng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;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yêu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thương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chia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sẻ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mọi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vi-VN" altLang="zh-CN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50" y="21846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C27DA-E208-437B-BF76-CF6E81518E3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954521b-b4ab-4ce3-8aa8-8bfa99a4c36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</TotalTime>
  <Words>107</Words>
  <Application>Microsoft Office PowerPoint</Application>
  <PresentationFormat>On-screen Show (16:9)</PresentationFormat>
  <Paragraphs>20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Arial-Rounded</vt:lpstr>
      <vt:lpstr>等线</vt:lpstr>
      <vt:lpstr>DFPOP1-W9</vt:lpstr>
      <vt:lpstr>微软雅黑</vt:lpstr>
      <vt:lpstr>宋体</vt:lpstr>
      <vt:lpstr>华康少女文字W5</vt:lpstr>
      <vt:lpstr>Arial</vt:lpstr>
      <vt:lpstr>Calibri</vt:lpstr>
      <vt:lpstr>Times New Roman</vt:lpstr>
      <vt:lpstr>第一PPT，www.1ppt.com​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Windows User</cp:lastModifiedBy>
  <cp:revision>44</cp:revision>
  <dcterms:created xsi:type="dcterms:W3CDTF">2017-03-04T06:55:50Z</dcterms:created>
  <dcterms:modified xsi:type="dcterms:W3CDTF">2025-03-25T17:55:16Z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