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6" r:id="rId3"/>
    <p:sldId id="260" r:id="rId4"/>
    <p:sldId id="262" r:id="rId5"/>
    <p:sldId id="263" r:id="rId6"/>
    <p:sldId id="265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50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3460C-FF2E-4040-BE49-E4CC0ADEB609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2445-C200-4FF3-B300-0F5A1D2F6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865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3460C-FF2E-4040-BE49-E4CC0ADEB609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2445-C200-4FF3-B300-0F5A1D2F6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369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3460C-FF2E-4040-BE49-E4CC0ADEB609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2445-C200-4FF3-B300-0F5A1D2F6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3798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6A21B-40D0-4B90-AFB4-2EE4E016BC60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167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048D2-7B38-4496-B60C-EF79D3F7C1B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153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A49B61-11EC-47E9-85CD-4DBCA6B51FD0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446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941EFD-D347-4C97-A4D6-80DACF92D7BA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89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D773D5-48AC-4206-9637-ADF2B4AAAEA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23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27F16-7728-43D4-8ECE-F4B783DF5D3A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65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17BA51-4877-4A43-9C67-8F792FC4923A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400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F84A3D-2541-4B70-98EC-F4FD4AC5828D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738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3460C-FF2E-4040-BE49-E4CC0ADEB609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2445-C200-4FF3-B300-0F5A1D2F6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5827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343213-FA3B-4055-A073-4EDA66349D77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3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5701A-8632-44D5-A3BA-6AE59860C78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081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13ECA4-519C-4A24-8D2A-4849EE4BB3EB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69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3460C-FF2E-4040-BE49-E4CC0ADEB609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2445-C200-4FF3-B300-0F5A1D2F6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560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3460C-FF2E-4040-BE49-E4CC0ADEB609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2445-C200-4FF3-B300-0F5A1D2F6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928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3460C-FF2E-4040-BE49-E4CC0ADEB609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2445-C200-4FF3-B300-0F5A1D2F6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389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3460C-FF2E-4040-BE49-E4CC0ADEB609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2445-C200-4FF3-B300-0F5A1D2F6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50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3460C-FF2E-4040-BE49-E4CC0ADEB609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2445-C200-4FF3-B300-0F5A1D2F6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320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3460C-FF2E-4040-BE49-E4CC0ADEB609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2445-C200-4FF3-B300-0F5A1D2F6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7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3460C-FF2E-4040-BE49-E4CC0ADEB609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2445-C200-4FF3-B300-0F5A1D2F6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474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53460C-FF2E-4040-BE49-E4CC0ADEB609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3B2445-C200-4FF3-B300-0F5A1D2F6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281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B297DC-A318-43A7-9949-2AFC11FA2950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525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8" name="TextBox 8"/>
          <p:cNvSpPr txBox="1">
            <a:spLocks noChangeArrowheads="1"/>
          </p:cNvSpPr>
          <p:nvPr/>
        </p:nvSpPr>
        <p:spPr bwMode="auto">
          <a:xfrm>
            <a:off x="395536" y="2782669"/>
            <a:ext cx="8077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vi-V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8: NGƯỜI THÂN CỦA EM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2)</a:t>
            </a:r>
          </a:p>
        </p:txBody>
      </p:sp>
      <p:sp>
        <p:nvSpPr>
          <p:cNvPr id="69639" name="WordArt 7"/>
          <p:cNvSpPr>
            <a:spLocks noChangeArrowheads="1" noChangeShapeType="1" noTextEdit="1"/>
          </p:cNvSpPr>
          <p:nvPr/>
        </p:nvSpPr>
        <p:spPr bwMode="auto">
          <a:xfrm>
            <a:off x="1219200" y="914400"/>
            <a:ext cx="7010400" cy="4724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0" cap="none" spc="-320" normalizeH="0" baseline="0" noProof="0" dirty="0">
              <a:ln w="12700">
                <a:solidFill>
                  <a:srgbClr val="66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lin ang="5400000" scaled="1"/>
              </a:gradFill>
              <a:effectLst>
                <a:outerShdw dist="107763" dir="18900000" algn="ctr" rotWithShape="0">
                  <a:srgbClr val="FFFFCC">
                    <a:alpha val="50000"/>
                  </a:srgbClr>
                </a:outerShdw>
              </a:effectLst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" name="WordArt 3"/>
          <p:cNvSpPr>
            <a:spLocks noChangeArrowheads="1" noChangeShapeType="1" noTextEdit="1"/>
          </p:cNvSpPr>
          <p:nvPr/>
        </p:nvSpPr>
        <p:spPr bwMode="auto">
          <a:xfrm>
            <a:off x="1981200" y="635108"/>
            <a:ext cx="5715000" cy="1641764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1" i="0" u="none" strike="noStrike" kern="10" cap="none" spc="0" normalizeH="0" baseline="0" noProof="0" dirty="0">
              <a:ln w="9525">
                <a:solidFill>
                  <a:srgbClr val="00FF00"/>
                </a:solidFill>
                <a:round/>
                <a:headEnd/>
                <a:tailEnd/>
              </a:ln>
              <a:solidFill>
                <a:srgbClr val="003366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054" name="TextBox 2"/>
          <p:cNvSpPr txBox="1">
            <a:spLocks noChangeArrowheads="1"/>
          </p:cNvSpPr>
          <p:nvPr/>
        </p:nvSpPr>
        <p:spPr bwMode="auto">
          <a:xfrm>
            <a:off x="1547664" y="2186206"/>
            <a:ext cx="648072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MĨ THUẬT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91680" y="476673"/>
            <a:ext cx="63367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 w="10541" cmpd="sng">
                  <a:solidFill>
                    <a:srgbClr val="BBE0E3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UBND QUẬN DƯƠNG KINH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 w="10541" cmpd="sng">
                  <a:solidFill>
                    <a:srgbClr val="BBE0E3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ANH DŨNG</a:t>
            </a:r>
            <a:endParaRPr kumimoji="0" lang="en-US" sz="2400" b="1" i="0" u="none" strike="noStrike" kern="1200" cap="none" spc="0" normalizeH="0" baseline="0" noProof="0" dirty="0">
              <a:ln w="10541" cmpd="sng">
                <a:solidFill>
                  <a:srgbClr val="BBE0E3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3779912" y="1307670"/>
            <a:ext cx="2592288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79785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9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8" grpId="0"/>
      <p:bldP spid="69639" grpId="0" animBg="1"/>
      <p:bldP spid="69639" grpId="1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oi d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252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01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7" name="Rectangle 3"/>
          <p:cNvSpPr>
            <a:spLocks noChangeArrowheads="1"/>
          </p:cNvSpPr>
          <p:nvPr/>
        </p:nvSpPr>
        <p:spPr bwMode="auto">
          <a:xfrm>
            <a:off x="0" y="76200"/>
            <a:ext cx="9144000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en-US" sz="3200" b="1" u="sng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Hoạt động 2: Thể hiện.</a:t>
            </a:r>
          </a:p>
        </p:txBody>
      </p:sp>
      <p:pic>
        <p:nvPicPr>
          <p:cNvPr id="13315" name="Picture 5" descr="D:\HỒ SƠ MẬT - STOP\TAI XUONG\HÌNH VẼ LỚP 1\CHỦ ĐỀ 8\TRANH GĐ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14400"/>
            <a:ext cx="76962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D:\HỒ SƠ MẬT - STOP\TAI XUONG\HÌNH VẼ LỚP 1\CHỦ ĐỀ 8\TRANH GĐ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8382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04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ChangeArrowheads="1"/>
          </p:cNvSpPr>
          <p:nvPr/>
        </p:nvSpPr>
        <p:spPr bwMode="auto">
          <a:xfrm>
            <a:off x="0" y="2667000"/>
            <a:ext cx="9144000" cy="411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en-US" sz="3200" b="1" u="sng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* Nhận xét, đánh giá.</a:t>
            </a:r>
            <a:r>
              <a:rPr 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+ Nhận xét sản phẩm của học sinh.</a:t>
            </a:r>
            <a:br>
              <a:rPr 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+ Nhận xét tiết học.</a:t>
            </a:r>
            <a:br>
              <a:rPr 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+ Yêu cầu học sinh chuẩn bị cho tiết học sau.</a:t>
            </a:r>
          </a:p>
        </p:txBody>
      </p:sp>
      <p:sp>
        <p:nvSpPr>
          <p:cNvPr id="221187" name="Rectangle 3"/>
          <p:cNvSpPr>
            <a:spLocks noChangeArrowheads="1"/>
          </p:cNvSpPr>
          <p:nvPr/>
        </p:nvSpPr>
        <p:spPr bwMode="auto">
          <a:xfrm>
            <a:off x="0" y="76200"/>
            <a:ext cx="9144000" cy="1905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32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* </a:t>
            </a:r>
            <a:r>
              <a:rPr lang="en-US" sz="3200" b="1" u="sng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Thực</a:t>
            </a:r>
            <a:r>
              <a:rPr lang="en-US" sz="32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b="1" u="sng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hành</a:t>
            </a:r>
            <a:r>
              <a:rPr lang="en-US" sz="32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+ </a:t>
            </a:r>
            <a:r>
              <a:rPr lang="en-US" sz="32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Em</a:t>
            </a:r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hãy</a:t>
            </a:r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vẽ</a:t>
            </a:r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tranh</a:t>
            </a:r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về</a:t>
            </a:r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người</a:t>
            </a:r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thân</a:t>
            </a:r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rồi</a:t>
            </a:r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tô</a:t>
            </a:r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màu</a:t>
            </a:r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theo</a:t>
            </a:r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ý </a:t>
            </a:r>
            <a:r>
              <a:rPr lang="en-US" sz="32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thích</a:t>
            </a:r>
            <a:r>
              <a:rPr 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endParaRPr lang="en-US" sz="32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40980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8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FFE701"/>
            </a:gs>
            <a:gs pos="100000">
              <a:srgbClr val="FE3E02"/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PerspectiveFront">
            <a:rot lat="20519999" lon="1080000" rev="0"/>
          </a:camera>
          <a:lightRig rig="legacyHarsh2" dir="b"/>
        </a:scene3d>
        <a:sp3d extrusionH="430200" prstMaterial="legacyMatte">
          <a:bevelT w="13500" h="13500" prst="angle"/>
          <a:bevelB w="13500" h="13500" prst="angle"/>
          <a:extrusionClr>
            <a:srgbClr val="FF6600"/>
          </a:extrusionClr>
        </a:sp3d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NI-Times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FFE701"/>
            </a:gs>
            <a:gs pos="100000">
              <a:srgbClr val="FE3E02"/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PerspectiveFront">
            <a:rot lat="20519999" lon="1080000" rev="0"/>
          </a:camera>
          <a:lightRig rig="legacyHarsh2" dir="b"/>
        </a:scene3d>
        <a:sp3d extrusionH="430200" prstMaterial="legacyMatte">
          <a:bevelT w="13500" h="13500" prst="angle"/>
          <a:bevelB w="13500" h="13500" prst="angle"/>
          <a:extrusionClr>
            <a:srgbClr val="FF6600"/>
          </a:extrusionClr>
        </a:sp3d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NI-Times" pitchFamily="2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28</Words>
  <Application>Microsoft Office PowerPoint</Application>
  <PresentationFormat>On-screen Show (4:3)</PresentationFormat>
  <Paragraphs>8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Times New Roman</vt:lpstr>
      <vt:lpstr>Office Theme</vt:lpstr>
      <vt:lpstr>5_Default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3</cp:revision>
  <dcterms:created xsi:type="dcterms:W3CDTF">2025-03-25T15:21:06Z</dcterms:created>
  <dcterms:modified xsi:type="dcterms:W3CDTF">2025-03-25T17:25:25Z</dcterms:modified>
</cp:coreProperties>
</file>