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60" r:id="rId4"/>
    <p:sldId id="263" r:id="rId5"/>
    <p:sldId id="268" r:id="rId6"/>
    <p:sldId id="269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6A21B-40D0-4B90-AFB4-2EE4E016BC6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048D2-7B38-4496-B60C-EF79D3F7C1B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49B61-11EC-47E9-85CD-4DBCA6B51FD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41EFD-D347-4C97-A4D6-80DACF92D7B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773D5-48AC-4206-9637-ADF2B4AAAE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27F16-7728-43D4-8ECE-F4B783DF5D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17BA51-4877-4A43-9C67-8F792FC4923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84A3D-2541-4B70-98EC-F4FD4AC582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0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2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3213-FA3B-4055-A073-4EDA66349D7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01A-8632-44D5-A3BA-6AE59860C7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3ECA4-519C-4A24-8D2A-4849EE4BB3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5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3460C-FF2E-4040-BE49-E4CC0ADEB60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2445-C200-4FF3-B300-0F5A1D2F6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B297DC-A318-43A7-9949-2AFC11FA29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9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395536" y="2782669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8: NGƯỜI THÂN CỦA EM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</p:txBody>
      </p:sp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010400" cy="4724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0" cap="none" spc="-320" normalizeH="0" baseline="0" noProof="0" dirty="0">
              <a:ln w="1270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FFFFCC">
                    <a:alpha val="50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81200" y="635108"/>
            <a:ext cx="5715000" cy="16417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0" cap="none" spc="0" normalizeH="0" baseline="0" noProof="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1547664" y="2186206"/>
            <a:ext cx="6480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MĨ 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476673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779912" y="1307670"/>
            <a:ext cx="259228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71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animBg="1"/>
      <p:bldP spid="69639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5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D:\HỒ SƠ MẬT - STOP\TAI XUONG\HÌNH VẼ LỚP 1\CHỦ ĐỀ 8\TRANH GĐ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544002"/>
            <a:ext cx="8128000" cy="6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94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85800"/>
            <a:ext cx="8001000" cy="6000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31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102" y="0"/>
            <a:ext cx="6000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Tham khảo các sản phẩm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</a:rPr>
              <a:t>bạn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2800" b="1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" y="609600"/>
            <a:ext cx="8083845" cy="5612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 smtClean="0"/>
              <a:t>Nhận xét bài của nhóm mình, nhóm bạn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86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60</Words>
  <Application>Microsoft Office PowerPoint</Application>
  <PresentationFormat>On-screen Show (4:3)</PresentationFormat>
  <Paragraphs>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 bài của nhóm mình, nhóm bạn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</cp:revision>
  <dcterms:created xsi:type="dcterms:W3CDTF">2025-03-25T15:21:06Z</dcterms:created>
  <dcterms:modified xsi:type="dcterms:W3CDTF">2025-03-25T17:25:55Z</dcterms:modified>
</cp:coreProperties>
</file>