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674" r:id="rId2"/>
  </p:sldMasterIdLst>
  <p:notesMasterIdLst>
    <p:notesMasterId r:id="rId13"/>
  </p:notesMasterIdLst>
  <p:sldIdLst>
    <p:sldId id="290" r:id="rId3"/>
    <p:sldId id="283" r:id="rId4"/>
    <p:sldId id="266" r:id="rId5"/>
    <p:sldId id="287" r:id="rId6"/>
    <p:sldId id="284" r:id="rId7"/>
    <p:sldId id="270" r:id="rId8"/>
    <p:sldId id="288" r:id="rId9"/>
    <p:sldId id="271" r:id="rId10"/>
    <p:sldId id="272" r:id="rId11"/>
    <p:sldId id="274" r:id="rId12"/>
  </p:sldIdLst>
  <p:sldSz cx="9144000" cy="5143500" type="screen16x9"/>
  <p:notesSz cx="6858000" cy="9144000"/>
  <p:embeddedFontLst>
    <p:embeddedFont>
      <p:font typeface="DFPOP1-W9" panose="02010609010101010101" pitchFamily="1" charset="-128"/>
      <p:regular r:id="rId14"/>
    </p:embeddedFont>
    <p:embeddedFont>
      <p:font typeface="宋体" panose="02010600030101010101" pitchFamily="2" charset="-122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029" autoAdjust="0"/>
  </p:normalViewPr>
  <p:slideViewPr>
    <p:cSldViewPr showGuides="1">
      <p:cViewPr varScale="1">
        <p:scale>
          <a:sx n="82" d="100"/>
          <a:sy n="82" d="100"/>
        </p:scale>
        <p:origin x="11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50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76" indent="0" algn="ctr">
              <a:buNone/>
              <a:defRPr sz="844"/>
            </a:lvl2pPr>
            <a:lvl3pPr marL="385754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9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6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4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6" indent="0">
              <a:buNone/>
              <a:defRPr sz="844" b="1"/>
            </a:lvl2pPr>
            <a:lvl3pPr marL="385754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6" indent="0">
              <a:buNone/>
              <a:defRPr sz="844" b="1"/>
            </a:lvl2pPr>
            <a:lvl3pPr marL="385754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2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10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2" y="3435864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6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2" y="3435864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60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76" indent="0">
              <a:buNone/>
              <a:defRPr sz="591"/>
            </a:lvl2pPr>
            <a:lvl3pPr marL="385754" indent="0">
              <a:buNone/>
              <a:defRPr sz="506"/>
            </a:lvl3pPr>
            <a:lvl4pPr marL="578630" indent="0">
              <a:buNone/>
              <a:defRPr sz="422"/>
            </a:lvl4pPr>
            <a:lvl5pPr marL="771506" indent="0">
              <a:buNone/>
              <a:defRPr sz="422"/>
            </a:lvl5pPr>
            <a:lvl6pPr marL="964382" indent="0">
              <a:buNone/>
              <a:defRPr sz="422"/>
            </a:lvl6pPr>
            <a:lvl7pPr marL="1157259" indent="0">
              <a:buNone/>
              <a:defRPr sz="422"/>
            </a:lvl7pPr>
            <a:lvl8pPr marL="1350135" indent="0">
              <a:buNone/>
              <a:defRPr sz="422"/>
            </a:lvl8pPr>
            <a:lvl9pPr marL="1543012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76" indent="0">
              <a:buNone/>
              <a:defRPr sz="1181"/>
            </a:lvl2pPr>
            <a:lvl3pPr marL="385754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2" indent="0">
              <a:buNone/>
              <a:defRPr sz="844"/>
            </a:lvl6pPr>
            <a:lvl7pPr marL="1157259" indent="0">
              <a:buNone/>
              <a:defRPr sz="844"/>
            </a:lvl7pPr>
            <a:lvl8pPr marL="1350135" indent="0">
              <a:buNone/>
              <a:defRPr sz="844"/>
            </a:lvl8pPr>
            <a:lvl9pPr marL="1543012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76" indent="0">
              <a:buNone/>
              <a:defRPr sz="591"/>
            </a:lvl2pPr>
            <a:lvl3pPr marL="385754" indent="0">
              <a:buNone/>
              <a:defRPr sz="506"/>
            </a:lvl3pPr>
            <a:lvl4pPr marL="578630" indent="0">
              <a:buNone/>
              <a:defRPr sz="422"/>
            </a:lvl4pPr>
            <a:lvl5pPr marL="771506" indent="0">
              <a:buNone/>
              <a:defRPr sz="422"/>
            </a:lvl5pPr>
            <a:lvl6pPr marL="964382" indent="0">
              <a:buNone/>
              <a:defRPr sz="422"/>
            </a:lvl6pPr>
            <a:lvl7pPr marL="1157259" indent="0">
              <a:buNone/>
              <a:defRPr sz="422"/>
            </a:lvl7pPr>
            <a:lvl8pPr marL="1350135" indent="0">
              <a:buNone/>
              <a:defRPr sz="422"/>
            </a:lvl8pPr>
            <a:lvl9pPr marL="1543012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54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54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54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39" indent="-96439" algn="l" defTabSz="385754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15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192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68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44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8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4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4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153842"/>
            <a:ext cx="914400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20" y="2922389"/>
            <a:ext cx="9582678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62001" y="1735975"/>
            <a:ext cx="7543799" cy="9286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385754"/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23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VẬN ĐỘNG VÀ NGHỈ NGƠI (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1097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0620" y="3082534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8160" y="2388000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1456" y="3098507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613450" y="2488547"/>
            <a:ext cx="1530551" cy="1424769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088705" y="3785667"/>
            <a:ext cx="6858000" cy="34118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54"/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3774034"/>
            <a:ext cx="9144000" cy="136946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54"/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43000" y="4047605"/>
            <a:ext cx="6858000" cy="2135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54"/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62979" y="1336827"/>
            <a:ext cx="335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54"/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75140" y="191762"/>
            <a:ext cx="4485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54"/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54"/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35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47792" y="676508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2037931" cy="5281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5536" y="1203598"/>
            <a:ext cx="8496944" cy="3096344"/>
          </a:xfrm>
          <a:prstGeom prst="wedgeEllipseCallout">
            <a:avLst>
              <a:gd name="adj1" fmla="val -51025"/>
              <a:gd name="adj2" fmla="val 75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</p:spTree>
    <p:extLst>
      <p:ext uri="{BB962C8B-B14F-4D97-AF65-F5344CB8AC3E}">
        <p14:creationId xmlns:p14="http://schemas.microsoft.com/office/powerpoint/2010/main" val="23372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606314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835696" y="1923678"/>
            <a:ext cx="5040560" cy="2304256"/>
          </a:xfrm>
          <a:prstGeom prst="wedgeRoundRectCallout">
            <a:avLst>
              <a:gd name="adj1" fmla="val -45273"/>
              <a:gd name="adj2" fmla="val 680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Coretti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121</Words>
  <Application>Microsoft Office PowerPoint</Application>
  <PresentationFormat>On-screen Show (16:9)</PresentationFormat>
  <Paragraphs>18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Times New Roman</vt:lpstr>
      <vt:lpstr>Arial</vt:lpstr>
      <vt:lpstr>DFPOP1-W9</vt:lpstr>
      <vt:lpstr>宋体</vt:lpstr>
      <vt:lpstr>Lato</vt:lpstr>
      <vt:lpstr>iCiel Panton Black</vt:lpstr>
      <vt:lpstr>华康少女文字W5</vt:lpstr>
      <vt:lpstr>Calibri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Windows User</cp:lastModifiedBy>
  <cp:revision>54</cp:revision>
  <dcterms:created xsi:type="dcterms:W3CDTF">2020-04-28T02:36:50Z</dcterms:created>
  <dcterms:modified xsi:type="dcterms:W3CDTF">2025-03-25T18:15:21Z</dcterms:modified>
</cp:coreProperties>
</file>