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05" r:id="rId2"/>
    <p:sldId id="281" r:id="rId3"/>
    <p:sldId id="289" r:id="rId4"/>
    <p:sldId id="282" r:id="rId5"/>
    <p:sldId id="283" r:id="rId6"/>
    <p:sldId id="284" r:id="rId7"/>
    <p:sldId id="290" r:id="rId8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305"/>
          </p14:sldIdLst>
        </p14:section>
        <p14:section name="Tiết 1" id="{29C178FB-5098-4551-BE1B-302196ADB65A}">
          <p14:sldIdLst>
            <p14:sldId id="281"/>
            <p14:sldId id="289"/>
            <p14:sldId id="282"/>
            <p14:sldId id="283"/>
            <p14:sldId id="284"/>
            <p14:sldId id="290"/>
          </p14:sldIdLst>
        </p14:section>
        <p14:section name="Tiết 3" id="{9F60823D-ED45-406B-A127-289E07A3A26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10AB00"/>
    <a:srgbClr val="99FF33"/>
    <a:srgbClr val="ADED73"/>
    <a:srgbClr val="AEE27E"/>
    <a:srgbClr val="FFCCFF"/>
    <a:srgbClr val="0000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1" autoAdjust="0"/>
    <p:restoredTop sz="86891" autoAdjust="0"/>
  </p:normalViewPr>
  <p:slideViewPr>
    <p:cSldViewPr snapToGrid="0">
      <p:cViewPr varScale="1">
        <p:scale>
          <a:sx n="70" d="100"/>
          <a:sy n="70" d="100"/>
        </p:scale>
        <p:origin x="84" y="24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26/03/2025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2025/3/26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6459" y="1876301"/>
            <a:ext cx="8526483" cy="2327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31: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PHÉP TRỪ SỐ CÓ HAI CHỮ SỐ CHO SỐ CÓ MỘT CHỮ SỐ (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1)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60022" y="100472"/>
            <a:ext cx="8182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509776" y="767630"/>
            <a:ext cx="2683411" cy="1781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21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VIENTHONGA\Downloads\0049.jpg"/>
          <p:cNvPicPr/>
          <p:nvPr/>
        </p:nvPicPr>
        <p:blipFill>
          <a:blip r:embed="rId3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997046" y="2062338"/>
            <a:ext cx="2710856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6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7 ,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63731" y="2343400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899" y="1434943"/>
            <a:ext cx="2936658" cy="20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4" grpId="0"/>
      <p:bldP spid="16" grpId="0"/>
      <p:bldP spid="19" grpId="0"/>
      <p:bldP spid="21" grpId="0"/>
      <p:bldP spid="22" grpId="0"/>
      <p:bldP spid="23" grpId="0"/>
      <p:bldP spid="24" grpId="0"/>
      <p:bldP spid="27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pic>
        <p:nvPicPr>
          <p:cNvPr id="16" name="Picture 15" descr="C:\Users\VIENTHONGA\Downloads\0049.jpg"/>
          <p:cNvPicPr/>
          <p:nvPr/>
        </p:nvPicPr>
        <p:blipFill>
          <a:blip r:embed="rId4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997046" y="2062338"/>
            <a:ext cx="2710856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4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276096" y="2357243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504" y="1400290"/>
            <a:ext cx="3369566" cy="228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4658" y="2970755"/>
            <a:ext cx="35625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13777" y="2950748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39330" y="2959465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67247" y="2948176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93470" y="2970755"/>
            <a:ext cx="325643" cy="688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53" y="1510485"/>
            <a:ext cx="8704647" cy="166570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333626" y="2948176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87533" y="2885709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 algn="ctr"/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8182" y="3251862"/>
            <a:ext cx="261259" cy="405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96207" y="3843637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09307" y="2871854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9850" y="3841659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650669" y="3966360"/>
            <a:ext cx="451262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026229" y="2869873"/>
            <a:ext cx="1399311" cy="1628897"/>
            <a:chOff x="1187533" y="2871854"/>
            <a:chExt cx="1399311" cy="1628897"/>
          </a:xfrm>
        </p:grpSpPr>
        <p:sp>
          <p:nvSpPr>
            <p:cNvPr id="31" name="Rectangle 30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46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912427" y="2867893"/>
            <a:ext cx="1399311" cy="1628897"/>
            <a:chOff x="1187533" y="2871854"/>
            <a:chExt cx="1399311" cy="1628897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75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782525" y="2821639"/>
            <a:ext cx="1399311" cy="1628897"/>
            <a:chOff x="1187533" y="2871854"/>
            <a:chExt cx="1399311" cy="1628897"/>
          </a:xfrm>
        </p:grpSpPr>
        <p:sp>
          <p:nvSpPr>
            <p:cNvPr id="45" name="Rectangle 4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99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88" y="1439483"/>
            <a:ext cx="7599103" cy="143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268616"/>
            <a:ext cx="2369869" cy="1004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644" y="1150303"/>
            <a:ext cx="6953956" cy="3880307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3973689" y="2359378"/>
            <a:ext cx="2054578" cy="1016000"/>
          </a:xfrm>
          <a:custGeom>
            <a:avLst/>
            <a:gdLst>
              <a:gd name="connsiteX0" fmla="*/ 0 w 2054578"/>
              <a:gd name="connsiteY0" fmla="*/ 0 h 1016000"/>
              <a:gd name="connsiteX1" fmla="*/ 2054578 w 2054578"/>
              <a:gd name="connsiteY1" fmla="*/ 1016000 h 1016000"/>
              <a:gd name="connsiteX2" fmla="*/ 0 w 2054578"/>
              <a:gd name="connsiteY2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4578" h="1016000">
                <a:moveTo>
                  <a:pt x="0" y="0"/>
                </a:moveTo>
                <a:lnTo>
                  <a:pt x="2054578" y="10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973689" y="2551289"/>
            <a:ext cx="2054578" cy="17046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161741"/>
            <a:ext cx="2369869" cy="1004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22" y="1317901"/>
            <a:ext cx="8681132" cy="283640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279130"/>
              </p:ext>
            </p:extLst>
          </p:nvPr>
        </p:nvGraphicFramePr>
        <p:xfrm>
          <a:off x="722487" y="3556000"/>
          <a:ext cx="2359380" cy="459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18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18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903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579</TotalTime>
  <Words>136</Words>
  <Application>Microsoft Office PowerPoint</Application>
  <PresentationFormat>On-screen Show (16:9)</PresentationFormat>
  <Paragraphs>106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Arial-Rounded</vt:lpstr>
      <vt:lpstr>AvantGarde Md BT</vt:lpstr>
      <vt:lpstr>宋体</vt:lpstr>
      <vt:lpstr>.VnArial</vt:lpstr>
      <vt:lpstr>Arial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Windows User</cp:lastModifiedBy>
  <cp:revision>74</cp:revision>
  <dcterms:created xsi:type="dcterms:W3CDTF">2017-01-10T13:46:13Z</dcterms:created>
  <dcterms:modified xsi:type="dcterms:W3CDTF">2025-03-25T17:13:37Z</dcterms:modified>
</cp:coreProperties>
</file>