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7"/>
  </p:notesMasterIdLst>
  <p:sldIdLst>
    <p:sldId id="260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1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FE3E24-2330-46BF-8594-2215653363F0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343B77-0DD6-4202-9654-DCE126750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484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A17111-0E80-4DBD-8E49-1DE28FD8D9F2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93989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A17111-0E80-4DBD-8E49-1DE28FD8D9F2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12217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A17111-0E80-4DBD-8E49-1DE28FD8D9F2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7077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/>
            <a:fld id="{E71300F3-8A30-4964-9FF2-12F2700C530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2025/3/26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/>
            <a:fld id="{E74B66A0-0F3A-4B67-9B1F-5CD314B215A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8572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/>
            <a:fld id="{E71300F3-8A30-4964-9FF2-12F2700C530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2025/3/26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/>
            <a:fld id="{E74B66A0-0F3A-4B67-9B1F-5CD314B215A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417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9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9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/>
            <a:fld id="{E71300F3-8A30-4964-9FF2-12F2700C530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2025/3/26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/>
            <a:fld id="{E74B66A0-0F3A-4B67-9B1F-5CD314B215A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83745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/>
            <a:fld id="{E71300F3-8A30-4964-9FF2-12F2700C530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2025/3/26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/>
            <a:fld id="{E74B66A0-0F3A-4B67-9B1F-5CD314B215A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18411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631822" y="354021"/>
            <a:ext cx="367199" cy="367151"/>
          </a:xfrm>
          <a:prstGeom prst="rect">
            <a:avLst/>
          </a:prstGeom>
          <a:solidFill>
            <a:srgbClr val="10A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cxnSp>
        <p:nvCxnSpPr>
          <p:cNvPr id="8" name="直接连接符 7"/>
          <p:cNvCxnSpPr/>
          <p:nvPr userDrawn="1"/>
        </p:nvCxnSpPr>
        <p:spPr>
          <a:xfrm>
            <a:off x="1281422" y="788595"/>
            <a:ext cx="9002172" cy="0"/>
          </a:xfrm>
          <a:prstGeom prst="line">
            <a:avLst/>
          </a:prstGeom>
          <a:ln>
            <a:solidFill>
              <a:srgbClr val="AE937E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矩形 9"/>
          <p:cNvSpPr/>
          <p:nvPr userDrawn="1"/>
        </p:nvSpPr>
        <p:spPr>
          <a:xfrm>
            <a:off x="764919" y="484050"/>
            <a:ext cx="367199" cy="367151"/>
          </a:xfrm>
          <a:prstGeom prst="rect">
            <a:avLst/>
          </a:prstGeom>
          <a:solidFill>
            <a:srgbClr val="1F881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antGarde Md BT" pitchFamily="34" charset="0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4916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/>
            <a:fld id="{E71300F3-8A30-4964-9FF2-12F2700C530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2025/3/26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/>
            <a:fld id="{E74B66A0-0F3A-4B67-9B1F-5CD314B215A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87326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/>
            <a:fld id="{E71300F3-8A30-4964-9FF2-12F2700C530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2025/3/26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/>
            <a:fld id="{E74B66A0-0F3A-4B67-9B1F-5CD314B215A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45076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/>
            <a:fld id="{E71300F3-8A30-4964-9FF2-12F2700C530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2025/3/26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/>
            <a:fld id="{E74B66A0-0F3A-4B67-9B1F-5CD314B215A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5330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/>
            <a:fld id="{E71300F3-8A30-4964-9FF2-12F2700C530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2025/3/26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/>
            <a:fld id="{E74B66A0-0F3A-4B67-9B1F-5CD314B215A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5232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/>
            <a:fld id="{E71300F3-8A30-4964-9FF2-12F2700C530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2025/3/26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/>
            <a:fld id="{E74B66A0-0F3A-4B67-9B1F-5CD314B215A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57756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/>
            <a:fld id="{E71300F3-8A30-4964-9FF2-12F2700C530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2025/3/26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/>
            <a:fld id="{E74B66A0-0F3A-4B67-9B1F-5CD314B215A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5765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631822" y="354021"/>
            <a:ext cx="367199" cy="367151"/>
          </a:xfrm>
          <a:prstGeom prst="rect">
            <a:avLst/>
          </a:prstGeom>
          <a:solidFill>
            <a:srgbClr val="10A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cxnSp>
        <p:nvCxnSpPr>
          <p:cNvPr id="8" name="直接连接符 7"/>
          <p:cNvCxnSpPr/>
          <p:nvPr userDrawn="1"/>
        </p:nvCxnSpPr>
        <p:spPr>
          <a:xfrm>
            <a:off x="1281422" y="788595"/>
            <a:ext cx="9002172" cy="0"/>
          </a:xfrm>
          <a:prstGeom prst="line">
            <a:avLst/>
          </a:prstGeom>
          <a:ln>
            <a:solidFill>
              <a:srgbClr val="AE937E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矩形 9"/>
          <p:cNvSpPr/>
          <p:nvPr userDrawn="1"/>
        </p:nvSpPr>
        <p:spPr>
          <a:xfrm>
            <a:off x="764919" y="484050"/>
            <a:ext cx="367199" cy="367151"/>
          </a:xfrm>
          <a:prstGeom prst="rect">
            <a:avLst/>
          </a:prstGeom>
          <a:solidFill>
            <a:srgbClr val="1F881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antGarde Md BT" pitchFamily="34" charset="0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2894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</p:bld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/>
            <a:fld id="{E71300F3-8A30-4964-9FF2-12F2700C530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2025/3/26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/>
            <a:fld id="{E74B66A0-0F3A-4B67-9B1F-5CD314B215A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7776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/>
            <a:fld id="{E71300F3-8A30-4964-9FF2-12F2700C530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2025/3/26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/>
            <a:fld id="{E74B66A0-0F3A-4B67-9B1F-5CD314B215A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06290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9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9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/>
            <a:fld id="{E71300F3-8A30-4964-9FF2-12F2700C530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2025/3/26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/>
            <a:fld id="{E74B66A0-0F3A-4B67-9B1F-5CD314B215A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968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/>
            <a:fld id="{E71300F3-8A30-4964-9FF2-12F2700C530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2025/3/26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/>
            <a:fld id="{E74B66A0-0F3A-4B67-9B1F-5CD314B215A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4874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/>
            <a:fld id="{E71300F3-8A30-4964-9FF2-12F2700C530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2025/3/26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/>
            <a:fld id="{E74B66A0-0F3A-4B67-9B1F-5CD314B215A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3808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/>
            <a:fld id="{E71300F3-8A30-4964-9FF2-12F2700C530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2025/3/26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/>
            <a:fld id="{E74B66A0-0F3A-4B67-9B1F-5CD314B215A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8849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/>
            <a:fld id="{E71300F3-8A30-4964-9FF2-12F2700C530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2025/3/26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/>
            <a:fld id="{E74B66A0-0F3A-4B67-9B1F-5CD314B215A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4258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/>
            <a:fld id="{E71300F3-8A30-4964-9FF2-12F2700C530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2025/3/26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/>
            <a:fld id="{E74B66A0-0F3A-4B67-9B1F-5CD314B215A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722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/>
            <a:fld id="{E71300F3-8A30-4964-9FF2-12F2700C530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2025/3/26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/>
            <a:fld id="{E74B66A0-0F3A-4B67-9B1F-5CD314B215A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244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/>
            <a:fld id="{E71300F3-8A30-4964-9FF2-12F2700C530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2025/3/26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/>
            <a:fld id="{E74B66A0-0F3A-4B67-9B1F-5CD314B215A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8017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77"/>
            <a:fld id="{E71300F3-8A30-4964-9FF2-12F2700C530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2025/3/26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77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77"/>
            <a:fld id="{E74B66A0-0F3A-4B67-9B1F-5CD314B215A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0247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77"/>
            <a:fld id="{E71300F3-8A30-4964-9FF2-12F2700C530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2025/3/26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77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77"/>
            <a:fld id="{E74B66A0-0F3A-4B67-9B1F-5CD314B215A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6184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55279" y="2501735"/>
            <a:ext cx="11368644" cy="31034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31: </a:t>
            </a:r>
            <a:r>
              <a:rPr lang="en-US" sz="4267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 TRỪ SỐ CÓ HAI CHỮ SỐ CHO SỐ CÓ MỘT CHỮ SỐ (</a:t>
            </a:r>
            <a:r>
              <a:rPr lang="en-US" sz="4267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267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267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2)</a:t>
            </a:r>
            <a:endParaRPr lang="en-US" sz="4267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914377"/>
            <a:endParaRPr lang="en-US" sz="480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矩形 8">
            <a:extLst>
              <a:ext uri="{FF2B5EF4-FFF2-40B4-BE49-F238E27FC236}">
                <a16:creationId xmlns:a16="http://schemas.microsoft.com/office/drawing/2014/main" id="{6F1162E0-5263-4568-95A7-97DE0AA56844}"/>
              </a:ext>
            </a:extLst>
          </p:cNvPr>
          <p:cNvSpPr/>
          <p:nvPr/>
        </p:nvSpPr>
        <p:spPr>
          <a:xfrm>
            <a:off x="1013363" y="133963"/>
            <a:ext cx="10910560" cy="913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377"/>
            <a:r>
              <a:rPr lang="en-US" altLang="zh-CN" sz="2667" b="1" dirty="0">
                <a:solidFill>
                  <a:srgbClr val="002060"/>
                </a:solidFill>
                <a:latin typeface="Times New Roman" panose="02020603050405020304" pitchFamily="18" charset="0"/>
                <a:ea typeface="Arial-Rounded" panose="020B0500000000000000" pitchFamily="34" charset="-93"/>
                <a:cs typeface="Times New Roman" panose="02020603050405020304" pitchFamily="18" charset="0"/>
                <a:sym typeface="+mn-lt"/>
              </a:rPr>
              <a:t>UBND QUẬN DƯƠNG KINH</a:t>
            </a:r>
          </a:p>
          <a:p>
            <a:pPr algn="ctr" defTabSz="914377"/>
            <a:r>
              <a:rPr lang="en-US" altLang="zh-CN" sz="2667" b="1" dirty="0">
                <a:solidFill>
                  <a:srgbClr val="002060"/>
                </a:solidFill>
                <a:latin typeface="Times New Roman" panose="02020603050405020304" pitchFamily="18" charset="0"/>
                <a:ea typeface="Arial-Rounded" panose="020B0500000000000000" pitchFamily="34" charset="-93"/>
                <a:cs typeface="Times New Roman" panose="02020603050405020304" pitchFamily="18" charset="0"/>
                <a:sym typeface="+mn-lt"/>
              </a:rPr>
              <a:t>TRƯỜNG TIỂU HỌC ANH DŨNG</a:t>
            </a:r>
            <a:endParaRPr lang="zh-CN" altLang="en-US" sz="2667" b="1" dirty="0">
              <a:solidFill>
                <a:srgbClr val="002060"/>
              </a:solidFill>
              <a:latin typeface="Times New Roman" panose="02020603050405020304" pitchFamily="18" charset="0"/>
              <a:ea typeface="Arial-Rounded" panose="020B0500000000000000" pitchFamily="34" charset="-93"/>
              <a:cs typeface="Times New Roman" panose="02020603050405020304" pitchFamily="18" charset="0"/>
              <a:sym typeface="+mn-lt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4679702" y="1023507"/>
            <a:ext cx="3577881" cy="23751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8252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Hình ảnh 2">
            <a:extLst>
              <a:ext uri="{FF2B5EF4-FFF2-40B4-BE49-F238E27FC236}">
                <a16:creationId xmlns:a16="http://schemas.microsoft.com/office/drawing/2014/main" id="{AA7BA239-4C68-4410-86CE-8EC7FD42C03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71" t="42401" r="61347" b="52221"/>
          <a:stretch/>
        </p:blipFill>
        <p:spPr>
          <a:xfrm>
            <a:off x="457200" y="65139"/>
            <a:ext cx="4030133" cy="1679991"/>
          </a:xfrm>
          <a:prstGeom prst="rect">
            <a:avLst/>
          </a:prstGeom>
        </p:spPr>
      </p:pic>
      <p:grpSp>
        <p:nvGrpSpPr>
          <p:cNvPr id="14" name="Group 13"/>
          <p:cNvGrpSpPr/>
          <p:nvPr/>
        </p:nvGrpSpPr>
        <p:grpSpPr>
          <a:xfrm>
            <a:off x="1760160" y="4376879"/>
            <a:ext cx="2003573" cy="2259051"/>
            <a:chOff x="1187533" y="2851985"/>
            <a:chExt cx="1502680" cy="1694288"/>
          </a:xfrm>
        </p:grpSpPr>
        <p:sp>
          <p:nvSpPr>
            <p:cNvPr id="15" name="Rectangle 14"/>
            <p:cNvSpPr/>
            <p:nvPr/>
          </p:nvSpPr>
          <p:spPr>
            <a:xfrm>
              <a:off x="1187533" y="2885709"/>
              <a:ext cx="1377537" cy="154379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/>
              <a:r>
                <a:rPr lang="en-US" sz="32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57</a:t>
              </a:r>
            </a:p>
            <a:p>
              <a:pPr algn="ctr" defTabSz="914377"/>
              <a:endParaRPr lang="en-US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 defTabSz="914377"/>
              <a:endPara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 defTabSz="914377"/>
              <a:endPara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508182" y="3251862"/>
              <a:ext cx="261259" cy="40573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/>
              <a:r>
                <a:rPr lang="en-US" sz="32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-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312676" y="2851985"/>
              <a:ext cx="1377537" cy="154379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/>
              <a:endPara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 defTabSz="914377"/>
              <a:endParaRPr lang="en-US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 defTabSz="914377"/>
              <a:r>
                <a:rPr lang="en-US" sz="32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  <a:p>
              <a:pPr algn="ctr" defTabSz="914377"/>
              <a:endPara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539849" y="3889159"/>
              <a:ext cx="682815" cy="65711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/>
              <a:r>
                <a:rPr lang="en-US" sz="3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53</a:t>
              </a:r>
            </a:p>
          </p:txBody>
        </p:sp>
        <p:cxnSp>
          <p:nvCxnSpPr>
            <p:cNvPr id="20" name="Straight Connector 19"/>
            <p:cNvCxnSpPr/>
            <p:nvPr/>
          </p:nvCxnSpPr>
          <p:spPr>
            <a:xfrm flipV="1">
              <a:off x="1650669" y="3966360"/>
              <a:ext cx="451262" cy="1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/>
          <p:cNvGrpSpPr/>
          <p:nvPr/>
        </p:nvGrpSpPr>
        <p:grpSpPr>
          <a:xfrm>
            <a:off x="3768991" y="4460078"/>
            <a:ext cx="1865748" cy="2216725"/>
            <a:chOff x="1187533" y="2871854"/>
            <a:chExt cx="1399311" cy="1662544"/>
          </a:xfrm>
        </p:grpSpPr>
        <p:sp>
          <p:nvSpPr>
            <p:cNvPr id="22" name="Rectangle 21"/>
            <p:cNvSpPr/>
            <p:nvPr/>
          </p:nvSpPr>
          <p:spPr>
            <a:xfrm>
              <a:off x="1187533" y="2885709"/>
              <a:ext cx="1377537" cy="154379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/>
              <a:r>
                <a:rPr lang="en-US" sz="32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65</a:t>
              </a:r>
            </a:p>
            <a:p>
              <a:pPr algn="ctr" defTabSz="914377"/>
              <a:endParaRPr lang="en-US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 defTabSz="914377"/>
              <a:endPara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 defTabSz="914377"/>
              <a:endPara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508182" y="3251862"/>
              <a:ext cx="261259" cy="40573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/>
              <a:r>
                <a:rPr lang="en-US" sz="32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+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209307" y="2871854"/>
              <a:ext cx="1377537" cy="154379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/>
              <a:endPara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 defTabSz="914377"/>
              <a:endParaRPr lang="en-US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 defTabSz="914377"/>
              <a:r>
                <a:rPr lang="en-US" sz="32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  <a:p>
              <a:pPr algn="ctr" defTabSz="914377"/>
              <a:endPara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1575475" y="3877284"/>
              <a:ext cx="649168" cy="65711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/>
              <a:r>
                <a:rPr lang="en-US" sz="3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68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 flipV="1">
              <a:off x="1650669" y="3966360"/>
              <a:ext cx="451262" cy="1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/>
          <p:cNvGrpSpPr/>
          <p:nvPr/>
        </p:nvGrpSpPr>
        <p:grpSpPr>
          <a:xfrm>
            <a:off x="5319418" y="4363109"/>
            <a:ext cx="1865748" cy="2219363"/>
            <a:chOff x="1187533" y="2871854"/>
            <a:chExt cx="1399311" cy="1664522"/>
          </a:xfrm>
        </p:grpSpPr>
        <p:sp>
          <p:nvSpPr>
            <p:cNvPr id="29" name="Rectangle 28"/>
            <p:cNvSpPr/>
            <p:nvPr/>
          </p:nvSpPr>
          <p:spPr>
            <a:xfrm>
              <a:off x="1187533" y="2885709"/>
              <a:ext cx="1377537" cy="154379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/>
              <a:r>
                <a:rPr lang="en-US" sz="32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68</a:t>
              </a:r>
            </a:p>
            <a:p>
              <a:pPr algn="ctr" defTabSz="914377"/>
              <a:endParaRPr lang="en-US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 defTabSz="914377"/>
              <a:endPara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 defTabSz="914377"/>
              <a:endPara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508182" y="3251862"/>
              <a:ext cx="261259" cy="40573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/>
              <a:r>
                <a:rPr lang="en-US" sz="32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-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1624957" y="3879262"/>
              <a:ext cx="548228" cy="65711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/>
              <a:r>
                <a:rPr lang="en-US" sz="3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65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1209307" y="2871854"/>
              <a:ext cx="1377537" cy="154379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/>
              <a:endPara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 defTabSz="914377"/>
              <a:endParaRPr lang="en-US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 defTabSz="914377"/>
              <a:r>
                <a:rPr lang="en-US" sz="32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3</a:t>
              </a:r>
            </a:p>
            <a:p>
              <a:pPr algn="ctr" defTabSz="914377"/>
              <a:endPara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4" name="Straight Connector 33"/>
            <p:cNvCxnSpPr/>
            <p:nvPr/>
          </p:nvCxnSpPr>
          <p:spPr>
            <a:xfrm flipV="1">
              <a:off x="1650669" y="3966360"/>
              <a:ext cx="451262" cy="1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/>
          <p:cNvGrpSpPr/>
          <p:nvPr/>
        </p:nvGrpSpPr>
        <p:grpSpPr>
          <a:xfrm>
            <a:off x="110687" y="4349023"/>
            <a:ext cx="1838707" cy="2222007"/>
            <a:chOff x="1186040" y="2869871"/>
            <a:chExt cx="1379030" cy="1666505"/>
          </a:xfrm>
        </p:grpSpPr>
        <p:sp>
          <p:nvSpPr>
            <p:cNvPr id="38" name="Rectangle 37"/>
            <p:cNvSpPr/>
            <p:nvPr/>
          </p:nvSpPr>
          <p:spPr>
            <a:xfrm>
              <a:off x="1187533" y="2885709"/>
              <a:ext cx="1377537" cy="154379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/>
              <a:r>
                <a:rPr lang="en-US" sz="32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53</a:t>
              </a:r>
            </a:p>
            <a:p>
              <a:pPr algn="ctr" defTabSz="914377"/>
              <a:endParaRPr lang="en-US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 defTabSz="914377"/>
              <a:endPara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 defTabSz="914377"/>
              <a:endPara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1508182" y="3251862"/>
              <a:ext cx="261259" cy="40573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/>
              <a:r>
                <a:rPr lang="en-US" sz="32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+</a:t>
              </a: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1535819" y="3879262"/>
              <a:ext cx="684866" cy="65711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/>
              <a:r>
                <a:rPr lang="en-US" sz="3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57</a:t>
              </a: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1186040" y="2869871"/>
              <a:ext cx="1377537" cy="154379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/>
              <a:endPara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 defTabSz="914377"/>
              <a:endParaRPr lang="en-US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 defTabSz="914377"/>
              <a:r>
                <a:rPr lang="en-US" sz="32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4</a:t>
              </a:r>
            </a:p>
            <a:p>
              <a:pPr algn="ctr" defTabSz="914377"/>
              <a:endPara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43" name="Straight Connector 42"/>
            <p:cNvCxnSpPr/>
            <p:nvPr/>
          </p:nvCxnSpPr>
          <p:spPr>
            <a:xfrm flipV="1">
              <a:off x="1650669" y="3966360"/>
              <a:ext cx="451262" cy="1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390" y="1600183"/>
            <a:ext cx="9649447" cy="2440091"/>
          </a:xfrm>
          <a:prstGeom prst="rect">
            <a:avLst/>
          </a:prstGeom>
        </p:spPr>
      </p:pic>
      <p:grpSp>
        <p:nvGrpSpPr>
          <p:cNvPr id="33" name="Group 32"/>
          <p:cNvGrpSpPr/>
          <p:nvPr/>
        </p:nvGrpSpPr>
        <p:grpSpPr>
          <a:xfrm>
            <a:off x="6735227" y="4363109"/>
            <a:ext cx="1865748" cy="2219363"/>
            <a:chOff x="1187533" y="2871854"/>
            <a:chExt cx="1399311" cy="1664522"/>
          </a:xfrm>
        </p:grpSpPr>
        <p:sp>
          <p:nvSpPr>
            <p:cNvPr id="35" name="Rectangle 34"/>
            <p:cNvSpPr/>
            <p:nvPr/>
          </p:nvSpPr>
          <p:spPr>
            <a:xfrm>
              <a:off x="1187533" y="2885709"/>
              <a:ext cx="1377537" cy="154379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/>
              <a:r>
                <a:rPr lang="en-US" sz="32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95</a:t>
              </a:r>
            </a:p>
            <a:p>
              <a:pPr algn="ctr" defTabSz="914377"/>
              <a:endParaRPr lang="en-US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 defTabSz="914377"/>
              <a:endPara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 defTabSz="914377"/>
              <a:endPara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1508182" y="3251862"/>
              <a:ext cx="261259" cy="40573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/>
              <a:r>
                <a:rPr lang="en-US" sz="32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+</a:t>
              </a: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1624957" y="3879262"/>
              <a:ext cx="548228" cy="65711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/>
              <a:r>
                <a:rPr lang="en-US" sz="3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97</a:t>
              </a: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209307" y="2871854"/>
              <a:ext cx="1377537" cy="154379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/>
              <a:endPara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 defTabSz="914377"/>
              <a:endParaRPr lang="en-US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 defTabSz="914377"/>
              <a:r>
                <a:rPr lang="en-US" sz="32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</a:p>
            <a:p>
              <a:pPr algn="ctr" defTabSz="914377"/>
              <a:endPara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45" name="Straight Connector 44"/>
            <p:cNvCxnSpPr/>
            <p:nvPr/>
          </p:nvCxnSpPr>
          <p:spPr>
            <a:xfrm flipV="1">
              <a:off x="1650669" y="3966360"/>
              <a:ext cx="451262" cy="1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6" name="Group 45"/>
          <p:cNvGrpSpPr/>
          <p:nvPr/>
        </p:nvGrpSpPr>
        <p:grpSpPr>
          <a:xfrm>
            <a:off x="8449931" y="4363109"/>
            <a:ext cx="1865748" cy="2219363"/>
            <a:chOff x="1187533" y="2871854"/>
            <a:chExt cx="1399311" cy="1664522"/>
          </a:xfrm>
        </p:grpSpPr>
        <p:sp>
          <p:nvSpPr>
            <p:cNvPr id="47" name="Rectangle 46"/>
            <p:cNvSpPr/>
            <p:nvPr/>
          </p:nvSpPr>
          <p:spPr>
            <a:xfrm>
              <a:off x="1187533" y="2885709"/>
              <a:ext cx="1377537" cy="154379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/>
              <a:r>
                <a:rPr lang="en-US" sz="32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97</a:t>
              </a:r>
            </a:p>
            <a:p>
              <a:pPr algn="ctr" defTabSz="914377"/>
              <a:endParaRPr lang="en-US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 defTabSz="914377"/>
              <a:endPara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 defTabSz="914377"/>
              <a:endPara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1508182" y="3251862"/>
              <a:ext cx="261259" cy="40573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/>
              <a:r>
                <a:rPr lang="en-US" sz="32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-</a:t>
              </a: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1624957" y="3879262"/>
              <a:ext cx="548228" cy="65711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/>
              <a:r>
                <a:rPr lang="en-US" sz="3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95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1209307" y="2871854"/>
              <a:ext cx="1377537" cy="154379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/>
              <a:endPara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 defTabSz="914377"/>
              <a:endParaRPr lang="en-US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 defTabSz="914377"/>
              <a:r>
                <a:rPr lang="en-US" sz="32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</a:p>
            <a:p>
              <a:pPr algn="ctr" defTabSz="914377"/>
              <a:endPara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51" name="Straight Connector 50"/>
            <p:cNvCxnSpPr/>
            <p:nvPr/>
          </p:nvCxnSpPr>
          <p:spPr>
            <a:xfrm flipV="1">
              <a:off x="1650669" y="3966360"/>
              <a:ext cx="451262" cy="1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2477761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4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4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4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4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8661712" y="4768532"/>
            <a:ext cx="1449861" cy="16475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US" dirty="0">
                <a:solidFill>
                  <a:prstClr val="white"/>
                </a:solidFill>
                <a:latin typeface="Calibri"/>
              </a:rPr>
              <a:t>Q123</a:t>
            </a:r>
          </a:p>
        </p:txBody>
      </p:sp>
      <p:pic>
        <p:nvPicPr>
          <p:cNvPr id="3" name="Hình ảnh 2">
            <a:extLst>
              <a:ext uri="{FF2B5EF4-FFF2-40B4-BE49-F238E27FC236}">
                <a16:creationId xmlns:a16="http://schemas.microsoft.com/office/drawing/2014/main" id="{AA7BA239-4C68-4410-86CE-8EC7FD42C03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71" t="42401" r="61347" b="51983"/>
          <a:stretch/>
        </p:blipFill>
        <p:spPr>
          <a:xfrm>
            <a:off x="409700" y="125322"/>
            <a:ext cx="3564576" cy="155186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5792" y="1670033"/>
            <a:ext cx="10611555" cy="4645140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>
            <a:off x="6366934" y="2829749"/>
            <a:ext cx="1490133" cy="10235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</a:t>
            </a:r>
          </a:p>
        </p:txBody>
      </p:sp>
      <p:sp>
        <p:nvSpPr>
          <p:cNvPr id="5" name="Cloud 4"/>
          <p:cNvSpPr/>
          <p:nvPr/>
        </p:nvSpPr>
        <p:spPr>
          <a:xfrm>
            <a:off x="9386643" y="2829750"/>
            <a:ext cx="1781832" cy="1162853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US" sz="4267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53</a:t>
            </a:r>
          </a:p>
          <a:p>
            <a:pPr algn="ctr" defTabSz="914377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261571" y="4570895"/>
            <a:ext cx="1689435" cy="11187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</a:t>
            </a:r>
          </a:p>
        </p:txBody>
      </p:sp>
      <p:sp>
        <p:nvSpPr>
          <p:cNvPr id="18" name="Cloud 17"/>
          <p:cNvSpPr/>
          <p:nvPr/>
        </p:nvSpPr>
        <p:spPr>
          <a:xfrm>
            <a:off x="9622485" y="4570894"/>
            <a:ext cx="1781832" cy="1162853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US" sz="4267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</a:t>
            </a:r>
          </a:p>
          <a:p>
            <a:pPr algn="ctr" defTabSz="914377"/>
            <a:endParaRPr lang="en-US" dirty="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583610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Hình ảnh 2">
            <a:extLst>
              <a:ext uri="{FF2B5EF4-FFF2-40B4-BE49-F238E27FC236}">
                <a16:creationId xmlns:a16="http://schemas.microsoft.com/office/drawing/2014/main" id="{AA7BA239-4C68-4410-86CE-8EC7FD42C03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71" t="42401" r="61347" b="51983"/>
          <a:stretch/>
        </p:blipFill>
        <p:spPr>
          <a:xfrm>
            <a:off x="158350" y="-18145"/>
            <a:ext cx="3166741" cy="137866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4128" y="1274807"/>
            <a:ext cx="10226321" cy="5463821"/>
          </a:xfrm>
          <a:prstGeom prst="rect">
            <a:avLst/>
          </a:prstGeom>
        </p:spPr>
      </p:pic>
      <p:sp>
        <p:nvSpPr>
          <p:cNvPr id="4" name="Cloud 3"/>
          <p:cNvSpPr/>
          <p:nvPr/>
        </p:nvSpPr>
        <p:spPr>
          <a:xfrm>
            <a:off x="4228465" y="2990718"/>
            <a:ext cx="1550340" cy="842903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</a:t>
            </a:r>
          </a:p>
        </p:txBody>
      </p:sp>
      <p:sp>
        <p:nvSpPr>
          <p:cNvPr id="16" name="Cloud 15"/>
          <p:cNvSpPr/>
          <p:nvPr/>
        </p:nvSpPr>
        <p:spPr>
          <a:xfrm>
            <a:off x="7058213" y="2569266"/>
            <a:ext cx="1550340" cy="842903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4128" y="1169444"/>
            <a:ext cx="10226321" cy="5463821"/>
          </a:xfrm>
          <a:prstGeom prst="rect">
            <a:avLst/>
          </a:prstGeom>
        </p:spPr>
      </p:pic>
      <p:sp>
        <p:nvSpPr>
          <p:cNvPr id="18" name="Cloud 17"/>
          <p:cNvSpPr/>
          <p:nvPr/>
        </p:nvSpPr>
        <p:spPr>
          <a:xfrm>
            <a:off x="8141946" y="1360515"/>
            <a:ext cx="1550340" cy="842903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53</a:t>
            </a:r>
          </a:p>
        </p:txBody>
      </p:sp>
      <p:sp>
        <p:nvSpPr>
          <p:cNvPr id="19" name="Cloud 18"/>
          <p:cNvSpPr/>
          <p:nvPr/>
        </p:nvSpPr>
        <p:spPr>
          <a:xfrm>
            <a:off x="7823338" y="4894778"/>
            <a:ext cx="1550340" cy="842903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55</a:t>
            </a:r>
          </a:p>
        </p:txBody>
      </p:sp>
      <p:sp>
        <p:nvSpPr>
          <p:cNvPr id="20" name="Cloud 19"/>
          <p:cNvSpPr/>
          <p:nvPr/>
        </p:nvSpPr>
        <p:spPr>
          <a:xfrm>
            <a:off x="9835278" y="2569265"/>
            <a:ext cx="1550340" cy="842903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</a:p>
        </p:txBody>
      </p:sp>
      <p:sp>
        <p:nvSpPr>
          <p:cNvPr id="21" name="Cloud 20"/>
          <p:cNvSpPr/>
          <p:nvPr/>
        </p:nvSpPr>
        <p:spPr>
          <a:xfrm>
            <a:off x="4119341" y="2885355"/>
            <a:ext cx="1550340" cy="842903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</a:t>
            </a:r>
          </a:p>
        </p:txBody>
      </p:sp>
    </p:spTree>
    <p:extLst>
      <p:ext uri="{BB962C8B-B14F-4D97-AF65-F5344CB8AC3E}">
        <p14:creationId xmlns:p14="http://schemas.microsoft.com/office/powerpoint/2010/main" val="173272720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</p:bld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Microsoft Office PowerPoint</Application>
  <PresentationFormat>Widescreen</PresentationFormat>
  <Paragraphs>59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Arial-Rounded</vt:lpstr>
      <vt:lpstr>AvantGarde Md BT</vt:lpstr>
      <vt:lpstr>宋体</vt:lpstr>
      <vt:lpstr>Arial</vt:lpstr>
      <vt:lpstr>Calibri</vt:lpstr>
      <vt:lpstr>Times New Roman</vt:lpstr>
      <vt:lpstr>Office 主题</vt:lpstr>
      <vt:lpstr>1_Office 主题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</cp:revision>
  <dcterms:created xsi:type="dcterms:W3CDTF">2025-03-25T17:10:40Z</dcterms:created>
  <dcterms:modified xsi:type="dcterms:W3CDTF">2025-03-25T17:13:52Z</dcterms:modified>
</cp:coreProperties>
</file>