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29DD-7DBC-463B-8643-1266941E2F8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C0D12-172B-4593-ADFE-F8218BB7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67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2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95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3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2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279" y="2501735"/>
            <a:ext cx="11368644" cy="3103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31: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 TRỪ SỐ CÓ HAI CHỮ SỐ CHO SỐ CÓ MỘT CHỮ SỐ (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013363" y="133963"/>
            <a:ext cx="1091056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79702" y="1023507"/>
            <a:ext cx="3577881" cy="237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31837" cy="1682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37" y="1682642"/>
            <a:ext cx="3479800" cy="62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337" y="2304942"/>
            <a:ext cx="31750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438" y="2168463"/>
            <a:ext cx="902287" cy="78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673" y="2304942"/>
            <a:ext cx="2486379" cy="950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337" y="3580007"/>
            <a:ext cx="4368800" cy="1371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588918" y="4133741"/>
            <a:ext cx="679215" cy="60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3709871" y="4133741"/>
            <a:ext cx="760764" cy="60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Oval 13"/>
          <p:cNvSpPr/>
          <p:nvPr/>
        </p:nvSpPr>
        <p:spPr>
          <a:xfrm>
            <a:off x="4912374" y="4133741"/>
            <a:ext cx="760764" cy="607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016" y="3916069"/>
            <a:ext cx="2528709" cy="10429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2766" y="3834985"/>
            <a:ext cx="902287" cy="861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4987" y="5042769"/>
            <a:ext cx="5473700" cy="12319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912374" y="5658717"/>
            <a:ext cx="797748" cy="53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Oval 18"/>
          <p:cNvSpPr/>
          <p:nvPr/>
        </p:nvSpPr>
        <p:spPr>
          <a:xfrm>
            <a:off x="6101347" y="5658717"/>
            <a:ext cx="797748" cy="53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3181" y="4951607"/>
            <a:ext cx="2486379" cy="12345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27508" y="5376922"/>
            <a:ext cx="677333" cy="39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11404" y="3617202"/>
            <a:ext cx="677333" cy="39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125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254" y="1775525"/>
            <a:ext cx="3448069" cy="5082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3323" y="1775525"/>
            <a:ext cx="1938216" cy="1100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323" y="1775525"/>
            <a:ext cx="1578708" cy="959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377" y="1444271"/>
            <a:ext cx="5270500" cy="5143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495824" y="2876062"/>
            <a:ext cx="797785" cy="570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52476" y="5502610"/>
            <a:ext cx="797785" cy="570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52476" y="2876062"/>
            <a:ext cx="797785" cy="570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95824" y="5502610"/>
            <a:ext cx="797785" cy="570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07553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4" y="1692392"/>
            <a:ext cx="53086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942" y="2331391"/>
            <a:ext cx="2288753" cy="4421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236" y="2606792"/>
            <a:ext cx="2405797" cy="425120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337367" y="2781862"/>
            <a:ext cx="828603" cy="69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3" name="Oval 12"/>
          <p:cNvSpPr/>
          <p:nvPr/>
        </p:nvSpPr>
        <p:spPr>
          <a:xfrm>
            <a:off x="9307263" y="4314390"/>
            <a:ext cx="828603" cy="69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4" name="Oval 13"/>
          <p:cNvSpPr/>
          <p:nvPr/>
        </p:nvSpPr>
        <p:spPr>
          <a:xfrm>
            <a:off x="9284309" y="5741372"/>
            <a:ext cx="828603" cy="69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2436899" y="2899598"/>
            <a:ext cx="828603" cy="69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2406795" y="4432126"/>
            <a:ext cx="828603" cy="69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7" name="Oval 16"/>
          <p:cNvSpPr/>
          <p:nvPr/>
        </p:nvSpPr>
        <p:spPr>
          <a:xfrm>
            <a:off x="2383841" y="5859108"/>
            <a:ext cx="828603" cy="69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756386" y="3474248"/>
            <a:ext cx="2649125" cy="14025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41334" y="3356563"/>
            <a:ext cx="2664177" cy="292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41334" y="4876801"/>
            <a:ext cx="2664177" cy="15569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64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69" y="1595496"/>
            <a:ext cx="12013732" cy="52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" y="1595496"/>
            <a:ext cx="12013732" cy="52625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57776" y="3102812"/>
          <a:ext cx="3236147" cy="52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87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29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Arial-Rounded</vt:lpstr>
      <vt:lpstr>AvantGarde Md BT</vt:lpstr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2025-03-25T17:12:27Z</dcterms:created>
  <dcterms:modified xsi:type="dcterms:W3CDTF">2025-03-25T17:14:05Z</dcterms:modified>
</cp:coreProperties>
</file>