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94" r:id="rId5"/>
    <p:sldId id="275" r:id="rId6"/>
    <p:sldId id="276" r:id="rId7"/>
    <p:sldId id="277" r:id="rId8"/>
    <p:sldId id="278" r:id="rId9"/>
    <p:sldId id="279" r:id="rId10"/>
    <p:sldId id="290" r:id="rId11"/>
    <p:sldId id="291" r:id="rId12"/>
    <p:sldId id="292" r:id="rId13"/>
    <p:sldId id="281" r:id="rId14"/>
    <p:sldId id="282" r:id="rId15"/>
    <p:sldId id="283" r:id="rId16"/>
    <p:sldId id="289" r:id="rId17"/>
    <p:sldId id="293" r:id="rId18"/>
    <p:sldId id="285" r:id="rId19"/>
    <p:sldId id="286" r:id="rId20"/>
    <p:sldId id="287" r:id="rId21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3"/>
    </p:embeddedFont>
    <p:embeddedFont>
      <p:font typeface="HL Hoctr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Rounded" panose="020B0500000000000000" charset="0"/>
      <p:regular r:id="rId29"/>
    </p:embeddedFont>
    <p:embeddedFont>
      <p:font typeface="DFPOP1-W9" panose="02010609010101010101" pitchFamily="1" charset="-128"/>
      <p:regular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4"/>
            <p14:sldId id="275"/>
            <p14:sldId id="276"/>
            <p14:sldId id="277"/>
            <p14:sldId id="278"/>
            <p14:sldId id="279"/>
            <p14:sldId id="290"/>
            <p14:sldId id="291"/>
            <p14:sldId id="292"/>
            <p14:sldId id="281"/>
            <p14:sldId id="282"/>
            <p14:sldId id="283"/>
            <p14:sldId id="289"/>
            <p14:sldId id="293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88" d="100"/>
          <a:sy n="88" d="100"/>
        </p:scale>
        <p:origin x="8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34346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284039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1: KIẾN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VÀ CHIM BỒ CÂU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39" y="2171411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7408" y="13488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781218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6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83712" y="4627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59143" y="1140698"/>
            <a:ext cx="6033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3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6167539" y="1146466"/>
            <a:ext cx="3226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534366" y="1149932"/>
            <a:ext cx="37366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3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 descr="C:\Users\Administrator\Desktop\file ảnh TV\Kiến và chim bồ câu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3" y="2001996"/>
            <a:ext cx="9066667" cy="25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339224" y="686507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9224" y="1061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3" y="690879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81318" y="155693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689568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148160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71190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4" y="686506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181007" y="686505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81319" y="21962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214171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2" descr="C:\Users\Administrator\Desktop\file ảnh TV\Kiến và chim bồ câu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81004"/>
            <a:ext cx="9130142" cy="23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7284E-6 L -0.06094 0.1654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33472 0.2935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14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742927" y="501157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</a:t>
            </a:r>
            <a:r>
              <a:rPr lang="vi-VN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</a:t>
            </a:r>
            <a:r>
              <a:rPr lang="vi-VN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 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48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ớc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file ảnh TV\Kiến và chim bồ câu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116"/>
            <a:ext cx="9095239" cy="36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Tìm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b="1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1825" y="191144"/>
            <a:ext cx="8279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661799"/>
            <a:ext cx="792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51688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93820" y="137404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32082" y="175041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84549" y="20997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00482" y="24218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57990" y="23837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28602" y="27894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87486" y="3437243"/>
            <a:ext cx="539808" cy="38922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7959" y="3824778"/>
            <a:ext cx="665254" cy="28433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7960" y="4152804"/>
            <a:ext cx="648270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87486" y="3115169"/>
            <a:ext cx="566216" cy="3220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7960" y="4475094"/>
            <a:ext cx="677737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3276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05548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84729" y="30746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97700" y="762000"/>
            <a:ext cx="100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34050" y="1739900"/>
            <a:ext cx="118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7732" y="2405464"/>
            <a:ext cx="100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file ảnh TV\Kiến và chim bồ câu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886"/>
            <a:ext cx="9144000" cy="40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file ảnh TV\Kiến và chim bồ câu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183"/>
            <a:ext cx="9144000" cy="37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file ảnh TV\Kiến và chim bồ câu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" y="368300"/>
            <a:ext cx="9066667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4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220</Words>
  <Application>Microsoft Office PowerPoint</Application>
  <PresentationFormat>On-screen Show (16:9)</PresentationFormat>
  <Paragraphs>82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HL Hoctro</vt:lpstr>
      <vt:lpstr>华康少女文字W5</vt:lpstr>
      <vt:lpstr>Calibri</vt:lpstr>
      <vt:lpstr>Arial-Rounded</vt:lpstr>
      <vt:lpstr>DFPOP1-W9</vt:lpstr>
      <vt:lpstr>Times New Roman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50</cp:revision>
  <dcterms:created xsi:type="dcterms:W3CDTF">2020-08-13T09:19:08Z</dcterms:created>
  <dcterms:modified xsi:type="dcterms:W3CDTF">2025-03-25T16:46:34Z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