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1"/>
  </p:notesMasterIdLst>
  <p:sldIdLst>
    <p:sldId id="302" r:id="rId5"/>
    <p:sldId id="275" r:id="rId6"/>
    <p:sldId id="297" r:id="rId7"/>
    <p:sldId id="277" r:id="rId8"/>
    <p:sldId id="279" r:id="rId9"/>
    <p:sldId id="300" r:id="rId10"/>
    <p:sldId id="298" r:id="rId11"/>
    <p:sldId id="299" r:id="rId12"/>
    <p:sldId id="281" r:id="rId13"/>
    <p:sldId id="282" r:id="rId14"/>
    <p:sldId id="283" r:id="rId15"/>
    <p:sldId id="284" r:id="rId16"/>
    <p:sldId id="301" r:id="rId17"/>
    <p:sldId id="285" r:id="rId18"/>
    <p:sldId id="290" r:id="rId19"/>
    <p:sldId id="287"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HL Hoctro" panose="020B0604020202020204" charset="0"/>
      <p:regular r:id="rId26"/>
    </p:embeddedFont>
    <p:embeddedFont>
      <p:font typeface="宋体" panose="02010600030101010101" pitchFamily="2" charset="-122"/>
      <p:regular r:id="rId27"/>
    </p:embeddedFont>
    <p:embeddedFont>
      <p:font typeface="Arial-Rounded" panose="020B0500000000000000" charset="0"/>
      <p:regular r:id="rId28"/>
    </p:embeddedFont>
    <p:embeddedFont>
      <p:font typeface="DFPOP1-W9" panose="02010609010101010101" pitchFamily="1" charset="-128"/>
      <p:regular r:id="rId29"/>
    </p:embeddedFont>
  </p:embeddedFontLst>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89293C27-06D2-442F-A694-0966E65ACEDD}">
          <p14:sldIdLst>
            <p14:sldId id="302"/>
            <p14:sldId id="275"/>
            <p14:sldId id="297"/>
            <p14:sldId id="277"/>
            <p14:sldId id="279"/>
            <p14:sldId id="300"/>
            <p14:sldId id="298"/>
            <p14:sldId id="299"/>
            <p14:sldId id="281"/>
            <p14:sldId id="282"/>
            <p14:sldId id="283"/>
            <p14:sldId id="284"/>
            <p14:sldId id="301"/>
            <p14:sldId id="285"/>
            <p14:sldId id="290"/>
            <p14:sldId id="28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A420"/>
    <a:srgbClr val="F14420"/>
    <a:srgbClr val="679C31"/>
    <a:srgbClr val="920000"/>
    <a:srgbClr val="F56636"/>
    <a:srgbClr val="EF2A19"/>
    <a:srgbClr val="A9250B"/>
    <a:srgbClr val="FF6600"/>
    <a:srgbClr val="8CB823"/>
    <a:srgbClr val="C4D8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ADC2EE-9B3C-458B-A42D-C4ACB5BF02CE}" v="893" dt="2020-08-13T12:42:42.9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5929" autoAdjust="0"/>
    <p:restoredTop sz="94660"/>
  </p:normalViewPr>
  <p:slideViewPr>
    <p:cSldViewPr snapToGrid="0">
      <p:cViewPr varScale="1">
        <p:scale>
          <a:sx n="36" d="100"/>
          <a:sy n="36" d="100"/>
        </p:scale>
        <p:origin x="24" y="414"/>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5.fntdata"/><Relationship Id="rId3" Type="http://schemas.openxmlformats.org/officeDocument/2006/relationships/customXml" Target="../customXml/item3.xml"/><Relationship Id="rId21" Type="http://schemas.openxmlformats.org/officeDocument/2006/relationships/notesMaster" Target="notesMasters/notesMaster1.xml"/><Relationship Id="rId34" Type="http://schemas.openxmlformats.org/officeDocument/2006/relationships/tableStyles" Target="tableStyle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4.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3.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2.fntdata"/><Relationship Id="rId28" Type="http://schemas.openxmlformats.org/officeDocument/2006/relationships/font" Target="fonts/font7.fntdata"/><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ags" Target="tags/tag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am Thi Minh Phuong" userId="59a886c1-9eb9-4e41-a264-fe10a6ee0c2c" providerId="ADAL" clId="{70ADC2EE-9B3C-458B-A42D-C4ACB5BF02CE}"/>
    <pc:docChg chg="undo custSel addSld delSld modSld sldOrd modSection">
      <pc:chgData name="Pham Thi Minh Phuong" userId="59a886c1-9eb9-4e41-a264-fe10a6ee0c2c" providerId="ADAL" clId="{70ADC2EE-9B3C-458B-A42D-C4ACB5BF02CE}" dt="2020-08-13T12:43:09.445" v="1275" actId="47"/>
      <pc:docMkLst>
        <pc:docMk/>
      </pc:docMkLst>
      <pc:sldChg chg="del">
        <pc:chgData name="Pham Thi Minh Phuong" userId="59a886c1-9eb9-4e41-a264-fe10a6ee0c2c" providerId="ADAL" clId="{70ADC2EE-9B3C-458B-A42D-C4ACB5BF02CE}" dt="2020-08-13T12:43:09.445" v="1275" actId="47"/>
        <pc:sldMkLst>
          <pc:docMk/>
          <pc:sldMk cId="0" sldId="265"/>
        </pc:sldMkLst>
      </pc:sldChg>
      <pc:sldChg chg="ord">
        <pc:chgData name="Pham Thi Minh Phuong" userId="59a886c1-9eb9-4e41-a264-fe10a6ee0c2c" providerId="ADAL" clId="{70ADC2EE-9B3C-458B-A42D-C4ACB5BF02CE}" dt="2020-08-13T12:22:30.495" v="697"/>
        <pc:sldMkLst>
          <pc:docMk/>
          <pc:sldMk cId="2825134617" sldId="270"/>
        </pc:sldMkLst>
      </pc:sldChg>
      <pc:sldChg chg="addSp delSp modSp add mod delAnim modAnim">
        <pc:chgData name="Pham Thi Minh Phuong" userId="59a886c1-9eb9-4e41-a264-fe10a6ee0c2c" providerId="ADAL" clId="{70ADC2EE-9B3C-458B-A42D-C4ACB5BF02CE}" dt="2020-08-13T12:02:50.467" v="47"/>
        <pc:sldMkLst>
          <pc:docMk/>
          <pc:sldMk cId="2645575311" sldId="280"/>
        </pc:sldMkLst>
        <pc:spChg chg="mod">
          <ac:chgData name="Pham Thi Minh Phuong" userId="59a886c1-9eb9-4e41-a264-fe10a6ee0c2c" providerId="ADAL" clId="{70ADC2EE-9B3C-458B-A42D-C4ACB5BF02CE}" dt="2020-08-13T11:43:31.795" v="30" actId="1076"/>
          <ac:spMkLst>
            <pc:docMk/>
            <pc:sldMk cId="2645575311" sldId="280"/>
            <ac:spMk id="4" creationId="{DAECB3AA-DE44-4B2E-8E42-EC1E254E3EC5}"/>
          </ac:spMkLst>
        </pc:spChg>
        <pc:spChg chg="del mod">
          <ac:chgData name="Pham Thi Minh Phuong" userId="59a886c1-9eb9-4e41-a264-fe10a6ee0c2c" providerId="ADAL" clId="{70ADC2EE-9B3C-458B-A42D-C4ACB5BF02CE}" dt="2020-08-13T11:42:41.313" v="5" actId="478"/>
          <ac:spMkLst>
            <pc:docMk/>
            <pc:sldMk cId="2645575311" sldId="280"/>
            <ac:spMk id="5" creationId="{D97AFF8F-506F-4519-A1B5-52D97C6C130F}"/>
          </ac:spMkLst>
        </pc:spChg>
        <pc:spChg chg="del mod">
          <ac:chgData name="Pham Thi Minh Phuong" userId="59a886c1-9eb9-4e41-a264-fe10a6ee0c2c" providerId="ADAL" clId="{70ADC2EE-9B3C-458B-A42D-C4ACB5BF02CE}" dt="2020-08-13T11:42:37.781" v="3" actId="478"/>
          <ac:spMkLst>
            <pc:docMk/>
            <pc:sldMk cId="2645575311" sldId="280"/>
            <ac:spMk id="6" creationId="{BEF69370-038A-4CCC-B259-2DF7CD5468DF}"/>
          </ac:spMkLst>
        </pc:spChg>
        <pc:picChg chg="del">
          <ac:chgData name="Pham Thi Minh Phuong" userId="59a886c1-9eb9-4e41-a264-fe10a6ee0c2c" providerId="ADAL" clId="{70ADC2EE-9B3C-458B-A42D-C4ACB5BF02CE}" dt="2020-08-13T11:42:34.624" v="1" actId="478"/>
          <ac:picMkLst>
            <pc:docMk/>
            <pc:sldMk cId="2645575311" sldId="280"/>
            <ac:picMk id="3" creationId="{27C78D3E-DE5B-4098-A02B-EF0192F8D4A2}"/>
          </ac:picMkLst>
        </pc:picChg>
        <pc:picChg chg="add mod modCrop">
          <ac:chgData name="Pham Thi Minh Phuong" userId="59a886c1-9eb9-4e41-a264-fe10a6ee0c2c" providerId="ADAL" clId="{70ADC2EE-9B3C-458B-A42D-C4ACB5BF02CE}" dt="2020-08-13T11:49:54.897" v="34" actId="1076"/>
          <ac:picMkLst>
            <pc:docMk/>
            <pc:sldMk cId="2645575311" sldId="280"/>
            <ac:picMk id="7" creationId="{456507CA-563C-4E84-96BC-D406D155209E}"/>
          </ac:picMkLst>
        </pc:picChg>
        <pc:picChg chg="add mod modCrop">
          <ac:chgData name="Pham Thi Minh Phuong" userId="59a886c1-9eb9-4e41-a264-fe10a6ee0c2c" providerId="ADAL" clId="{70ADC2EE-9B3C-458B-A42D-C4ACB5BF02CE}" dt="2020-08-13T12:01:26.223" v="41" actId="1076"/>
          <ac:picMkLst>
            <pc:docMk/>
            <pc:sldMk cId="2645575311" sldId="280"/>
            <ac:picMk id="8" creationId="{184C4DBE-C93C-41EF-923B-72B16638A915}"/>
          </ac:picMkLst>
        </pc:picChg>
      </pc:sldChg>
      <pc:sldChg chg="addSp delSp modSp add mod modTransition addAnim delAnim modAnim">
        <pc:chgData name="Pham Thi Minh Phuong" userId="59a886c1-9eb9-4e41-a264-fe10a6ee0c2c" providerId="ADAL" clId="{70ADC2EE-9B3C-458B-A42D-C4ACB5BF02CE}" dt="2020-08-13T12:20:36.271" v="618" actId="1076"/>
        <pc:sldMkLst>
          <pc:docMk/>
          <pc:sldMk cId="4085870559" sldId="281"/>
        </pc:sldMkLst>
        <pc:spChg chg="mod">
          <ac:chgData name="Pham Thi Minh Phuong" userId="59a886c1-9eb9-4e41-a264-fe10a6ee0c2c" providerId="ADAL" clId="{70ADC2EE-9B3C-458B-A42D-C4ACB5BF02CE}" dt="2020-08-13T12:20:36.271" v="618" actId="1076"/>
          <ac:spMkLst>
            <pc:docMk/>
            <pc:sldMk cId="4085870559" sldId="281"/>
            <ac:spMk id="4" creationId="{DAECB3AA-DE44-4B2E-8E42-EC1E254E3EC5}"/>
          </ac:spMkLst>
        </pc:spChg>
        <pc:spChg chg="add del mod">
          <ac:chgData name="Pham Thi Minh Phuong" userId="59a886c1-9eb9-4e41-a264-fe10a6ee0c2c" providerId="ADAL" clId="{70ADC2EE-9B3C-458B-A42D-C4ACB5BF02CE}" dt="2020-08-13T12:05:09.241" v="159" actId="478"/>
          <ac:spMkLst>
            <pc:docMk/>
            <pc:sldMk cId="4085870559" sldId="281"/>
            <ac:spMk id="5" creationId="{4B0C02D3-BE6B-4097-8EEA-F4160CA348FB}"/>
          </ac:spMkLst>
        </pc:spChg>
        <pc:spChg chg="add del mod">
          <ac:chgData name="Pham Thi Minh Phuong" userId="59a886c1-9eb9-4e41-a264-fe10a6ee0c2c" providerId="ADAL" clId="{70ADC2EE-9B3C-458B-A42D-C4ACB5BF02CE}" dt="2020-08-13T12:18:54.657" v="552" actId="478"/>
          <ac:spMkLst>
            <pc:docMk/>
            <pc:sldMk cId="4085870559" sldId="281"/>
            <ac:spMk id="6" creationId="{17DAEFD8-428E-45E8-A326-6B222640B924}"/>
          </ac:spMkLst>
        </pc:spChg>
        <pc:spChg chg="add del mod">
          <ac:chgData name="Pham Thi Minh Phuong" userId="59a886c1-9eb9-4e41-a264-fe10a6ee0c2c" providerId="ADAL" clId="{70ADC2EE-9B3C-458B-A42D-C4ACB5BF02CE}" dt="2020-08-13T12:19:21.928" v="590" actId="20577"/>
          <ac:spMkLst>
            <pc:docMk/>
            <pc:sldMk cId="4085870559" sldId="281"/>
            <ac:spMk id="9" creationId="{7B87E5EA-B738-483C-BD90-0802211D530F}"/>
          </ac:spMkLst>
        </pc:spChg>
        <pc:spChg chg="add mod">
          <ac:chgData name="Pham Thi Minh Phuong" userId="59a886c1-9eb9-4e41-a264-fe10a6ee0c2c" providerId="ADAL" clId="{70ADC2EE-9B3C-458B-A42D-C4ACB5BF02CE}" dt="2020-08-13T12:19:31.589" v="592" actId="1076"/>
          <ac:spMkLst>
            <pc:docMk/>
            <pc:sldMk cId="4085870559" sldId="281"/>
            <ac:spMk id="10" creationId="{6AC064CB-F32F-40DB-A8F8-D2BDF9EB5902}"/>
          </ac:spMkLst>
        </pc:spChg>
        <pc:spChg chg="add mod">
          <ac:chgData name="Pham Thi Minh Phuong" userId="59a886c1-9eb9-4e41-a264-fe10a6ee0c2c" providerId="ADAL" clId="{70ADC2EE-9B3C-458B-A42D-C4ACB5BF02CE}" dt="2020-08-13T12:20:16.844" v="616" actId="1076"/>
          <ac:spMkLst>
            <pc:docMk/>
            <pc:sldMk cId="4085870559" sldId="281"/>
            <ac:spMk id="11" creationId="{40914BD5-55B4-4A73-8F34-EF6C6547B99C}"/>
          </ac:spMkLst>
        </pc:spChg>
        <pc:picChg chg="add del mod">
          <ac:chgData name="Pham Thi Minh Phuong" userId="59a886c1-9eb9-4e41-a264-fe10a6ee0c2c" providerId="ADAL" clId="{70ADC2EE-9B3C-458B-A42D-C4ACB5BF02CE}" dt="2020-08-13T12:18:44.605" v="549" actId="478"/>
          <ac:picMkLst>
            <pc:docMk/>
            <pc:sldMk cId="4085870559" sldId="281"/>
            <ac:picMk id="3" creationId="{A67A21D7-114B-4DE2-9C48-8241812B59C5}"/>
          </ac:picMkLst>
        </pc:picChg>
        <pc:picChg chg="del">
          <ac:chgData name="Pham Thi Minh Phuong" userId="59a886c1-9eb9-4e41-a264-fe10a6ee0c2c" providerId="ADAL" clId="{70ADC2EE-9B3C-458B-A42D-C4ACB5BF02CE}" dt="2020-08-13T12:03:36.089" v="50" actId="478"/>
          <ac:picMkLst>
            <pc:docMk/>
            <pc:sldMk cId="4085870559" sldId="281"/>
            <ac:picMk id="7" creationId="{456507CA-563C-4E84-96BC-D406D155209E}"/>
          </ac:picMkLst>
        </pc:picChg>
        <pc:picChg chg="del">
          <ac:chgData name="Pham Thi Minh Phuong" userId="59a886c1-9eb9-4e41-a264-fe10a6ee0c2c" providerId="ADAL" clId="{70ADC2EE-9B3C-458B-A42D-C4ACB5BF02CE}" dt="2020-08-13T12:03:35.219" v="49" actId="478"/>
          <ac:picMkLst>
            <pc:docMk/>
            <pc:sldMk cId="4085870559" sldId="281"/>
            <ac:picMk id="8" creationId="{184C4DBE-C93C-41EF-923B-72B16638A915}"/>
          </ac:picMkLst>
        </pc:picChg>
      </pc:sldChg>
      <pc:sldChg chg="addSp delSp modSp add mod delAnim modAnim">
        <pc:chgData name="Pham Thi Minh Phuong" userId="59a886c1-9eb9-4e41-a264-fe10a6ee0c2c" providerId="ADAL" clId="{70ADC2EE-9B3C-458B-A42D-C4ACB5BF02CE}" dt="2020-08-13T12:18:05.945" v="548"/>
        <pc:sldMkLst>
          <pc:docMk/>
          <pc:sldMk cId="3398830490" sldId="282"/>
        </pc:sldMkLst>
        <pc:spChg chg="mod">
          <ac:chgData name="Pham Thi Minh Phuong" userId="59a886c1-9eb9-4e41-a264-fe10a6ee0c2c" providerId="ADAL" clId="{70ADC2EE-9B3C-458B-A42D-C4ACB5BF02CE}" dt="2020-08-13T12:10:40.993" v="358" actId="1076"/>
          <ac:spMkLst>
            <pc:docMk/>
            <pc:sldMk cId="3398830490" sldId="282"/>
            <ac:spMk id="4" creationId="{DAECB3AA-DE44-4B2E-8E42-EC1E254E3EC5}"/>
          </ac:spMkLst>
        </pc:spChg>
        <pc:spChg chg="mod">
          <ac:chgData name="Pham Thi Minh Phuong" userId="59a886c1-9eb9-4e41-a264-fe10a6ee0c2c" providerId="ADAL" clId="{70ADC2EE-9B3C-458B-A42D-C4ACB5BF02CE}" dt="2020-08-13T12:12:44.113" v="435" actId="207"/>
          <ac:spMkLst>
            <pc:docMk/>
            <pc:sldMk cId="3398830490" sldId="282"/>
            <ac:spMk id="5" creationId="{D97AFF8F-506F-4519-A1B5-52D97C6C130F}"/>
          </ac:spMkLst>
        </pc:spChg>
        <pc:spChg chg="mod">
          <ac:chgData name="Pham Thi Minh Phuong" userId="59a886c1-9eb9-4e41-a264-fe10a6ee0c2c" providerId="ADAL" clId="{70ADC2EE-9B3C-458B-A42D-C4ACB5BF02CE}" dt="2020-08-13T12:17:56.132" v="546" actId="1076"/>
          <ac:spMkLst>
            <pc:docMk/>
            <pc:sldMk cId="3398830490" sldId="282"/>
            <ac:spMk id="6" creationId="{BEF69370-038A-4CCC-B259-2DF7CD5468DF}"/>
          </ac:spMkLst>
        </pc:spChg>
        <pc:spChg chg="add mod ord">
          <ac:chgData name="Pham Thi Minh Phuong" userId="59a886c1-9eb9-4e41-a264-fe10a6ee0c2c" providerId="ADAL" clId="{70ADC2EE-9B3C-458B-A42D-C4ACB5BF02CE}" dt="2020-08-13T12:11:58.156" v="411" actId="14100"/>
          <ac:spMkLst>
            <pc:docMk/>
            <pc:sldMk cId="3398830490" sldId="282"/>
            <ac:spMk id="8" creationId="{63EAF4D1-AA65-4EFA-BD15-B31C71E1FD91}"/>
          </ac:spMkLst>
        </pc:spChg>
        <pc:spChg chg="add mod">
          <ac:chgData name="Pham Thi Minh Phuong" userId="59a886c1-9eb9-4e41-a264-fe10a6ee0c2c" providerId="ADAL" clId="{70ADC2EE-9B3C-458B-A42D-C4ACB5BF02CE}" dt="2020-08-13T12:12:37.912" v="434" actId="207"/>
          <ac:spMkLst>
            <pc:docMk/>
            <pc:sldMk cId="3398830490" sldId="282"/>
            <ac:spMk id="9" creationId="{DB9B755B-9E32-4739-B22C-9B8497B3881F}"/>
          </ac:spMkLst>
        </pc:spChg>
        <pc:spChg chg="add mod">
          <ac:chgData name="Pham Thi Minh Phuong" userId="59a886c1-9eb9-4e41-a264-fe10a6ee0c2c" providerId="ADAL" clId="{70ADC2EE-9B3C-458B-A42D-C4ACB5BF02CE}" dt="2020-08-13T12:14:32.834" v="531" actId="1076"/>
          <ac:spMkLst>
            <pc:docMk/>
            <pc:sldMk cId="3398830490" sldId="282"/>
            <ac:spMk id="10" creationId="{A2F459A0-6A26-4DA5-B309-4C38E867922B}"/>
          </ac:spMkLst>
        </pc:spChg>
        <pc:picChg chg="del mod modCrop">
          <ac:chgData name="Pham Thi Minh Phuong" userId="59a886c1-9eb9-4e41-a264-fe10a6ee0c2c" providerId="ADAL" clId="{70ADC2EE-9B3C-458B-A42D-C4ACB5BF02CE}" dt="2020-08-13T12:09:50.004" v="254" actId="478"/>
          <ac:picMkLst>
            <pc:docMk/>
            <pc:sldMk cId="3398830490" sldId="282"/>
            <ac:picMk id="3" creationId="{27C78D3E-DE5B-4098-A02B-EF0192F8D4A2}"/>
          </ac:picMkLst>
        </pc:picChg>
        <pc:picChg chg="add del mod">
          <ac:chgData name="Pham Thi Minh Phuong" userId="59a886c1-9eb9-4e41-a264-fe10a6ee0c2c" providerId="ADAL" clId="{70ADC2EE-9B3C-458B-A42D-C4ACB5BF02CE}" dt="2020-08-13T12:10:15.206" v="259" actId="478"/>
          <ac:picMkLst>
            <pc:docMk/>
            <pc:sldMk cId="3398830490" sldId="282"/>
            <ac:picMk id="7" creationId="{DE9E3206-D168-4D6E-AFDF-845914F93695}"/>
          </ac:picMkLst>
        </pc:picChg>
      </pc:sldChg>
      <pc:sldChg chg="delSp modSp add mod delAnim modAnim">
        <pc:chgData name="Pham Thi Minh Phuong" userId="59a886c1-9eb9-4e41-a264-fe10a6ee0c2c" providerId="ADAL" clId="{70ADC2EE-9B3C-458B-A42D-C4ACB5BF02CE}" dt="2020-08-13T12:22:48.521" v="703"/>
        <pc:sldMkLst>
          <pc:docMk/>
          <pc:sldMk cId="2837296450" sldId="283"/>
        </pc:sldMkLst>
        <pc:spChg chg="mod">
          <ac:chgData name="Pham Thi Minh Phuong" userId="59a886c1-9eb9-4e41-a264-fe10a6ee0c2c" providerId="ADAL" clId="{70ADC2EE-9B3C-458B-A42D-C4ACB5BF02CE}" dt="2020-08-13T12:22:18.764" v="695" actId="20577"/>
          <ac:spMkLst>
            <pc:docMk/>
            <pc:sldMk cId="2837296450" sldId="283"/>
            <ac:spMk id="4" creationId="{DAECB3AA-DE44-4B2E-8E42-EC1E254E3EC5}"/>
          </ac:spMkLst>
        </pc:spChg>
        <pc:spChg chg="del">
          <ac:chgData name="Pham Thi Minh Phuong" userId="59a886c1-9eb9-4e41-a264-fe10a6ee0c2c" providerId="ADAL" clId="{70ADC2EE-9B3C-458B-A42D-C4ACB5BF02CE}" dt="2020-08-13T12:21:39.465" v="625" actId="478"/>
          <ac:spMkLst>
            <pc:docMk/>
            <pc:sldMk cId="2837296450" sldId="283"/>
            <ac:spMk id="5" creationId="{D97AFF8F-506F-4519-A1B5-52D97C6C130F}"/>
          </ac:spMkLst>
        </pc:spChg>
        <pc:spChg chg="del mod">
          <ac:chgData name="Pham Thi Minh Phuong" userId="59a886c1-9eb9-4e41-a264-fe10a6ee0c2c" providerId="ADAL" clId="{70ADC2EE-9B3C-458B-A42D-C4ACB5BF02CE}" dt="2020-08-13T12:21:37.552" v="624" actId="478"/>
          <ac:spMkLst>
            <pc:docMk/>
            <pc:sldMk cId="2837296450" sldId="283"/>
            <ac:spMk id="6" creationId="{BEF69370-038A-4CCC-B259-2DF7CD5468DF}"/>
          </ac:spMkLst>
        </pc:spChg>
        <pc:picChg chg="mod modCrop">
          <ac:chgData name="Pham Thi Minh Phuong" userId="59a886c1-9eb9-4e41-a264-fe10a6ee0c2c" providerId="ADAL" clId="{70ADC2EE-9B3C-458B-A42D-C4ACB5BF02CE}" dt="2020-08-13T12:22:41.978" v="701" actId="1076"/>
          <ac:picMkLst>
            <pc:docMk/>
            <pc:sldMk cId="2837296450" sldId="283"/>
            <ac:picMk id="3" creationId="{27C78D3E-DE5B-4098-A02B-EF0192F8D4A2}"/>
          </ac:picMkLst>
        </pc:picChg>
      </pc:sldChg>
      <pc:sldChg chg="addSp modSp add mod modAnim">
        <pc:chgData name="Pham Thi Minh Phuong" userId="59a886c1-9eb9-4e41-a264-fe10a6ee0c2c" providerId="ADAL" clId="{70ADC2EE-9B3C-458B-A42D-C4ACB5BF02CE}" dt="2020-08-13T12:26:49.807" v="739" actId="571"/>
        <pc:sldMkLst>
          <pc:docMk/>
          <pc:sldMk cId="2088887311" sldId="284"/>
        </pc:sldMkLst>
        <pc:spChg chg="add mod">
          <ac:chgData name="Pham Thi Minh Phuong" userId="59a886c1-9eb9-4e41-a264-fe10a6ee0c2c" providerId="ADAL" clId="{70ADC2EE-9B3C-458B-A42D-C4ACB5BF02CE}" dt="2020-08-13T12:26:15.831" v="734" actId="1582"/>
          <ac:spMkLst>
            <pc:docMk/>
            <pc:sldMk cId="2088887311" sldId="284"/>
            <ac:spMk id="2" creationId="{AA025045-4BEC-4053-AD7F-BB20DBF8B4FF}"/>
          </ac:spMkLst>
        </pc:spChg>
        <pc:spChg chg="mod">
          <ac:chgData name="Pham Thi Minh Phuong" userId="59a886c1-9eb9-4e41-a264-fe10a6ee0c2c" providerId="ADAL" clId="{70ADC2EE-9B3C-458B-A42D-C4ACB5BF02CE}" dt="2020-08-13T12:23:40.053" v="721" actId="14100"/>
          <ac:spMkLst>
            <pc:docMk/>
            <pc:sldMk cId="2088887311" sldId="284"/>
            <ac:spMk id="4" creationId="{DAECB3AA-DE44-4B2E-8E42-EC1E254E3EC5}"/>
          </ac:spMkLst>
        </pc:spChg>
        <pc:spChg chg="add mod">
          <ac:chgData name="Pham Thi Minh Phuong" userId="59a886c1-9eb9-4e41-a264-fe10a6ee0c2c" providerId="ADAL" clId="{70ADC2EE-9B3C-458B-A42D-C4ACB5BF02CE}" dt="2020-08-13T12:26:42.600" v="738" actId="14100"/>
          <ac:spMkLst>
            <pc:docMk/>
            <pc:sldMk cId="2088887311" sldId="284"/>
            <ac:spMk id="5" creationId="{4D1F74B1-A493-4F90-83D0-FFDCD4969EF8}"/>
          </ac:spMkLst>
        </pc:spChg>
        <pc:spChg chg="add mod">
          <ac:chgData name="Pham Thi Minh Phuong" userId="59a886c1-9eb9-4e41-a264-fe10a6ee0c2c" providerId="ADAL" clId="{70ADC2EE-9B3C-458B-A42D-C4ACB5BF02CE}" dt="2020-08-13T12:26:49.807" v="739" actId="571"/>
          <ac:spMkLst>
            <pc:docMk/>
            <pc:sldMk cId="2088887311" sldId="284"/>
            <ac:spMk id="6" creationId="{6E86600A-260E-4EDA-8C1F-2E79C8D20FB9}"/>
          </ac:spMkLst>
        </pc:spChg>
        <pc:picChg chg="mod modCrop">
          <ac:chgData name="Pham Thi Minh Phuong" userId="59a886c1-9eb9-4e41-a264-fe10a6ee0c2c" providerId="ADAL" clId="{70ADC2EE-9B3C-458B-A42D-C4ACB5BF02CE}" dt="2020-08-13T12:25:00.564" v="730" actId="1076"/>
          <ac:picMkLst>
            <pc:docMk/>
            <pc:sldMk cId="2088887311" sldId="284"/>
            <ac:picMk id="3" creationId="{27C78D3E-DE5B-4098-A02B-EF0192F8D4A2}"/>
          </ac:picMkLst>
        </pc:picChg>
      </pc:sldChg>
      <pc:sldChg chg="delSp modSp add mod">
        <pc:chgData name="Pham Thi Minh Phuong" userId="59a886c1-9eb9-4e41-a264-fe10a6ee0c2c" providerId="ADAL" clId="{70ADC2EE-9B3C-458B-A42D-C4ACB5BF02CE}" dt="2020-08-13T12:30:22.459" v="746" actId="1076"/>
        <pc:sldMkLst>
          <pc:docMk/>
          <pc:sldMk cId="3112488098" sldId="285"/>
        </pc:sldMkLst>
        <pc:spChg chg="del">
          <ac:chgData name="Pham Thi Minh Phuong" userId="59a886c1-9eb9-4e41-a264-fe10a6ee0c2c" providerId="ADAL" clId="{70ADC2EE-9B3C-458B-A42D-C4ACB5BF02CE}" dt="2020-08-13T12:30:05.836" v="741" actId="478"/>
          <ac:spMkLst>
            <pc:docMk/>
            <pc:sldMk cId="3112488098" sldId="285"/>
            <ac:spMk id="4" creationId="{DAECB3AA-DE44-4B2E-8E42-EC1E254E3EC5}"/>
          </ac:spMkLst>
        </pc:spChg>
        <pc:picChg chg="mod">
          <ac:chgData name="Pham Thi Minh Phuong" userId="59a886c1-9eb9-4e41-a264-fe10a6ee0c2c" providerId="ADAL" clId="{70ADC2EE-9B3C-458B-A42D-C4ACB5BF02CE}" dt="2020-08-13T12:30:22.459" v="746" actId="1076"/>
          <ac:picMkLst>
            <pc:docMk/>
            <pc:sldMk cId="3112488098" sldId="285"/>
            <ac:picMk id="3" creationId="{27C78D3E-DE5B-4098-A02B-EF0192F8D4A2}"/>
          </ac:picMkLst>
        </pc:picChg>
      </pc:sldChg>
      <pc:sldChg chg="addSp delSp modSp add mod delAnim modAnim">
        <pc:chgData name="Pham Thi Minh Phuong" userId="59a886c1-9eb9-4e41-a264-fe10a6ee0c2c" providerId="ADAL" clId="{70ADC2EE-9B3C-458B-A42D-C4ACB5BF02CE}" dt="2020-08-13T12:38:44.387" v="952" actId="20577"/>
        <pc:sldMkLst>
          <pc:docMk/>
          <pc:sldMk cId="2323096739" sldId="286"/>
        </pc:sldMkLst>
        <pc:spChg chg="add mod">
          <ac:chgData name="Pham Thi Minh Phuong" userId="59a886c1-9eb9-4e41-a264-fe10a6ee0c2c" providerId="ADAL" clId="{70ADC2EE-9B3C-458B-A42D-C4ACB5BF02CE}" dt="2020-08-13T12:35:26.650" v="846" actId="207"/>
          <ac:spMkLst>
            <pc:docMk/>
            <pc:sldMk cId="2323096739" sldId="286"/>
            <ac:spMk id="2" creationId="{112FC4F9-6254-446C-A408-9B87763FFC3D}"/>
          </ac:spMkLst>
        </pc:spChg>
        <pc:spChg chg="mod">
          <ac:chgData name="Pham Thi Minh Phuong" userId="59a886c1-9eb9-4e41-a264-fe10a6ee0c2c" providerId="ADAL" clId="{70ADC2EE-9B3C-458B-A42D-C4ACB5BF02CE}" dt="2020-08-13T12:33:36.556" v="813" actId="1076"/>
          <ac:spMkLst>
            <pc:docMk/>
            <pc:sldMk cId="2323096739" sldId="286"/>
            <ac:spMk id="4" creationId="{DAECB3AA-DE44-4B2E-8E42-EC1E254E3EC5}"/>
          </ac:spMkLst>
        </pc:spChg>
        <pc:spChg chg="add mod">
          <ac:chgData name="Pham Thi Minh Phuong" userId="59a886c1-9eb9-4e41-a264-fe10a6ee0c2c" providerId="ADAL" clId="{70ADC2EE-9B3C-458B-A42D-C4ACB5BF02CE}" dt="2020-08-13T12:36:16.184" v="863" actId="207"/>
          <ac:spMkLst>
            <pc:docMk/>
            <pc:sldMk cId="2323096739" sldId="286"/>
            <ac:spMk id="5" creationId="{E70D5203-C913-4D7A-BAE1-08A9F14E5A39}"/>
          </ac:spMkLst>
        </pc:spChg>
        <pc:spChg chg="add mod">
          <ac:chgData name="Pham Thi Minh Phuong" userId="59a886c1-9eb9-4e41-a264-fe10a6ee0c2c" providerId="ADAL" clId="{70ADC2EE-9B3C-458B-A42D-C4ACB5BF02CE}" dt="2020-08-13T12:36:38.406" v="877" actId="1076"/>
          <ac:spMkLst>
            <pc:docMk/>
            <pc:sldMk cId="2323096739" sldId="286"/>
            <ac:spMk id="6" creationId="{B95B6E9E-E64A-4DCE-A748-3BFC97161753}"/>
          </ac:spMkLst>
        </pc:spChg>
        <pc:spChg chg="add del mod">
          <ac:chgData name="Pham Thi Minh Phuong" userId="59a886c1-9eb9-4e41-a264-fe10a6ee0c2c" providerId="ADAL" clId="{70ADC2EE-9B3C-458B-A42D-C4ACB5BF02CE}" dt="2020-08-13T12:36:54.027" v="880" actId="478"/>
          <ac:spMkLst>
            <pc:docMk/>
            <pc:sldMk cId="2323096739" sldId="286"/>
            <ac:spMk id="7" creationId="{4DCDB8D1-E32A-4FBE-A792-EFB28FD7C8D9}"/>
          </ac:spMkLst>
        </pc:spChg>
        <pc:spChg chg="add mod">
          <ac:chgData name="Pham Thi Minh Phuong" userId="59a886c1-9eb9-4e41-a264-fe10a6ee0c2c" providerId="ADAL" clId="{70ADC2EE-9B3C-458B-A42D-C4ACB5BF02CE}" dt="2020-08-13T12:38:17.195" v="937" actId="1038"/>
          <ac:spMkLst>
            <pc:docMk/>
            <pc:sldMk cId="2323096739" sldId="286"/>
            <ac:spMk id="8" creationId="{CBBFFB9C-BE2C-49E6-A050-4CD40B5FD726}"/>
          </ac:spMkLst>
        </pc:spChg>
        <pc:spChg chg="add mod">
          <ac:chgData name="Pham Thi Minh Phuong" userId="59a886c1-9eb9-4e41-a264-fe10a6ee0c2c" providerId="ADAL" clId="{70ADC2EE-9B3C-458B-A42D-C4ACB5BF02CE}" dt="2020-08-13T12:38:07.998" v="925" actId="20577"/>
          <ac:spMkLst>
            <pc:docMk/>
            <pc:sldMk cId="2323096739" sldId="286"/>
            <ac:spMk id="9" creationId="{BF504A1A-8443-494E-BC4E-32D77EFC1CE9}"/>
          </ac:spMkLst>
        </pc:spChg>
        <pc:spChg chg="add del mod">
          <ac:chgData name="Pham Thi Minh Phuong" userId="59a886c1-9eb9-4e41-a264-fe10a6ee0c2c" providerId="ADAL" clId="{70ADC2EE-9B3C-458B-A42D-C4ACB5BF02CE}" dt="2020-08-13T12:38:26.983" v="940" actId="478"/>
          <ac:spMkLst>
            <pc:docMk/>
            <pc:sldMk cId="2323096739" sldId="286"/>
            <ac:spMk id="10" creationId="{B8D60F63-3909-4B38-8CA3-C56FD2E8F0F7}"/>
          </ac:spMkLst>
        </pc:spChg>
        <pc:spChg chg="add mod">
          <ac:chgData name="Pham Thi Minh Phuong" userId="59a886c1-9eb9-4e41-a264-fe10a6ee0c2c" providerId="ADAL" clId="{70ADC2EE-9B3C-458B-A42D-C4ACB5BF02CE}" dt="2020-08-13T12:38:44.387" v="952" actId="20577"/>
          <ac:spMkLst>
            <pc:docMk/>
            <pc:sldMk cId="2323096739" sldId="286"/>
            <ac:spMk id="11" creationId="{34226D4E-3F01-4C02-81D6-DF350CD10A44}"/>
          </ac:spMkLst>
        </pc:spChg>
        <pc:picChg chg="mod modCrop">
          <ac:chgData name="Pham Thi Minh Phuong" userId="59a886c1-9eb9-4e41-a264-fe10a6ee0c2c" providerId="ADAL" clId="{70ADC2EE-9B3C-458B-A42D-C4ACB5BF02CE}" dt="2020-08-13T12:33:08.040" v="762" actId="14100"/>
          <ac:picMkLst>
            <pc:docMk/>
            <pc:sldMk cId="2323096739" sldId="286"/>
            <ac:picMk id="3" creationId="{27C78D3E-DE5B-4098-A02B-EF0192F8D4A2}"/>
          </ac:picMkLst>
        </pc:picChg>
      </pc:sldChg>
      <pc:sldChg chg="addSp modSp add mod modAnim">
        <pc:chgData name="Pham Thi Minh Phuong" userId="59a886c1-9eb9-4e41-a264-fe10a6ee0c2c" providerId="ADAL" clId="{70ADC2EE-9B3C-458B-A42D-C4ACB5BF02CE}" dt="2020-08-13T12:42:42.922" v="1274" actId="207"/>
        <pc:sldMkLst>
          <pc:docMk/>
          <pc:sldMk cId="3456317301" sldId="287"/>
        </pc:sldMkLst>
        <pc:spChg chg="mod">
          <ac:chgData name="Pham Thi Minh Phuong" userId="59a886c1-9eb9-4e41-a264-fe10a6ee0c2c" providerId="ADAL" clId="{70ADC2EE-9B3C-458B-A42D-C4ACB5BF02CE}" dt="2020-08-13T12:40:29.960" v="1027" actId="1076"/>
          <ac:spMkLst>
            <pc:docMk/>
            <pc:sldMk cId="3456317301" sldId="287"/>
            <ac:spMk id="4" creationId="{DAECB3AA-DE44-4B2E-8E42-EC1E254E3EC5}"/>
          </ac:spMkLst>
        </pc:spChg>
        <pc:spChg chg="add mod">
          <ac:chgData name="Pham Thi Minh Phuong" userId="59a886c1-9eb9-4e41-a264-fe10a6ee0c2c" providerId="ADAL" clId="{70ADC2EE-9B3C-458B-A42D-C4ACB5BF02CE}" dt="2020-08-13T12:41:04.432" v="1067" actId="14100"/>
          <ac:spMkLst>
            <pc:docMk/>
            <pc:sldMk cId="3456317301" sldId="287"/>
            <ac:spMk id="5" creationId="{8EE7D316-1524-4456-B263-AED08A2F4A8F}"/>
          </ac:spMkLst>
        </pc:spChg>
        <pc:spChg chg="add mod">
          <ac:chgData name="Pham Thi Minh Phuong" userId="59a886c1-9eb9-4e41-a264-fe10a6ee0c2c" providerId="ADAL" clId="{70ADC2EE-9B3C-458B-A42D-C4ACB5BF02CE}" dt="2020-08-13T12:42:42.922" v="1274" actId="207"/>
          <ac:spMkLst>
            <pc:docMk/>
            <pc:sldMk cId="3456317301" sldId="287"/>
            <ac:spMk id="6" creationId="{FD33C0DE-D76D-49EC-9F5F-2EB09012767C}"/>
          </ac:spMkLst>
        </pc:spChg>
        <pc:picChg chg="mod modCrop">
          <ac:chgData name="Pham Thi Minh Phuong" userId="59a886c1-9eb9-4e41-a264-fe10a6ee0c2c" providerId="ADAL" clId="{70ADC2EE-9B3C-458B-A42D-C4ACB5BF02CE}" dt="2020-08-13T12:40:05.376" v="964" actId="14100"/>
          <ac:picMkLst>
            <pc:docMk/>
            <pc:sldMk cId="3456317301" sldId="287"/>
            <ac:picMk id="3" creationId="{27C78D3E-DE5B-4098-A02B-EF0192F8D4A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62ACC-35BD-4150-8E45-CFF6493109C7}" type="datetimeFigureOut">
              <a:rPr lang="zh-CN" altLang="en-US" smtClean="0"/>
              <a:t>2025/3/25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D4C845-2BE2-4423-97B3-49F88020EF3B}" type="slidenum">
              <a:rPr lang="zh-CN" altLang="en-US" smtClean="0"/>
              <a:t>‹#›</a:t>
            </a:fld>
            <a:endParaRPr lang="zh-CN" altLang="en-US"/>
          </a:p>
        </p:txBody>
      </p:sp>
    </p:spTree>
    <p:extLst>
      <p:ext uri="{BB962C8B-B14F-4D97-AF65-F5344CB8AC3E}">
        <p14:creationId xmlns:p14="http://schemas.microsoft.com/office/powerpoint/2010/main" val="21597566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aseline="0" dirty="0"/>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60D4C845-2BE2-4423-97B3-49F88020EF3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9424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62E82ED4-375F-4F08-A54B-E5C986F28C77}" type="datetimeFigureOut">
              <a:rPr lang="zh-CN" altLang="en-US" smtClean="0"/>
              <a:t>2025/3/25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62E82ED4-375F-4F08-A54B-E5C986F28C77}" type="datetimeFigureOut">
              <a:rPr lang="zh-CN" altLang="en-US" smtClean="0"/>
              <a:t>2025/3/25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62E82ED4-375F-4F08-A54B-E5C986F28C77}" type="datetimeFigureOut">
              <a:rPr lang="zh-CN" altLang="en-US" smtClean="0"/>
              <a:t>2025/3/25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pic>
        <p:nvPicPr>
          <p:cNvPr id="8" name="图片 7"/>
          <p:cNvPicPr>
            <a:picLocks noChangeAspect="1"/>
          </p:cNvPicPr>
          <p:nvPr userDrawn="1"/>
        </p:nvPicPr>
        <p:blipFill rotWithShape="1">
          <a:blip r:embed="rId4">
            <a:extLst>
              <a:ext uri="{28A0092B-C50C-407E-A947-70E740481C1C}">
                <a14:useLocalDpi xmlns:a14="http://schemas.microsoft.com/office/drawing/2010/main" val="0"/>
              </a:ext>
            </a:extLst>
          </a:blip>
          <a:srcRect l="1" r="153"/>
          <a:stretch>
            <a:fillRect/>
          </a:stretch>
        </p:blipFill>
        <p:spPr>
          <a:xfrm>
            <a:off x="-93027" y="3505218"/>
            <a:ext cx="9130145" cy="1215615"/>
          </a:xfrm>
          <a:prstGeom prst="rect">
            <a:avLst/>
          </a:prstGeom>
        </p:spPr>
      </p:pic>
      <p:pic>
        <p:nvPicPr>
          <p:cNvPr id="9" name="图片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3856" y="4017444"/>
            <a:ext cx="9157856" cy="1126056"/>
          </a:xfrm>
          <a:prstGeom prst="rect">
            <a:avLst/>
          </a:prstGeom>
        </p:spPr>
      </p:pic>
      <p:grpSp>
        <p:nvGrpSpPr>
          <p:cNvPr id="10" name="组合 9"/>
          <p:cNvGrpSpPr/>
          <p:nvPr userDrawn="1"/>
        </p:nvGrpSpPr>
        <p:grpSpPr>
          <a:xfrm>
            <a:off x="175605" y="3190604"/>
            <a:ext cx="694959" cy="1329039"/>
            <a:chOff x="181346" y="1761375"/>
            <a:chExt cx="1517253" cy="2901593"/>
          </a:xfrm>
        </p:grpSpPr>
        <p:pic>
          <p:nvPicPr>
            <p:cNvPr id="11" name="图片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13" name="图片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14" name="图片 13"/>
          <p:cNvPicPr>
            <a:picLocks noChangeAspect="1"/>
          </p:cNvPicPr>
          <p:nvPr userDrawn="1"/>
        </p:nvPicPr>
        <p:blipFill rotWithShape="1">
          <a:blip r:embed="rId9"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62E82ED4-375F-4F08-A54B-E5C986F28C77}" type="datetimeFigureOut">
              <a:rPr lang="zh-CN" altLang="en-US" smtClean="0"/>
              <a:t>2025/3/25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0BA53EF-2EDB-4BAB-8ED2-F5C230947283}"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sp>
        <p:nvSpPr>
          <p:cNvPr id="2" name="Date Placeholder 1"/>
          <p:cNvSpPr>
            <a:spLocks noGrp="1"/>
          </p:cNvSpPr>
          <p:nvPr>
            <p:ph type="dt" sz="half" idx="10"/>
          </p:nvPr>
        </p:nvSpPr>
        <p:spPr/>
        <p:txBody>
          <a:bodyPr/>
          <a:lstStyle/>
          <a:p>
            <a:fld id="{62E82ED4-375F-4F08-A54B-E5C986F28C77}" type="datetimeFigureOut">
              <a:rPr lang="zh-CN" altLang="en-US" smtClean="0"/>
              <a:t>2025/3/25</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0BA53EF-2EDB-4BAB-8ED2-F5C230947283}" type="slidenum">
              <a:rPr lang="zh-CN" altLang="en-US" smtClean="0"/>
              <a:t>‹#›</a:t>
            </a:fld>
            <a:endParaRPr lang="zh-CN" altLang="en-US"/>
          </a:p>
        </p:txBody>
      </p:sp>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9" name="图片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3392537"/>
            <a:ext cx="9613558" cy="1508031"/>
          </a:xfrm>
          <a:prstGeom prst="rect">
            <a:avLst/>
          </a:prstGeom>
        </p:spPr>
      </p:pic>
      <p:pic>
        <p:nvPicPr>
          <p:cNvPr id="10" name="图片 9"/>
          <p:cNvPicPr>
            <a:picLocks noChangeAspect="1"/>
          </p:cNvPicPr>
          <p:nvPr userDrawn="1"/>
        </p:nvPicPr>
        <p:blipFill rotWithShape="1">
          <a:blip r:embed="rId5">
            <a:extLst>
              <a:ext uri="{28A0092B-C50C-407E-A947-70E740481C1C}">
                <a14:useLocalDpi xmlns:a14="http://schemas.microsoft.com/office/drawing/2010/main" val="0"/>
              </a:ext>
            </a:extLst>
          </a:blip>
          <a:srcRect l="1" r="153"/>
          <a:stretch>
            <a:fillRect/>
          </a:stretch>
        </p:blipFill>
        <p:spPr>
          <a:xfrm>
            <a:off x="-12107" y="3505218"/>
            <a:ext cx="9130145" cy="1215615"/>
          </a:xfrm>
          <a:prstGeom prst="rect">
            <a:avLst/>
          </a:prstGeom>
        </p:spPr>
      </p:pic>
      <p:pic>
        <p:nvPicPr>
          <p:cNvPr id="11" name="图片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3904583"/>
            <a:ext cx="9144000" cy="1238917"/>
          </a:xfrm>
          <a:prstGeom prst="rect">
            <a:avLst/>
          </a:prstGeom>
        </p:spPr>
      </p:pic>
      <p:pic>
        <p:nvPicPr>
          <p:cNvPr id="47" name="图片 46"/>
          <p:cNvPicPr>
            <a:picLocks noChangeAspect="1"/>
          </p:cNvPicPr>
          <p:nvPr userDrawn="1"/>
        </p:nvPicPr>
        <p:blipFill rotWithShape="1">
          <a:blip r:embed="rId7" cstate="print">
            <a:extLst>
              <a:ext uri="{28A0092B-C50C-407E-A947-70E740481C1C}">
                <a14:useLocalDpi xmlns:a14="http://schemas.microsoft.com/office/drawing/2010/main" val="0"/>
              </a:ext>
            </a:extLst>
          </a:blip>
          <a:srcRect r="45910"/>
          <a:stretch>
            <a:fillRect/>
          </a:stretch>
        </p:blipFill>
        <p:spPr>
          <a:xfrm>
            <a:off x="8460597" y="3435861"/>
            <a:ext cx="618427" cy="95957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48" name="图片 47"/>
          <p:cNvPicPr>
            <a:picLocks noChangeAspect="1"/>
          </p:cNvPicPr>
          <p:nvPr userDrawn="1"/>
        </p:nvPicPr>
        <p:blipFill rotWithShape="1">
          <a:blip r:embed="rId4" cstate="print">
            <a:extLst>
              <a:ext uri="{28A0092B-C50C-407E-A947-70E740481C1C}">
                <a14:useLocalDpi xmlns:a14="http://schemas.microsoft.com/office/drawing/2010/main" val="0"/>
              </a:ext>
            </a:extLst>
          </a:blip>
          <a:srcRect b="43227"/>
          <a:stretch>
            <a:fillRect/>
          </a:stretch>
        </p:blipFill>
        <p:spPr>
          <a:xfrm>
            <a:off x="-13856" y="4178075"/>
            <a:ext cx="9613558" cy="856150"/>
          </a:xfrm>
          <a:prstGeom prst="rect">
            <a:avLst/>
          </a:prstGeom>
        </p:spPr>
      </p:pic>
      <p:pic>
        <p:nvPicPr>
          <p:cNvPr id="49" name="图片 48"/>
          <p:cNvPicPr>
            <a:picLocks noChangeAspect="1"/>
          </p:cNvPicPr>
          <p:nvPr userDrawn="1"/>
        </p:nvPicPr>
        <p:blipFill rotWithShape="1">
          <a:blip r:embed="rId5">
            <a:extLst>
              <a:ext uri="{28A0092B-C50C-407E-A947-70E740481C1C}">
                <a14:useLocalDpi xmlns:a14="http://schemas.microsoft.com/office/drawing/2010/main" val="0"/>
              </a:ext>
            </a:extLst>
          </a:blip>
          <a:srcRect l="1" r="153" b="8110"/>
          <a:stretch>
            <a:fillRect/>
          </a:stretch>
        </p:blipFill>
        <p:spPr>
          <a:xfrm>
            <a:off x="7455" y="3987533"/>
            <a:ext cx="9130145" cy="1117030"/>
          </a:xfrm>
          <a:prstGeom prst="rect">
            <a:avLst/>
          </a:prstGeom>
        </p:spPr>
      </p:pic>
      <p:pic>
        <p:nvPicPr>
          <p:cNvPr id="50" name="图片 4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3856" y="4642338"/>
            <a:ext cx="9155017" cy="50116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5" name="矩形 4"/>
          <p:cNvSpPr/>
          <p:nvPr userDrawn="1"/>
        </p:nvSpPr>
        <p:spPr>
          <a:xfrm>
            <a:off x="0" y="1612232"/>
            <a:ext cx="9144000" cy="35312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36" t="73054" r="17724" b="-1"/>
          <a:stretch>
            <a:fillRect/>
          </a:stretch>
        </p:blipFill>
        <p:spPr>
          <a:xfrm>
            <a:off x="0" y="0"/>
            <a:ext cx="9144000" cy="1852858"/>
          </a:xfrm>
          <a:prstGeom prst="rect">
            <a:avLst/>
          </a:prstGeom>
        </p:spPr>
      </p:pic>
      <p:pic>
        <p:nvPicPr>
          <p:cNvPr id="8" name="图片 7"/>
          <p:cNvPicPr>
            <a:picLocks noChangeAspect="1"/>
          </p:cNvPicPr>
          <p:nvPr userDrawn="1"/>
        </p:nvPicPr>
        <p:blipFill rotWithShape="1">
          <a:blip r:embed="rId3">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spTree>
    <p:extLst>
      <p:ext uri="{BB962C8B-B14F-4D97-AF65-F5344CB8AC3E}">
        <p14:creationId xmlns:p14="http://schemas.microsoft.com/office/powerpoint/2010/main" val="345229409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98621">
              <a:srgbClr val="00B0F0"/>
            </a:gs>
            <a:gs pos="63000">
              <a:srgbClr val="2CC7ED"/>
            </a:gs>
            <a:gs pos="0">
              <a:schemeClr val="bg1"/>
            </a:gs>
          </a:gsLst>
          <a:lin ang="162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2E82ED4-375F-4F08-A54B-E5C986F28C77}" type="datetimeFigureOut">
              <a:rPr lang="zh-CN" altLang="en-US" smtClean="0"/>
              <a:t>2025/3/25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BA53EF-2EDB-4BAB-8ED2-F5C23094728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p14:dur="0" advTm="1000"/>
    </mc:Choice>
    <mc:Fallback xmlns="">
      <p:transition advTm="1000"/>
    </mc:Fallback>
  </mc:AlternateConten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770" y="528041"/>
            <a:ext cx="1996233" cy="668625"/>
          </a:xfrm>
          <a:prstGeom prst="rect">
            <a:avLst/>
          </a:prstGeom>
        </p:spPr>
      </p:pic>
      <p:pic>
        <p:nvPicPr>
          <p:cNvPr id="81" name="图片 80"/>
          <p:cNvPicPr>
            <a:picLocks noChangeAspect="1"/>
          </p:cNvPicPr>
          <p:nvPr/>
        </p:nvPicPr>
        <p:blipFill rotWithShape="1">
          <a:blip r:embed="rId4">
            <a:extLst>
              <a:ext uri="{28A0092B-C50C-407E-A947-70E740481C1C}">
                <a14:useLocalDpi xmlns:a14="http://schemas.microsoft.com/office/drawing/2010/main" val="0"/>
              </a:ext>
            </a:extLst>
          </a:blip>
          <a:srcRect l="135" t="36971" r="-1"/>
          <a:stretch>
            <a:fillRect/>
          </a:stretch>
        </p:blipFill>
        <p:spPr>
          <a:xfrm>
            <a:off x="1" y="1828800"/>
            <a:ext cx="9143998" cy="3004238"/>
          </a:xfrm>
          <a:prstGeom prst="rect">
            <a:avLst/>
          </a:prstGeom>
        </p:spPr>
      </p:pic>
      <p:pic>
        <p:nvPicPr>
          <p:cNvPr id="82" name="图片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3432997"/>
            <a:ext cx="9613558" cy="1508031"/>
          </a:xfrm>
          <a:prstGeom prst="rect">
            <a:avLst/>
          </a:prstGeom>
        </p:spPr>
      </p:pic>
      <p:sp>
        <p:nvSpPr>
          <p:cNvPr id="26" name="任意多边形 25"/>
          <p:cNvSpPr/>
          <p:nvPr/>
        </p:nvSpPr>
        <p:spPr>
          <a:xfrm>
            <a:off x="1436915" y="1343468"/>
            <a:ext cx="6253677" cy="3501924"/>
          </a:xfrm>
          <a:custGeom>
            <a:avLst/>
            <a:gdLst>
              <a:gd name="connsiteX0" fmla="*/ 2693773 w 5387546"/>
              <a:gd name="connsiteY0" fmla="*/ 0 h 2967166"/>
              <a:gd name="connsiteX1" fmla="*/ 5387546 w 5387546"/>
              <a:gd name="connsiteY1" fmla="*/ 2693773 h 2967166"/>
              <a:gd name="connsiteX2" fmla="*/ 5373741 w 5387546"/>
              <a:gd name="connsiteY2" fmla="*/ 2967166 h 2967166"/>
              <a:gd name="connsiteX3" fmla="*/ 13805 w 5387546"/>
              <a:gd name="connsiteY3" fmla="*/ 2967166 h 2967166"/>
              <a:gd name="connsiteX4" fmla="*/ 0 w 5387546"/>
              <a:gd name="connsiteY4" fmla="*/ 2693773 h 2967166"/>
              <a:gd name="connsiteX5" fmla="*/ 2693773 w 5387546"/>
              <a:gd name="connsiteY5" fmla="*/ 0 h 296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7546" h="2967166">
                <a:moveTo>
                  <a:pt x="2693773" y="0"/>
                </a:moveTo>
                <a:cubicBezTo>
                  <a:pt x="4181503" y="0"/>
                  <a:pt x="5387546" y="1206043"/>
                  <a:pt x="5387546" y="2693773"/>
                </a:cubicBezTo>
                <a:lnTo>
                  <a:pt x="5373741" y="2967166"/>
                </a:lnTo>
                <a:lnTo>
                  <a:pt x="13805" y="2967166"/>
                </a:lnTo>
                <a:lnTo>
                  <a:pt x="0" y="2693773"/>
                </a:lnTo>
                <a:cubicBezTo>
                  <a:pt x="0" y="1206043"/>
                  <a:pt x="1206043" y="0"/>
                  <a:pt x="2693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96" name="文本框 95"/>
          <p:cNvSpPr txBox="1"/>
          <p:nvPr/>
        </p:nvSpPr>
        <p:spPr>
          <a:xfrm>
            <a:off x="1966754" y="2840391"/>
            <a:ext cx="5153198" cy="1153994"/>
          </a:xfrm>
          <a:prstGeom prst="rect">
            <a:avLst/>
          </a:prstGeom>
          <a:noFill/>
        </p:spPr>
        <p:txBody>
          <a:bodyPr wrap="none" rtlCol="0">
            <a:prstTxWarp prst="textDoubleWave1">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Bài</a:t>
            </a:r>
            <a:r>
              <a:rPr kumimoji="0" lang="en-US" altLang="zh-CN" sz="3600" b="1" i="0" u="none" strike="noStrike" kern="1200" cap="none" spc="0" normalizeH="0" baseline="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3: CÂU HỎI</a:t>
            </a:r>
            <a:r>
              <a:rPr kumimoji="0" lang="en-US" altLang="zh-CN" sz="3600" b="1" i="0" u="none" strike="noStrike" kern="1200" cap="none" spc="0" normalizeH="0" noProof="0" dirty="0" smtClean="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 CỦA SÓI</a:t>
            </a:r>
            <a:endParaRPr kumimoji="0" lang="zh-CN" altLang="en-US" sz="3600" b="1" i="0" u="none" strike="noStrike" kern="1200" cap="none" spc="0" normalizeH="0" baseline="0" noProof="0" dirty="0">
              <a:ln>
                <a:noFill/>
              </a:ln>
              <a:solidFill>
                <a:srgbClr val="FF660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pic>
        <p:nvPicPr>
          <p:cNvPr id="89" name="图片 88"/>
          <p:cNvPicPr>
            <a:picLocks noChangeAspect="1"/>
          </p:cNvPicPr>
          <p:nvPr/>
        </p:nvPicPr>
        <p:blipFill rotWithShape="1">
          <a:blip r:embed="rId6">
            <a:extLst>
              <a:ext uri="{28A0092B-C50C-407E-A947-70E740481C1C}">
                <a14:useLocalDpi xmlns:a14="http://schemas.microsoft.com/office/drawing/2010/main" val="0"/>
              </a:ext>
            </a:extLst>
          </a:blip>
          <a:srcRect l="30889" t="27748" r="21866"/>
          <a:stretch>
            <a:fillRect/>
          </a:stretch>
        </p:blipFill>
        <p:spPr>
          <a:xfrm>
            <a:off x="6598507" y="-24714"/>
            <a:ext cx="2545493" cy="2463792"/>
          </a:xfrm>
          <a:prstGeom prst="rect">
            <a:avLst/>
          </a:prstGeom>
        </p:spPr>
      </p:pic>
      <p:pic>
        <p:nvPicPr>
          <p:cNvPr id="80" name="图片 79"/>
          <p:cNvPicPr>
            <a:picLocks noChangeAspect="1"/>
          </p:cNvPicPr>
          <p:nvPr/>
        </p:nvPicPr>
        <p:blipFill rotWithShape="1">
          <a:blip r:embed="rId7">
            <a:extLst>
              <a:ext uri="{28A0092B-C50C-407E-A947-70E740481C1C}">
                <a14:useLocalDpi xmlns:a14="http://schemas.microsoft.com/office/drawing/2010/main" val="0"/>
              </a:ext>
            </a:extLst>
          </a:blip>
          <a:srcRect l="1" r="77432"/>
          <a:stretch>
            <a:fillRect/>
          </a:stretch>
        </p:blipFill>
        <p:spPr>
          <a:xfrm>
            <a:off x="0" y="3630617"/>
            <a:ext cx="2063578" cy="1215615"/>
          </a:xfrm>
          <a:prstGeom prst="rect">
            <a:avLst/>
          </a:prstGeom>
        </p:spPr>
      </p:pic>
      <p:grpSp>
        <p:nvGrpSpPr>
          <p:cNvPr id="108" name="组合 107"/>
          <p:cNvGrpSpPr/>
          <p:nvPr/>
        </p:nvGrpSpPr>
        <p:grpSpPr>
          <a:xfrm>
            <a:off x="479780" y="2610930"/>
            <a:ext cx="1053959" cy="2015590"/>
            <a:chOff x="181346" y="1761375"/>
            <a:chExt cx="1517253" cy="2901593"/>
          </a:xfrm>
        </p:grpSpPr>
        <p:pic>
          <p:nvPicPr>
            <p:cNvPr id="18" name="图片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2043" y="1761375"/>
              <a:ext cx="885486" cy="2901593"/>
            </a:xfrm>
            <a:prstGeom prst="rect">
              <a:avLst/>
            </a:prstGeom>
          </p:spPr>
        </p:pic>
        <p:pic>
          <p:nvPicPr>
            <p:cNvPr id="19" name="图片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6323" y="2638386"/>
              <a:ext cx="512276" cy="2024582"/>
            </a:xfrm>
            <a:prstGeom prst="rect">
              <a:avLst/>
            </a:prstGeom>
          </p:spPr>
        </p:pic>
        <p:pic>
          <p:nvPicPr>
            <p:cNvPr id="20" name="图片 1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81346" y="2373835"/>
              <a:ext cx="711093" cy="2289133"/>
            </a:xfrm>
            <a:prstGeom prst="rect">
              <a:avLst/>
            </a:prstGeom>
          </p:spPr>
        </p:pic>
      </p:grpSp>
      <p:pic>
        <p:nvPicPr>
          <p:cNvPr id="86" name="图片 85"/>
          <p:cNvPicPr>
            <a:picLocks noChangeAspect="1"/>
          </p:cNvPicPr>
          <p:nvPr/>
        </p:nvPicPr>
        <p:blipFill rotWithShape="1">
          <a:blip r:embed="rId7">
            <a:extLst>
              <a:ext uri="{28A0092B-C50C-407E-A947-70E740481C1C}">
                <a14:useLocalDpi xmlns:a14="http://schemas.microsoft.com/office/drawing/2010/main" val="0"/>
              </a:ext>
            </a:extLst>
          </a:blip>
          <a:srcRect l="77162"/>
          <a:stretch>
            <a:fillRect/>
          </a:stretch>
        </p:blipFill>
        <p:spPr>
          <a:xfrm>
            <a:off x="7055708" y="3600543"/>
            <a:ext cx="2088292" cy="1215615"/>
          </a:xfrm>
          <a:prstGeom prst="rect">
            <a:avLst/>
          </a:prstGeom>
        </p:spPr>
      </p:pic>
      <p:pic>
        <p:nvPicPr>
          <p:cNvPr id="27" name="图片 26"/>
          <p:cNvPicPr>
            <a:picLocks noChangeAspect="1"/>
          </p:cNvPicPr>
          <p:nvPr/>
        </p:nvPicPr>
        <p:blipFill rotWithShape="1">
          <a:blip r:embed="rId11" cstate="print">
            <a:extLst>
              <a:ext uri="{28A0092B-C50C-407E-A947-70E740481C1C}">
                <a14:useLocalDpi xmlns:a14="http://schemas.microsoft.com/office/drawing/2010/main" val="0"/>
              </a:ext>
            </a:extLst>
          </a:blip>
          <a:srcRect r="45910"/>
          <a:stretch>
            <a:fillRect/>
          </a:stretch>
        </p:blipFill>
        <p:spPr>
          <a:xfrm>
            <a:off x="7252679" y="2497731"/>
            <a:ext cx="1632418" cy="2532923"/>
          </a:xfrm>
          <a:prstGeom prst="rect">
            <a:avLst/>
          </a:prstGeom>
        </p:spPr>
      </p:pic>
      <p:sp>
        <p:nvSpPr>
          <p:cNvPr id="92" name="任意多边形 91"/>
          <p:cNvSpPr/>
          <p:nvPr/>
        </p:nvSpPr>
        <p:spPr>
          <a:xfrm>
            <a:off x="-4933" y="4626519"/>
            <a:ext cx="9144000" cy="51466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C4D8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1" name="任意多边形 110"/>
          <p:cNvSpPr/>
          <p:nvPr/>
        </p:nvSpPr>
        <p:spPr>
          <a:xfrm>
            <a:off x="-4933" y="4718797"/>
            <a:ext cx="9144000" cy="426773"/>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8CB8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112" name="任意多边形 111"/>
          <p:cNvSpPr/>
          <p:nvPr/>
        </p:nvSpPr>
        <p:spPr>
          <a:xfrm>
            <a:off x="-4933" y="4865599"/>
            <a:ext cx="9144000" cy="274229"/>
          </a:xfrm>
          <a:custGeom>
            <a:avLst/>
            <a:gdLst>
              <a:gd name="connsiteX0" fmla="*/ 0 w 9144000"/>
              <a:gd name="connsiteY0" fmla="*/ 0 h 608571"/>
              <a:gd name="connsiteX1" fmla="*/ 9144000 w 9144000"/>
              <a:gd name="connsiteY1" fmla="*/ 0 h 608571"/>
              <a:gd name="connsiteX2" fmla="*/ 9144000 w 9144000"/>
              <a:gd name="connsiteY2" fmla="*/ 608571 h 608571"/>
              <a:gd name="connsiteX3" fmla="*/ 0 w 9144000"/>
              <a:gd name="connsiteY3" fmla="*/ 608571 h 608571"/>
            </a:gdLst>
            <a:ahLst/>
            <a:cxnLst>
              <a:cxn ang="0">
                <a:pos x="connsiteX0" y="connsiteY0"/>
              </a:cxn>
              <a:cxn ang="0">
                <a:pos x="connsiteX1" y="connsiteY1"/>
              </a:cxn>
              <a:cxn ang="0">
                <a:pos x="connsiteX2" y="connsiteY2"/>
              </a:cxn>
              <a:cxn ang="0">
                <a:pos x="connsiteX3" y="connsiteY3"/>
              </a:cxn>
            </a:cxnLst>
            <a:rect l="l" t="t" r="r" b="b"/>
            <a:pathLst>
              <a:path w="9144000" h="608571">
                <a:moveTo>
                  <a:pt x="0" y="0"/>
                </a:moveTo>
                <a:lnTo>
                  <a:pt x="9144000" y="0"/>
                </a:lnTo>
                <a:lnTo>
                  <a:pt x="9144000" y="608571"/>
                </a:lnTo>
                <a:lnTo>
                  <a:pt x="0" y="608571"/>
                </a:lnTo>
                <a:close/>
              </a:path>
            </a:pathLst>
          </a:custGeom>
          <a:solidFill>
            <a:srgbClr val="679C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a:ln>
                <a:noFill/>
              </a:ln>
              <a:solidFill>
                <a:prstClr val="white"/>
              </a:solidFill>
              <a:effectLst/>
              <a:uLnTx/>
              <a:uFillTx/>
              <a:latin typeface="DFPOP1-W9"/>
              <a:cs typeface="+mn-ea"/>
              <a:sym typeface="+mn-lt"/>
            </a:endParaRPr>
          </a:p>
        </p:txBody>
      </p:sp>
      <p:sp>
        <p:nvSpPr>
          <p:cNvPr id="25" name="矩形 8">
            <a:extLst>
              <a:ext uri="{FF2B5EF4-FFF2-40B4-BE49-F238E27FC236}">
                <a16:creationId xmlns:a16="http://schemas.microsoft.com/office/drawing/2014/main" id="{6F1162E0-5263-4568-95A7-97DE0AA56844}"/>
              </a:ext>
            </a:extLst>
          </p:cNvPr>
          <p:cNvSpPr/>
          <p:nvPr/>
        </p:nvSpPr>
        <p:spPr>
          <a:xfrm>
            <a:off x="1533739" y="2171411"/>
            <a:ext cx="5964341" cy="584775"/>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TIẾNG VIỆT</a:t>
            </a:r>
            <a:endParaRPr kumimoji="0" lang="zh-CN" altLang="en-US" sz="3200" b="1" i="0" u="none" strike="noStrike" kern="1200" cap="none" spc="0" normalizeH="0" baseline="0" noProof="0" dirty="0">
              <a:ln>
                <a:noFill/>
              </a:ln>
              <a:solidFill>
                <a:srgbClr val="4CA42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sp>
        <p:nvSpPr>
          <p:cNvPr id="29" name="矩形 8">
            <a:extLst>
              <a:ext uri="{FF2B5EF4-FFF2-40B4-BE49-F238E27FC236}">
                <a16:creationId xmlns:a16="http://schemas.microsoft.com/office/drawing/2014/main" id="{6F1162E0-5263-4568-95A7-97DE0AA56844}"/>
              </a:ext>
            </a:extLst>
          </p:cNvPr>
          <p:cNvSpPr/>
          <p:nvPr/>
        </p:nvSpPr>
        <p:spPr>
          <a:xfrm>
            <a:off x="597408" y="134887"/>
            <a:ext cx="7973567" cy="646331"/>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UBND QUẬN DƯƠNG KINH</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800" b="1" i="0" u="none" strike="noStrike" kern="1200" cap="none" spc="0" normalizeH="0" baseline="0" noProof="0" dirty="0" smtClean="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rPr>
              <a:t>TRƯỜNG TIỂU HỌC ANH DŨNG</a:t>
            </a:r>
            <a:endParaRPr kumimoji="0" lang="zh-CN" altLang="en-US" sz="1800" b="1" i="0" u="none" strike="noStrike" kern="1200" cap="none" spc="0" normalizeH="0" baseline="0" noProof="0" dirty="0">
              <a:ln>
                <a:noFill/>
              </a:ln>
              <a:solidFill>
                <a:srgbClr val="002060"/>
              </a:solidFill>
              <a:effectLst/>
              <a:uLnTx/>
              <a:uFillTx/>
              <a:latin typeface="Times New Roman" panose="02020603050405020304" pitchFamily="18" charset="0"/>
              <a:ea typeface="Arial-Rounded" panose="020B0500000000000000" pitchFamily="34" charset="-93"/>
              <a:cs typeface="Times New Roman" panose="02020603050405020304" pitchFamily="18" charset="0"/>
              <a:sym typeface="+mn-lt"/>
            </a:endParaRPr>
          </a:p>
        </p:txBody>
      </p:sp>
      <p:cxnSp>
        <p:nvCxnSpPr>
          <p:cNvPr id="4" name="Straight Connector 3"/>
          <p:cNvCxnSpPr/>
          <p:nvPr/>
        </p:nvCxnSpPr>
        <p:spPr>
          <a:xfrm>
            <a:off x="3352800" y="781218"/>
            <a:ext cx="2462784"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8743911"/>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8">
            <a:extLst>
              <a:ext uri="{FF2B5EF4-FFF2-40B4-BE49-F238E27FC236}">
                <a16:creationId xmlns:a16="http://schemas.microsoft.com/office/drawing/2014/main" id="{63EAF4D1-AA65-4EFA-BD15-B31C71E1FD91}"/>
              </a:ext>
            </a:extLst>
          </p:cNvPr>
          <p:cNvSpPr/>
          <p:nvPr/>
        </p:nvSpPr>
        <p:spPr>
          <a:xfrm>
            <a:off x="94337" y="685601"/>
            <a:ext cx="8916994" cy="584775"/>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4" name="矩形 8">
            <a:extLst>
              <a:ext uri="{FF2B5EF4-FFF2-40B4-BE49-F238E27FC236}">
                <a16:creationId xmlns:a16="http://schemas.microsoft.com/office/drawing/2014/main" id="{DAECB3AA-DE44-4B2E-8E42-EC1E254E3EC5}"/>
              </a:ext>
            </a:extLst>
          </p:cNvPr>
          <p:cNvSpPr/>
          <p:nvPr/>
        </p:nvSpPr>
        <p:spPr>
          <a:xfrm>
            <a:off x="319177" y="100826"/>
            <a:ext cx="8505646" cy="584775"/>
          </a:xfrm>
          <a:prstGeom prst="rect">
            <a:avLst/>
          </a:prstGeom>
        </p:spPr>
        <p:txBody>
          <a:bodyPr wrap="square">
            <a:spAutoFit/>
          </a:bodyPr>
          <a:lstStyle/>
          <a:p>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Chọn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hoàn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thiện</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câu</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vở</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94337" y="675735"/>
            <a:ext cx="2673531" cy="584775"/>
          </a:xfrm>
          <a:prstGeom prst="rect">
            <a:avLst/>
          </a:prstGeom>
        </p:spPr>
        <p:txBody>
          <a:bodyPr wrap="square">
            <a:spAutoFit/>
          </a:bodyPr>
          <a:lstStyle/>
          <a:p>
            <a:r>
              <a:rPr lang="en-US"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gây gổ</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108389" y="2097634"/>
            <a:ext cx="8888889" cy="584775"/>
          </a:xfrm>
          <a:prstGeom prst="rect">
            <a:avLst/>
          </a:prstGeom>
        </p:spPr>
        <p:txBody>
          <a:bodyPr wrap="square">
            <a:spAutoFit/>
          </a:bodyPr>
          <a:lstStyle/>
          <a:p>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Người</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nào</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hay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thì</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sẽ</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bè</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DB9B755B-9E32-4739-B22C-9B8497B3881F}"/>
              </a:ext>
            </a:extLst>
          </p:cNvPr>
          <p:cNvSpPr/>
          <p:nvPr/>
        </p:nvSpPr>
        <p:spPr>
          <a:xfrm>
            <a:off x="1219345" y="685601"/>
            <a:ext cx="2673531" cy="584775"/>
          </a:xfrm>
          <a:prstGeom prst="rect">
            <a:avLst/>
          </a:prstGeom>
        </p:spPr>
        <p:txBody>
          <a:bodyPr wrap="square">
            <a:spAutoFit/>
          </a:bodyPr>
          <a:lstStyle/>
          <a:p>
            <a:r>
              <a:rPr lang="en-US" altLang="zh-CN" sz="3200" smtClean="0">
                <a:latin typeface="Arial-Rounded" panose="020B0500000000000000" pitchFamily="34" charset="-93"/>
                <a:ea typeface="Arial-Rounded" panose="020B0500000000000000" pitchFamily="34" charset="-93"/>
                <a:cs typeface="Arial-Rounded" panose="020B0500000000000000" pitchFamily="34" charset="-93"/>
                <a:sym typeface="+mn-lt"/>
              </a:rPr>
              <a:t>      nhảy nhót</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BEF69370-038A-4CCC-B259-2DF7CD5468DF}"/>
              </a:ext>
            </a:extLst>
          </p:cNvPr>
          <p:cNvSpPr/>
          <p:nvPr/>
        </p:nvSpPr>
        <p:spPr>
          <a:xfrm>
            <a:off x="19335" y="1512859"/>
            <a:ext cx="9066998" cy="584775"/>
          </a:xfrm>
          <a:prstGeom prst="rect">
            <a:avLst/>
          </a:prstGeom>
        </p:spPr>
        <p:txBody>
          <a:bodyPr wrap="square">
            <a:spAutoFit/>
          </a:bodyPr>
          <a:lstStyle/>
          <a:p>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Mấy</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chú</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chim</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sẻ</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đang</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trên</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cành</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cây</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2" name="矩形 8">
            <a:extLst>
              <a:ext uri="{FF2B5EF4-FFF2-40B4-BE49-F238E27FC236}">
                <a16:creationId xmlns:a16="http://schemas.microsoft.com/office/drawing/2014/main" id="{D97AFF8F-506F-4519-A1B5-52D97C6C130F}"/>
              </a:ext>
            </a:extLst>
          </p:cNvPr>
          <p:cNvSpPr/>
          <p:nvPr/>
        </p:nvSpPr>
        <p:spPr>
          <a:xfrm>
            <a:off x="3368842" y="687791"/>
            <a:ext cx="5614384" cy="584775"/>
          </a:xfrm>
          <a:prstGeom prst="rect">
            <a:avLst/>
          </a:prstGeom>
        </p:spPr>
        <p:txBody>
          <a:bodyPr wrap="square">
            <a:spAutoFit/>
          </a:bodyPr>
          <a:lstStyle/>
          <a:p>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hát</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tốt</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bụng</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chăm</a:t>
            </a:r>
            <a:r>
              <a:rPr lang="en-US" altLang="zh-CN" sz="3200" dirty="0" smtClean="0">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latin typeface="Arial-Rounded" panose="020B0500000000000000" pitchFamily="34" charset="-93"/>
                <a:ea typeface="Arial-Rounded" panose="020B0500000000000000" pitchFamily="34" charset="-93"/>
                <a:cs typeface="Arial-Rounded" panose="020B0500000000000000" pitchFamily="34" charset="-93"/>
                <a:sym typeface="+mn-lt"/>
              </a:rPr>
              <a:t>chỉ</a:t>
            </a:r>
            <a:endParaRPr lang="zh-CN" altLang="en-US" sz="3200" dirty="0">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3" name="TextBox 12"/>
          <p:cNvSpPr txBox="1"/>
          <p:nvPr/>
        </p:nvSpPr>
        <p:spPr>
          <a:xfrm>
            <a:off x="4811634" y="1497398"/>
            <a:ext cx="1243012" cy="584775"/>
          </a:xfrm>
          <a:prstGeom prst="rect">
            <a:avLst/>
          </a:prstGeom>
          <a:noFill/>
        </p:spPr>
        <p:txBody>
          <a:bodyPr wrap="square" rtlCol="0">
            <a:spAutoFit/>
          </a:bodyPr>
          <a:lstStyle/>
          <a:p>
            <a:r>
              <a:rPr lang="en-US" sz="3200" dirty="0" smtClean="0">
                <a:solidFill>
                  <a:srgbClr val="0070C0"/>
                </a:solidFill>
                <a:latin typeface="Arial-Rounded" charset="0"/>
                <a:ea typeface="Arial-Rounded" charset="0"/>
                <a:cs typeface="Arial-Rounded" charset="0"/>
              </a:rPr>
              <a:t>(…..)</a:t>
            </a:r>
            <a:endParaRPr lang="en-US" sz="3200" dirty="0">
              <a:solidFill>
                <a:srgbClr val="0070C0"/>
              </a:solidFill>
              <a:latin typeface="Arial-Rounded" charset="0"/>
              <a:ea typeface="Arial-Rounded" charset="0"/>
              <a:cs typeface="Arial-Rounded" charset="0"/>
            </a:endParaRPr>
          </a:p>
        </p:txBody>
      </p:sp>
      <p:sp>
        <p:nvSpPr>
          <p:cNvPr id="14" name="TextBox 13"/>
          <p:cNvSpPr txBox="1"/>
          <p:nvPr/>
        </p:nvSpPr>
        <p:spPr>
          <a:xfrm>
            <a:off x="3368842" y="2082173"/>
            <a:ext cx="1243012" cy="584775"/>
          </a:xfrm>
          <a:prstGeom prst="rect">
            <a:avLst/>
          </a:prstGeom>
          <a:noFill/>
        </p:spPr>
        <p:txBody>
          <a:bodyPr wrap="square" rtlCol="0">
            <a:spAutoFit/>
          </a:bodyPr>
          <a:lstStyle/>
          <a:p>
            <a:r>
              <a:rPr lang="en-US" sz="3200" dirty="0" smtClean="0">
                <a:solidFill>
                  <a:srgbClr val="0070C0"/>
                </a:solidFill>
                <a:latin typeface="Arial-Rounded" charset="0"/>
                <a:ea typeface="Arial-Rounded" charset="0"/>
                <a:cs typeface="Arial-Rounded" charset="0"/>
              </a:rPr>
              <a:t>(…..)</a:t>
            </a:r>
            <a:endParaRPr lang="en-US" sz="3200" dirty="0">
              <a:solidFill>
                <a:srgbClr val="0070C0"/>
              </a:solidFill>
              <a:latin typeface="Arial-Rounded" charset="0"/>
              <a:ea typeface="Arial-Rounded" charset="0"/>
              <a:cs typeface="Arial-Rounded" charset="0"/>
            </a:endParaRPr>
          </a:p>
        </p:txBody>
      </p:sp>
      <p:pic>
        <p:nvPicPr>
          <p:cNvPr id="5122" name="Picture 2" descr="C:\Users\Administrator\Desktop\file ảnh TV\Câu hỏi của sói\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2" y="2666948"/>
            <a:ext cx="9123810" cy="2476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830490"/>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88889E-6 -2.15499E-6 L 0.30955 0.15808 " pathEditMode="relative" rAng="0" ptsTypes="AA">
                                      <p:cBhvr>
                                        <p:cTn id="6" dur="500" fill="hold"/>
                                        <p:tgtEl>
                                          <p:spTgt spid="9"/>
                                        </p:tgtEl>
                                        <p:attrNameLst>
                                          <p:attrName>ppt_x</p:attrName>
                                          <p:attrName>ppt_y</p:attrName>
                                        </p:attrNameLst>
                                      </p:cBhvr>
                                      <p:rCtr x="15469" y="7904"/>
                                    </p:animMotion>
                                  </p:childTnLst>
                                </p:cTn>
                              </p:par>
                              <p:par>
                                <p:cTn id="7" presetID="10" presetClass="exit" presetSubtype="0" fill="hold" grpId="0" nodeType="withEffect">
                                  <p:stCondLst>
                                    <p:cond delay="0"/>
                                  </p:stCondLst>
                                  <p:childTnLst>
                                    <p:animEffect transition="out" filter="fade">
                                      <p:cBhvr>
                                        <p:cTn id="8" dur="500"/>
                                        <p:tgtEl>
                                          <p:spTgt spid="13"/>
                                        </p:tgtEl>
                                      </p:cBhvr>
                                    </p:animEffect>
                                    <p:set>
                                      <p:cBhvr>
                                        <p:cTn id="9" dur="1" fill="hold">
                                          <p:stCondLst>
                                            <p:cond delay="499"/>
                                          </p:stCondLst>
                                        </p:cTn>
                                        <p:tgtEl>
                                          <p:spTgt spid="1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0" nodeType="clickEffect">
                                  <p:stCondLst>
                                    <p:cond delay="0"/>
                                  </p:stCondLst>
                                  <p:childTnLst>
                                    <p:animMotion origin="layout" path="M -0.0552 0.00154 L 0.34341 0.28249 " pathEditMode="relative" rAng="0" ptsTypes="AA">
                                      <p:cBhvr>
                                        <p:cTn id="13" dur="500" fill="hold"/>
                                        <p:tgtEl>
                                          <p:spTgt spid="5"/>
                                        </p:tgtEl>
                                        <p:attrNameLst>
                                          <p:attrName>ppt_x</p:attrName>
                                          <p:attrName>ppt_y</p:attrName>
                                        </p:attrNameLst>
                                      </p:cBhvr>
                                      <p:rCtr x="19931" y="14048"/>
                                    </p:animMotion>
                                  </p:childTnLst>
                                </p:cTn>
                              </p:par>
                              <p:par>
                                <p:cTn id="14" presetID="10" presetClass="exit" presetSubtype="0" fill="hold" grpId="0"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72746" y="14664"/>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Quan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sát</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và</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dùng</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từ</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ngữ</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để</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nói</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theo</a:t>
            </a:r>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tranh</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6" name="矩形 8">
            <a:extLst>
              <a:ext uri="{FF2B5EF4-FFF2-40B4-BE49-F238E27FC236}">
                <a16:creationId xmlns:a16="http://schemas.microsoft.com/office/drawing/2014/main" id="{D97AFF8F-506F-4519-A1B5-52D97C6C130F}"/>
              </a:ext>
            </a:extLst>
          </p:cNvPr>
          <p:cNvSpPr/>
          <p:nvPr/>
        </p:nvSpPr>
        <p:spPr>
          <a:xfrm>
            <a:off x="3282734" y="898798"/>
            <a:ext cx="2168040" cy="584775"/>
          </a:xfrm>
          <a:prstGeom prst="rect">
            <a:avLst/>
          </a:prstGeom>
        </p:spPr>
        <p:txBody>
          <a:bodyPr wrap="square">
            <a:spAutoFit/>
          </a:bodyPr>
          <a:lstStyle/>
          <a:p>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bè</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矩形 8">
            <a:extLst>
              <a:ext uri="{FF2B5EF4-FFF2-40B4-BE49-F238E27FC236}">
                <a16:creationId xmlns:a16="http://schemas.microsoft.com/office/drawing/2014/main" id="{D97AFF8F-506F-4519-A1B5-52D97C6C130F}"/>
              </a:ext>
            </a:extLst>
          </p:cNvPr>
          <p:cNvSpPr/>
          <p:nvPr/>
        </p:nvSpPr>
        <p:spPr>
          <a:xfrm>
            <a:off x="6052374" y="874423"/>
            <a:ext cx="2706615" cy="584775"/>
          </a:xfrm>
          <a:prstGeom prst="rect">
            <a:avLst/>
          </a:prstGeom>
        </p:spPr>
        <p:txBody>
          <a:bodyPr wrap="square">
            <a:spAutoFit/>
          </a:bodyPr>
          <a:lstStyle/>
          <a:p>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chơi</a:t>
            </a:r>
            <a:endParaRPr lang="zh-CN" altLang="en-US" sz="32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59198"/>
            <a:ext cx="9143999" cy="3684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8">
            <a:extLst>
              <a:ext uri="{FF2B5EF4-FFF2-40B4-BE49-F238E27FC236}">
                <a16:creationId xmlns:a16="http://schemas.microsoft.com/office/drawing/2014/main" id="{D97AFF8F-506F-4519-A1B5-52D97C6C130F}"/>
              </a:ext>
            </a:extLst>
          </p:cNvPr>
          <p:cNvSpPr/>
          <p:nvPr/>
        </p:nvSpPr>
        <p:spPr>
          <a:xfrm>
            <a:off x="796354" y="922549"/>
            <a:ext cx="1994347" cy="584775"/>
          </a:xfrm>
          <a:prstGeom prst="rect">
            <a:avLst/>
          </a:prstGeom>
        </p:spPr>
        <p:txBody>
          <a:bodyPr wrap="square">
            <a:spAutoFit/>
          </a:bodyPr>
          <a:lstStyle/>
          <a:p>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gây</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gổ</a:t>
            </a:r>
            <a:r>
              <a:rPr lang="en-US" altLang="zh-CN" sz="3200" dirty="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dirty="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Tree>
    <p:extLst>
      <p:ext uri="{BB962C8B-B14F-4D97-AF65-F5344CB8AC3E}">
        <p14:creationId xmlns:p14="http://schemas.microsoft.com/office/powerpoint/2010/main" val="283729645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grpId="0" nodeType="clickEffect">
                                  <p:stCondLst>
                                    <p:cond delay="0"/>
                                  </p:stCondLst>
                                  <p:childTnLst>
                                    <p:animEffect transition="out" filter="randombar(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72100" y="563303"/>
            <a:ext cx="192196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Nghe </a:t>
            </a:r>
            <a:r>
              <a:rPr lang="en-US" altLang="zh-CN" sz="3200" dirty="0" err="1">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7" name="Rectangle 6"/>
          <p:cNvSpPr/>
          <p:nvPr/>
        </p:nvSpPr>
        <p:spPr>
          <a:xfrm>
            <a:off x="375385" y="1299411"/>
            <a:ext cx="8643487" cy="2123658"/>
          </a:xfrm>
          <a:prstGeom prst="rect">
            <a:avLst/>
          </a:prstGeom>
        </p:spPr>
        <p:txBody>
          <a:bodyPr wrap="square">
            <a:spAutoFit/>
          </a:bodyPr>
          <a:lstStyle/>
          <a:p>
            <a:pPr algn="just"/>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Sói</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luôn</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thấy</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buồn</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bực</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vì</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sói</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không</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có</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bạn</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bè</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Còn</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sóc</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lúc</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nào</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cũng</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vui</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vẻ</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vì</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sóc</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có</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nhiều</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bạn</a:t>
            </a:r>
            <a:r>
              <a:rPr lang="en-US" sz="4400" dirty="0" smtClean="0">
                <a:latin typeface="Arial-Rounded" charset="-93"/>
                <a:ea typeface="Arial-Rounded" charset="-93"/>
                <a:cs typeface="Arial-Rounded" charset="-93"/>
              </a:rPr>
              <a:t> </a:t>
            </a:r>
            <a:r>
              <a:rPr lang="en-US" sz="4400" dirty="0" err="1" smtClean="0">
                <a:latin typeface="Arial-Rounded" charset="-93"/>
                <a:ea typeface="Arial-Rounded" charset="-93"/>
                <a:cs typeface="Arial-Rounded" charset="-93"/>
              </a:rPr>
              <a:t>tốt</a:t>
            </a:r>
            <a:r>
              <a:rPr lang="en-US" sz="4400" dirty="0" smtClean="0">
                <a:latin typeface="Arial-Rounded" charset="-93"/>
                <a:ea typeface="Arial-Rounded" charset="-93"/>
                <a:cs typeface="Arial-Rounded" charset="-93"/>
              </a:rPr>
              <a:t>.</a:t>
            </a:r>
            <a:endParaRPr lang="en-US" sz="4400" dirty="0">
              <a:latin typeface="Arial-Rounded" charset="-93"/>
              <a:ea typeface="Arial-Rounded" charset="-93"/>
              <a:cs typeface="Arial-Rounded" charset="-93"/>
            </a:endParaRPr>
          </a:p>
        </p:txBody>
      </p:sp>
      <p:cxnSp>
        <p:nvCxnSpPr>
          <p:cNvPr id="3" name="Straight Connector 2"/>
          <p:cNvCxnSpPr/>
          <p:nvPr/>
        </p:nvCxnSpPr>
        <p:spPr>
          <a:xfrm>
            <a:off x="4916384" y="2042556"/>
            <a:ext cx="237506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18166" y="3299361"/>
            <a:ext cx="136764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88731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Administrator\Desktop\file ảnh TV\Câu hỏi của sói\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3" y="743178"/>
            <a:ext cx="9133334" cy="3657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24964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7C78D3E-DE5B-4098-A02B-EF0192F8D4A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549491" y="546129"/>
            <a:ext cx="4045018" cy="4051242"/>
          </a:xfrm>
          <a:prstGeom prst="rect">
            <a:avLst/>
          </a:prstGeom>
          <a:ln>
            <a:noFill/>
          </a:ln>
          <a:effectLst>
            <a:softEdge rad="112500"/>
          </a:effectLst>
        </p:spPr>
      </p:pic>
    </p:spTree>
    <p:extLst>
      <p:ext uri="{BB962C8B-B14F-4D97-AF65-F5344CB8AC3E}">
        <p14:creationId xmlns:p14="http://schemas.microsoft.com/office/powerpoint/2010/main" val="311248809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35" y="737571"/>
            <a:ext cx="7875587" cy="2813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Hình chữ nhật: Góc Tròn 1">
            <a:extLst>
              <a:ext uri="{FF2B5EF4-FFF2-40B4-BE49-F238E27FC236}">
                <a16:creationId xmlns:a16="http://schemas.microsoft.com/office/drawing/2014/main" id="{112FC4F9-6254-446C-A408-9B87763FFC3D}"/>
              </a:ext>
            </a:extLst>
          </p:cNvPr>
          <p:cNvSpPr/>
          <p:nvPr/>
        </p:nvSpPr>
        <p:spPr>
          <a:xfrm>
            <a:off x="3224279" y="2112308"/>
            <a:ext cx="287729" cy="15867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rgbClr val="FF0000"/>
                </a:solidFill>
                <a:latin typeface="Arial Rounded"/>
                <a:ea typeface="Arial Rounded"/>
                <a:cs typeface="Arial Rounded"/>
                <a:sym typeface="Arial Rounded"/>
              </a:rPr>
              <a:t>~</a:t>
            </a:r>
            <a:endParaRPr lang="vi-VN" sz="28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4" name="Hình chữ nhật: Góc Tròn 1">
            <a:extLst>
              <a:ext uri="{FF2B5EF4-FFF2-40B4-BE49-F238E27FC236}">
                <a16:creationId xmlns:a16="http://schemas.microsoft.com/office/drawing/2014/main" id="{112FC4F9-6254-446C-A408-9B87763FFC3D}"/>
              </a:ext>
            </a:extLst>
          </p:cNvPr>
          <p:cNvSpPr/>
          <p:nvPr/>
        </p:nvSpPr>
        <p:spPr>
          <a:xfrm>
            <a:off x="3586729" y="2905976"/>
            <a:ext cx="287729" cy="158675"/>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dirty="0" smtClean="0">
                <a:solidFill>
                  <a:srgbClr val="FF0000"/>
                </a:solidFill>
                <a:latin typeface="Arial Rounded"/>
                <a:ea typeface="Arial Rounded"/>
                <a:cs typeface="Arial Rounded"/>
                <a:sym typeface="Arial Rounded"/>
              </a:rPr>
              <a:t>~</a:t>
            </a:r>
            <a:endParaRPr lang="vi-VN" sz="28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5" name="Hình chữ nhật: Góc Tròn 1">
            <a:extLst>
              <a:ext uri="{FF2B5EF4-FFF2-40B4-BE49-F238E27FC236}">
                <a16:creationId xmlns:a16="http://schemas.microsoft.com/office/drawing/2014/main" id="{112FC4F9-6254-446C-A408-9B87763FFC3D}"/>
              </a:ext>
            </a:extLst>
          </p:cNvPr>
          <p:cNvSpPr/>
          <p:nvPr/>
        </p:nvSpPr>
        <p:spPr>
          <a:xfrm>
            <a:off x="5551967" y="1826141"/>
            <a:ext cx="287729" cy="37011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rgbClr val="FF0000"/>
                </a:solidFill>
                <a:latin typeface="Arial Rounded"/>
                <a:ea typeface="Arial Rounded"/>
                <a:cs typeface="Arial Rounded"/>
                <a:sym typeface="Arial Rounded"/>
              </a:rPr>
              <a:t>,</a:t>
            </a:r>
            <a:endParaRPr lang="vi-VN"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ình chữ nhật: Góc Tròn 1">
            <a:extLst>
              <a:ext uri="{FF2B5EF4-FFF2-40B4-BE49-F238E27FC236}">
                <a16:creationId xmlns:a16="http://schemas.microsoft.com/office/drawing/2014/main" id="{112FC4F9-6254-446C-A408-9B87763FFC3D}"/>
              </a:ext>
            </a:extLst>
          </p:cNvPr>
          <p:cNvSpPr/>
          <p:nvPr/>
        </p:nvSpPr>
        <p:spPr>
          <a:xfrm>
            <a:off x="7721068" y="1832251"/>
            <a:ext cx="287729" cy="37011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rgbClr val="FF0000"/>
                </a:solidFill>
                <a:latin typeface="Arial Rounded"/>
                <a:ea typeface="Arial Rounded"/>
                <a:cs typeface="Arial Rounded"/>
                <a:sym typeface="Arial Rounded"/>
              </a:rPr>
              <a:t>,</a:t>
            </a:r>
            <a:endParaRPr lang="vi-VN"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7" name="Hình chữ nhật: Góc Tròn 1">
            <a:extLst>
              <a:ext uri="{FF2B5EF4-FFF2-40B4-BE49-F238E27FC236}">
                <a16:creationId xmlns:a16="http://schemas.microsoft.com/office/drawing/2014/main" id="{112FC4F9-6254-446C-A408-9B87763FFC3D}"/>
              </a:ext>
            </a:extLst>
          </p:cNvPr>
          <p:cNvSpPr/>
          <p:nvPr/>
        </p:nvSpPr>
        <p:spPr>
          <a:xfrm>
            <a:off x="5714136" y="2639430"/>
            <a:ext cx="287729" cy="37011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rgbClr val="FF0000"/>
                </a:solidFill>
                <a:latin typeface="Arial Rounded"/>
                <a:ea typeface="Arial Rounded"/>
                <a:cs typeface="Arial Rounded"/>
                <a:sym typeface="Arial Rounded"/>
              </a:rPr>
              <a:t>,</a:t>
            </a:r>
            <a:endParaRPr lang="vi-VN"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8" name="Hình chữ nhật: Góc Tròn 1">
            <a:extLst>
              <a:ext uri="{FF2B5EF4-FFF2-40B4-BE49-F238E27FC236}">
                <a16:creationId xmlns:a16="http://schemas.microsoft.com/office/drawing/2014/main" id="{112FC4F9-6254-446C-A408-9B87763FFC3D}"/>
              </a:ext>
            </a:extLst>
          </p:cNvPr>
          <p:cNvSpPr/>
          <p:nvPr/>
        </p:nvSpPr>
        <p:spPr>
          <a:xfrm>
            <a:off x="7130767" y="2649669"/>
            <a:ext cx="287729" cy="370114"/>
          </a:xfrm>
          <a:prstGeom prst="round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smtClean="0">
                <a:solidFill>
                  <a:srgbClr val="FF0000"/>
                </a:solidFill>
                <a:latin typeface="Arial Rounded"/>
                <a:ea typeface="Arial Rounded"/>
                <a:cs typeface="Arial Rounded"/>
                <a:sym typeface="Arial Rounded"/>
              </a:rPr>
              <a:t>,</a:t>
            </a:r>
            <a:endParaRPr lang="vi-VN" sz="3200" b="1"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166093857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circle(i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508540" y="262090"/>
            <a:ext cx="7432302" cy="584775"/>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Giải ô chữ Đi tìm nhân vật</a:t>
            </a: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02114"/>
            <a:ext cx="9144000" cy="4141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631730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5255"/>
            <a:ext cx="9144000" cy="459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8">
            <a:extLst>
              <a:ext uri="{FF2B5EF4-FFF2-40B4-BE49-F238E27FC236}">
                <a16:creationId xmlns:a16="http://schemas.microsoft.com/office/drawing/2014/main" id="{6F1162E0-5263-4568-95A7-97DE0AA56844}"/>
              </a:ext>
            </a:extLst>
          </p:cNvPr>
          <p:cNvSpPr/>
          <p:nvPr/>
        </p:nvSpPr>
        <p:spPr>
          <a:xfrm>
            <a:off x="319177" y="-39520"/>
            <a:ext cx="8505646" cy="584775"/>
          </a:xfrm>
          <a:prstGeom prst="rect">
            <a:avLst/>
          </a:prstGeom>
        </p:spPr>
        <p:txBody>
          <a:bodyPr wrap="square">
            <a:spAutoFit/>
          </a:bodyPr>
          <a:lstStyle/>
          <a:p>
            <a:r>
              <a:rPr lang="en-US" altLang="zh-CN"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1</a:t>
            </a:r>
            <a:r>
              <a:rPr lang="en-US" altLang="zh-CN" sz="320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600" b="1">
                <a:solidFill>
                  <a:schemeClr val="accent6"/>
                </a:solidFill>
                <a:latin typeface="Arial-Rounded" charset="-93"/>
                <a:ea typeface="Arial-Rounded" charset="-93"/>
                <a:cs typeface="Arial-Rounded" charset="-93"/>
              </a:rPr>
              <a:t>Quan sát </a:t>
            </a:r>
            <a:r>
              <a:rPr lang="en-US" sz="2600" b="1" smtClean="0">
                <a:solidFill>
                  <a:schemeClr val="accent6"/>
                </a:solidFill>
                <a:latin typeface="Arial-Rounded" charset="-93"/>
                <a:ea typeface="Arial-Rounded" charset="-93"/>
                <a:cs typeface="Arial-Rounded" charset="-93"/>
              </a:rPr>
              <a:t>các </a:t>
            </a:r>
            <a:r>
              <a:rPr lang="vi-VN" sz="2600" b="1" smtClean="0">
                <a:solidFill>
                  <a:schemeClr val="accent6"/>
                </a:solidFill>
                <a:latin typeface="Arial-Rounded" charset="-93"/>
                <a:ea typeface="Arial-Rounded" charset="-93"/>
                <a:cs typeface="Arial-Rounded" charset="-93"/>
              </a:rPr>
              <a:t>con vật </a:t>
            </a:r>
            <a:r>
              <a:rPr lang="vi-VN" sz="2600" b="1">
                <a:solidFill>
                  <a:schemeClr val="accent6"/>
                </a:solidFill>
                <a:latin typeface="Arial-Rounded" charset="-93"/>
                <a:ea typeface="Arial-Rounded" charset="-93"/>
                <a:cs typeface="Arial-Rounded" charset="-93"/>
              </a:rPr>
              <a:t>trong </a:t>
            </a:r>
            <a:r>
              <a:rPr lang="vi-VN" sz="2600" b="1" smtClean="0">
                <a:solidFill>
                  <a:schemeClr val="accent6"/>
                </a:solidFill>
                <a:latin typeface="Arial-Rounded" charset="-93"/>
                <a:ea typeface="Arial-Rounded" charset="-93"/>
                <a:cs typeface="Arial-Rounded" charset="-93"/>
              </a:rPr>
              <a:t>tranh</a:t>
            </a:r>
            <a:endParaRPr lang="zh-CN" altLang="en-US" sz="2600" dirty="0">
              <a:solidFill>
                <a:schemeClr val="accent6"/>
              </a:solidFill>
              <a:latin typeface="Arial-Rounded" charset="-93"/>
              <a:ea typeface="Arial-Rounded" charset="-93"/>
              <a:cs typeface="Arial-Rounded" charset="-93"/>
              <a:sym typeface="+mn-lt"/>
            </a:endParaRPr>
          </a:p>
        </p:txBody>
      </p:sp>
    </p:spTree>
    <p:extLst>
      <p:ext uri="{BB962C8B-B14F-4D97-AF65-F5344CB8AC3E}">
        <p14:creationId xmlns:p14="http://schemas.microsoft.com/office/powerpoint/2010/main" val="257693598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78499" y="23751"/>
            <a:ext cx="8229600" cy="861774"/>
          </a:xfrm>
          <a:prstGeom prst="rect">
            <a:avLst/>
          </a:prstGeom>
          <a:noFill/>
        </p:spPr>
        <p:txBody>
          <a:bodyPr wrap="square" rtlCol="0">
            <a:spAutoFit/>
          </a:bodyPr>
          <a:lstStyle/>
          <a:p>
            <a:pPr algn="ctr"/>
            <a:r>
              <a:rPr lang="en-US" altLang="zh-CN" sz="2800" b="1">
                <a:solidFill>
                  <a:srgbClr val="F14420"/>
                </a:solidFill>
                <a:latin typeface="Times New Roman" pitchFamily="18" charset="0"/>
                <a:ea typeface="Arial-Rounded" panose="020B0500000000000000" pitchFamily="34" charset="-93"/>
                <a:cs typeface="Times New Roman" pitchFamily="18" charset="0"/>
                <a:sym typeface="+mn-lt"/>
              </a:rPr>
              <a:t>CÂU HỎI CỦA SÓI</a:t>
            </a:r>
          </a:p>
          <a:p>
            <a:pPr algn="just"/>
            <a:r>
              <a:rPr lang="en-US" sz="2200" b="1">
                <a:latin typeface="Arial-Rounded" panose="020B0500000000000000" pitchFamily="34" charset="0"/>
                <a:ea typeface="Arial-Rounded" panose="020B0500000000000000" pitchFamily="34" charset="0"/>
                <a:cs typeface="Arial-Rounded" panose="020B0500000000000000" pitchFamily="34" charset="0"/>
              </a:rPr>
              <a:t>	</a:t>
            </a:r>
            <a:endParaRPr lang="en-US" sz="22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 name="Rectangle 1"/>
          <p:cNvSpPr/>
          <p:nvPr/>
        </p:nvSpPr>
        <p:spPr>
          <a:xfrm>
            <a:off x="294051" y="471072"/>
            <a:ext cx="8645236" cy="4493538"/>
          </a:xfrm>
          <a:prstGeom prst="rect">
            <a:avLst/>
          </a:prstGeom>
        </p:spPr>
        <p:txBody>
          <a:bodyPr wrap="square">
            <a:spAutoFit/>
          </a:bodyPr>
          <a:lstStyle/>
          <a:p>
            <a:pPr algn="just"/>
            <a:r>
              <a:rPr lang="en-US" sz="2100" smtClean="0">
                <a:latin typeface="Arial-Rounded" charset="-93"/>
                <a:ea typeface="Arial-Rounded" charset="-93"/>
                <a:cs typeface="Arial-Rounded" charset="-93"/>
              </a:rPr>
              <a:t>	</a:t>
            </a:r>
            <a:r>
              <a:rPr lang="en-US" sz="2200" smtClean="0">
                <a:latin typeface="Arial-Rounded" charset="-93"/>
                <a:ea typeface="Arial-Rounded" charset="-93"/>
                <a:cs typeface="Arial-Rounded" charset="-93"/>
              </a:rPr>
              <a:t>Một </a:t>
            </a:r>
            <a:r>
              <a:rPr lang="en-US" sz="2200">
                <a:latin typeface="Arial-Rounded" charset="-93"/>
                <a:ea typeface="Arial-Rounded" charset="-93"/>
                <a:cs typeface="Arial-Rounded" charset="-93"/>
              </a:rPr>
              <a:t>chú </a:t>
            </a:r>
            <a:r>
              <a:rPr lang="en-US" sz="2200" smtClean="0">
                <a:latin typeface="Arial-Rounded" charset="-93"/>
                <a:ea typeface="Arial-Rounded" charset="-93"/>
                <a:cs typeface="Arial-Rounded" charset="-93"/>
              </a:rPr>
              <a:t>sóc đang </a:t>
            </a:r>
            <a:r>
              <a:rPr lang="en-US" sz="2200">
                <a:latin typeface="Arial-Rounded" charset="-93"/>
                <a:ea typeface="Arial-Rounded" charset="-93"/>
                <a:cs typeface="Arial-Rounded" charset="-93"/>
              </a:rPr>
              <a:t>chuyền trên cành cây </a:t>
            </a:r>
            <a:r>
              <a:rPr lang="en-US" sz="2200" smtClean="0">
                <a:latin typeface="Arial-Rounded" charset="-93"/>
                <a:ea typeface="Arial-Rounded" charset="-93"/>
                <a:cs typeface="Arial-Rounded" charset="-93"/>
              </a:rPr>
              <a:t>bỗng </a:t>
            </a:r>
            <a:r>
              <a:rPr lang="en-US" sz="2200">
                <a:latin typeface="Arial-Rounded" charset="-93"/>
                <a:ea typeface="Arial-Rounded" charset="-93"/>
                <a:cs typeface="Arial-Rounded" charset="-93"/>
              </a:rPr>
              <a:t>trượt chân, rơi trúng đầu lão sói đang ngái ngủ. </a:t>
            </a:r>
            <a:r>
              <a:rPr lang="en-US" sz="2200" smtClean="0">
                <a:latin typeface="Arial-Rounded" charset="-93"/>
                <a:ea typeface="Arial-Rounded" charset="-93"/>
                <a:cs typeface="Arial-Rounded" charset="-93"/>
              </a:rPr>
              <a:t>   Sói </a:t>
            </a:r>
            <a:r>
              <a:rPr lang="en-US" sz="2200">
                <a:latin typeface="Arial-Rounded" charset="-93"/>
                <a:ea typeface="Arial-Rounded" charset="-93"/>
                <a:cs typeface="Arial-Rounded" charset="-93"/>
              </a:rPr>
              <a:t>chồm dậy, túm lấy sóc. </a:t>
            </a:r>
            <a:r>
              <a:rPr lang="en-US" sz="2200" smtClean="0">
                <a:latin typeface="Arial-Rounded" charset="-93"/>
                <a:ea typeface="Arial-Rounded" charset="-93"/>
                <a:cs typeface="Arial-Rounded" charset="-93"/>
              </a:rPr>
              <a:t>    Sóc </a:t>
            </a:r>
            <a:r>
              <a:rPr lang="en-US" sz="2200">
                <a:latin typeface="Arial-Rounded" charset="-93"/>
                <a:ea typeface="Arial-Rounded" charset="-93"/>
                <a:cs typeface="Arial-Rounded" charset="-93"/>
              </a:rPr>
              <a:t>van nài:</a:t>
            </a:r>
          </a:p>
          <a:p>
            <a:pPr algn="just"/>
            <a:r>
              <a:rPr lang="en-US" sz="2200">
                <a:latin typeface="Arial-Rounded" charset="-93"/>
                <a:ea typeface="Arial-Rounded" charset="-93"/>
                <a:cs typeface="Arial-Rounded" charset="-93"/>
              </a:rPr>
              <a:t>	- Xin hãy thả tôi ra!</a:t>
            </a:r>
          </a:p>
          <a:p>
            <a:pPr algn="just"/>
            <a:r>
              <a:rPr lang="en-US" sz="2200">
                <a:latin typeface="Arial-Rounded" charset="-93"/>
                <a:ea typeface="Arial-Rounded" charset="-93"/>
                <a:cs typeface="Arial-Rounded" charset="-93"/>
              </a:rPr>
              <a:t>	Sói nói:</a:t>
            </a:r>
          </a:p>
          <a:p>
            <a:pPr algn="just"/>
            <a:r>
              <a:rPr lang="en-US" sz="2200">
                <a:latin typeface="Arial-Rounded" charset="-93"/>
                <a:ea typeface="Arial-Rounded" charset="-93"/>
                <a:cs typeface="Arial-Rounded" charset="-93"/>
              </a:rPr>
              <a:t>	- Được, ta sẽ thả, nhưng ngươi hãy nói cho ta biết: Vì sao bọn sóc các ngươi cứ nhảy nhót vui đùa suốt ngày, còn ta lúc nào cũng thấy buồn bực?</a:t>
            </a:r>
          </a:p>
          <a:p>
            <a:pPr algn="just"/>
            <a:r>
              <a:rPr lang="en-US" sz="2200">
                <a:latin typeface="Arial-Rounded" charset="-93"/>
                <a:ea typeface="Arial-Rounded" charset="-93"/>
                <a:cs typeface="Arial-Rounded" charset="-93"/>
              </a:rPr>
              <a:t>	Sóc bảo:</a:t>
            </a:r>
          </a:p>
          <a:p>
            <a:pPr algn="just"/>
            <a:r>
              <a:rPr lang="en-US" sz="2200">
                <a:latin typeface="Arial-Rounded" charset="-93"/>
                <a:ea typeface="Arial-Rounded" charset="-93"/>
                <a:cs typeface="Arial-Rounded" charset="-93"/>
              </a:rPr>
              <a:t>	- Thả tôi ra, rồi tôi sẽ nói.</a:t>
            </a:r>
          </a:p>
          <a:p>
            <a:pPr algn="just"/>
            <a:r>
              <a:rPr lang="en-US" sz="2200">
                <a:latin typeface="Arial-Rounded" charset="-93"/>
                <a:ea typeface="Arial-Rounded" charset="-93"/>
                <a:cs typeface="Arial-Rounded" charset="-93"/>
              </a:rPr>
              <a:t>	Sói thả sóc ra. </a:t>
            </a:r>
            <a:r>
              <a:rPr lang="en-US" sz="2200" smtClean="0">
                <a:latin typeface="Arial-Rounded" charset="-93"/>
                <a:ea typeface="Arial-Rounded" charset="-93"/>
                <a:cs typeface="Arial-Rounded" charset="-93"/>
              </a:rPr>
              <a:t>        Sóc </a:t>
            </a:r>
            <a:r>
              <a:rPr lang="en-US" sz="2200">
                <a:latin typeface="Arial-Rounded" charset="-93"/>
                <a:ea typeface="Arial-Rounded" charset="-93"/>
                <a:cs typeface="Arial-Rounded" charset="-93"/>
              </a:rPr>
              <a:t>nhảy tót lên cây cao, rồi đáp vọng xuống:</a:t>
            </a:r>
          </a:p>
          <a:p>
            <a:pPr algn="just"/>
            <a:r>
              <a:rPr lang="en-US" sz="2200">
                <a:latin typeface="Arial-Rounded" charset="-93"/>
                <a:ea typeface="Arial-Rounded" charset="-93"/>
                <a:cs typeface="Arial-Rounded" charset="-93"/>
              </a:rPr>
              <a:t>	- Mỗi khi nhìn thấy anh, chúng tôi đều bỏ chạy vì anh hay gây gổ</a:t>
            </a:r>
            <a:r>
              <a:rPr lang="en-US" sz="2200" smtClean="0">
                <a:latin typeface="Arial-Rounded" charset="-93"/>
                <a:ea typeface="Arial-Rounded" charset="-93"/>
                <a:cs typeface="Arial-Rounded" charset="-93"/>
              </a:rPr>
              <a:t>.                   Anh hay buồn </a:t>
            </a:r>
            <a:r>
              <a:rPr lang="en-US" sz="2200">
                <a:latin typeface="Arial-Rounded" charset="-93"/>
                <a:ea typeface="Arial-Rounded" charset="-93"/>
                <a:cs typeface="Arial-Rounded" charset="-93"/>
              </a:rPr>
              <a:t>bực vì anh không có bạn bè. </a:t>
            </a:r>
            <a:r>
              <a:rPr lang="en-US" sz="2200" smtClean="0">
                <a:latin typeface="Arial-Rounded" charset="-93"/>
                <a:ea typeface="Arial-Rounded" charset="-93"/>
                <a:cs typeface="Arial-Rounded" charset="-93"/>
              </a:rPr>
              <a:t>       Còn </a:t>
            </a:r>
            <a:r>
              <a:rPr lang="en-US" sz="2200">
                <a:latin typeface="Arial-Rounded" charset="-93"/>
                <a:ea typeface="Arial-Rounded" charset="-93"/>
                <a:cs typeface="Arial-Rounded" charset="-93"/>
              </a:rPr>
              <a:t>chúng tôi lúc nào cũng vui vì chúng tôi có nhiều bạn tốt</a:t>
            </a:r>
            <a:r>
              <a:rPr lang="en-US" sz="2200" smtClean="0">
                <a:latin typeface="Arial-Rounded" charset="-93"/>
                <a:ea typeface="Arial-Rounded" charset="-93"/>
                <a:cs typeface="Arial-Rounded" charset="-93"/>
              </a:rPr>
              <a:t>.</a:t>
            </a:r>
            <a:endParaRPr lang="vi-VN" sz="2200">
              <a:latin typeface="Arial-Rounded" charset="-93"/>
              <a:ea typeface="Arial-Rounded" charset="-93"/>
              <a:cs typeface="Arial-Rounded" charset="-93"/>
            </a:endParaRPr>
          </a:p>
        </p:txBody>
      </p:sp>
      <p:sp>
        <p:nvSpPr>
          <p:cNvPr id="19" name="Lưu đồ: Đường kết nối 8">
            <a:extLst>
              <a:ext uri="{FF2B5EF4-FFF2-40B4-BE49-F238E27FC236}">
                <a16:creationId xmlns:a16="http://schemas.microsoft.com/office/drawing/2014/main" id="{A3F0B0FD-818E-4BBD-B401-3895387E3487}"/>
              </a:ext>
            </a:extLst>
          </p:cNvPr>
          <p:cNvSpPr/>
          <p:nvPr/>
        </p:nvSpPr>
        <p:spPr>
          <a:xfrm>
            <a:off x="756447" y="436148"/>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21" name="Lưu đồ: Đường kết nối 10">
            <a:extLst>
              <a:ext uri="{FF2B5EF4-FFF2-40B4-BE49-F238E27FC236}">
                <a16:creationId xmlns:a16="http://schemas.microsoft.com/office/drawing/2014/main" id="{C74DFE52-BB91-47E6-AC07-F1FB590B50DF}"/>
              </a:ext>
            </a:extLst>
          </p:cNvPr>
          <p:cNvSpPr/>
          <p:nvPr/>
        </p:nvSpPr>
        <p:spPr>
          <a:xfrm>
            <a:off x="3500388" y="786464"/>
            <a:ext cx="275345"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24" name="Lưu đồ: Đường kết nối 11">
            <a:extLst>
              <a:ext uri="{FF2B5EF4-FFF2-40B4-BE49-F238E27FC236}">
                <a16:creationId xmlns:a16="http://schemas.microsoft.com/office/drawing/2014/main" id="{69969A4C-D57A-4C7D-B73C-3C48FA316729}"/>
              </a:ext>
            </a:extLst>
          </p:cNvPr>
          <p:cNvSpPr/>
          <p:nvPr/>
        </p:nvSpPr>
        <p:spPr>
          <a:xfrm>
            <a:off x="6930746" y="837401"/>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3</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25" name="Lưu đồ: Đường kết nối 11">
            <a:extLst>
              <a:ext uri="{FF2B5EF4-FFF2-40B4-BE49-F238E27FC236}">
                <a16:creationId xmlns:a16="http://schemas.microsoft.com/office/drawing/2014/main" id="{69969A4C-D57A-4C7D-B73C-3C48FA316729}"/>
              </a:ext>
            </a:extLst>
          </p:cNvPr>
          <p:cNvSpPr/>
          <p:nvPr/>
        </p:nvSpPr>
        <p:spPr>
          <a:xfrm>
            <a:off x="814488" y="1212204"/>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4</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26" name="Lưu đồ: Đường kết nối 12">
            <a:extLst>
              <a:ext uri="{FF2B5EF4-FFF2-40B4-BE49-F238E27FC236}">
                <a16:creationId xmlns:a16="http://schemas.microsoft.com/office/drawing/2014/main" id="{8D1E81D9-390E-4725-8248-2F04F6E94D2A}"/>
              </a:ext>
            </a:extLst>
          </p:cNvPr>
          <p:cNvSpPr/>
          <p:nvPr/>
        </p:nvSpPr>
        <p:spPr>
          <a:xfrm>
            <a:off x="791202" y="1535436"/>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5</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27" name="Lưu đồ: Đường kết nối 13">
            <a:extLst>
              <a:ext uri="{FF2B5EF4-FFF2-40B4-BE49-F238E27FC236}">
                <a16:creationId xmlns:a16="http://schemas.microsoft.com/office/drawing/2014/main" id="{0D0C2A7E-B1FD-4517-8C36-147B5A25E009}"/>
              </a:ext>
            </a:extLst>
          </p:cNvPr>
          <p:cNvSpPr/>
          <p:nvPr/>
        </p:nvSpPr>
        <p:spPr>
          <a:xfrm>
            <a:off x="793408" y="1868799"/>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6</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29" name="Lưu đồ: Đường kết nối 14">
            <a:extLst>
              <a:ext uri="{FF2B5EF4-FFF2-40B4-BE49-F238E27FC236}">
                <a16:creationId xmlns:a16="http://schemas.microsoft.com/office/drawing/2014/main" id="{1F044D47-2CF2-4C74-BFC9-F1F6021FA1A7}"/>
              </a:ext>
            </a:extLst>
          </p:cNvPr>
          <p:cNvSpPr/>
          <p:nvPr/>
        </p:nvSpPr>
        <p:spPr>
          <a:xfrm>
            <a:off x="805284" y="2872216"/>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7</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31" name="Lưu đồ: Đường kết nối 15">
            <a:extLst>
              <a:ext uri="{FF2B5EF4-FFF2-40B4-BE49-F238E27FC236}">
                <a16:creationId xmlns:a16="http://schemas.microsoft.com/office/drawing/2014/main" id="{47C08B50-8E4E-4C6C-9850-333F77FE0ED1}"/>
              </a:ext>
            </a:extLst>
          </p:cNvPr>
          <p:cNvSpPr/>
          <p:nvPr/>
        </p:nvSpPr>
        <p:spPr>
          <a:xfrm>
            <a:off x="787920" y="3239207"/>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8</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33" name="Lưu đồ: Đường kết nối 15">
            <a:extLst>
              <a:ext uri="{FF2B5EF4-FFF2-40B4-BE49-F238E27FC236}">
                <a16:creationId xmlns:a16="http://schemas.microsoft.com/office/drawing/2014/main" id="{47C08B50-8E4E-4C6C-9850-333F77FE0ED1}"/>
              </a:ext>
            </a:extLst>
          </p:cNvPr>
          <p:cNvSpPr/>
          <p:nvPr/>
        </p:nvSpPr>
        <p:spPr>
          <a:xfrm>
            <a:off x="803946" y="3545992"/>
            <a:ext cx="267477" cy="285863"/>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dirty="0">
                <a:solidFill>
                  <a:schemeClr val="tx1"/>
                </a:solidFill>
                <a:latin typeface="Times New Roman" panose="02020603050405020304" pitchFamily="18" charset="0"/>
                <a:cs typeface="Times New Roman" panose="02020603050405020304" pitchFamily="18" charset="0"/>
              </a:rPr>
              <a:t>9</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34" name="Lưu đồ: Đường kết nối 15">
            <a:extLst>
              <a:ext uri="{FF2B5EF4-FFF2-40B4-BE49-F238E27FC236}">
                <a16:creationId xmlns:a16="http://schemas.microsoft.com/office/drawing/2014/main" id="{47C08B50-8E4E-4C6C-9850-333F77FE0ED1}"/>
              </a:ext>
            </a:extLst>
          </p:cNvPr>
          <p:cNvSpPr/>
          <p:nvPr/>
        </p:nvSpPr>
        <p:spPr>
          <a:xfrm>
            <a:off x="2711854" y="3530446"/>
            <a:ext cx="566216" cy="32207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10</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37" name="Lưu đồ: Đường kết nối 15">
            <a:extLst>
              <a:ext uri="{FF2B5EF4-FFF2-40B4-BE49-F238E27FC236}">
                <a16:creationId xmlns:a16="http://schemas.microsoft.com/office/drawing/2014/main" id="{47C08B50-8E4E-4C6C-9850-333F77FE0ED1}"/>
              </a:ext>
            </a:extLst>
          </p:cNvPr>
          <p:cNvSpPr/>
          <p:nvPr/>
        </p:nvSpPr>
        <p:spPr>
          <a:xfrm>
            <a:off x="-163712" y="4178660"/>
            <a:ext cx="566216" cy="32207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12</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38" name="Lưu đồ: Đường kết nối 15">
            <a:extLst>
              <a:ext uri="{FF2B5EF4-FFF2-40B4-BE49-F238E27FC236}">
                <a16:creationId xmlns:a16="http://schemas.microsoft.com/office/drawing/2014/main" id="{47C08B50-8E4E-4C6C-9850-333F77FE0ED1}"/>
              </a:ext>
            </a:extLst>
          </p:cNvPr>
          <p:cNvSpPr/>
          <p:nvPr/>
        </p:nvSpPr>
        <p:spPr>
          <a:xfrm>
            <a:off x="494669" y="3869908"/>
            <a:ext cx="566216" cy="32207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11</a:t>
            </a:r>
            <a:endParaRPr lang="vi-VN" sz="1600" b="1" dirty="0">
              <a:solidFill>
                <a:schemeClr val="tx1"/>
              </a:solidFill>
              <a:latin typeface="Times New Roman" panose="02020603050405020304" pitchFamily="18" charset="0"/>
              <a:cs typeface="Times New Roman" panose="02020603050405020304" pitchFamily="18" charset="0"/>
            </a:endParaRPr>
          </a:p>
        </p:txBody>
      </p:sp>
      <p:sp>
        <p:nvSpPr>
          <p:cNvPr id="39" name="Lưu đồ: Đường kết nối 15">
            <a:extLst>
              <a:ext uri="{FF2B5EF4-FFF2-40B4-BE49-F238E27FC236}">
                <a16:creationId xmlns:a16="http://schemas.microsoft.com/office/drawing/2014/main" id="{47C08B50-8E4E-4C6C-9850-333F77FE0ED1}"/>
              </a:ext>
            </a:extLst>
          </p:cNvPr>
          <p:cNvSpPr/>
          <p:nvPr/>
        </p:nvSpPr>
        <p:spPr>
          <a:xfrm>
            <a:off x="5639285" y="4214284"/>
            <a:ext cx="566216" cy="322075"/>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600" b="1" smtClean="0">
                <a:solidFill>
                  <a:schemeClr val="tx1"/>
                </a:solidFill>
                <a:latin typeface="Times New Roman" panose="02020603050405020304" pitchFamily="18" charset="0"/>
                <a:cs typeface="Times New Roman" panose="02020603050405020304" pitchFamily="18" charset="0"/>
              </a:rPr>
              <a:t>13</a:t>
            </a:r>
            <a:endParaRPr lang="vi-VN" sz="1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9302079"/>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500"/>
                                        <p:tgtEl>
                                          <p:spTgt spid="19"/>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circle(in)">
                                      <p:cBhvr>
                                        <p:cTn id="11" dur="500"/>
                                        <p:tgtEl>
                                          <p:spTgt spid="21"/>
                                        </p:tgtEl>
                                      </p:cBhvr>
                                    </p:animEffect>
                                  </p:childTnLst>
                                </p:cTn>
                              </p:par>
                            </p:childTnLst>
                          </p:cTn>
                        </p:par>
                        <p:par>
                          <p:cTn id="12" fill="hold">
                            <p:stCondLst>
                              <p:cond delay="1000"/>
                            </p:stCondLst>
                            <p:childTnLst>
                              <p:par>
                                <p:cTn id="13" presetID="6" presetClass="entr" presetSubtype="16"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500"/>
                                        <p:tgtEl>
                                          <p:spTgt spid="24"/>
                                        </p:tgtEl>
                                      </p:cBhvr>
                                    </p:animEffect>
                                  </p:childTnLst>
                                </p:cTn>
                              </p:par>
                            </p:childTnLst>
                          </p:cTn>
                        </p:par>
                        <p:par>
                          <p:cTn id="16" fill="hold">
                            <p:stCondLst>
                              <p:cond delay="1500"/>
                            </p:stCondLst>
                            <p:childTnLst>
                              <p:par>
                                <p:cTn id="17" presetID="6" presetClass="entr" presetSubtype="16"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circle(in)">
                                      <p:cBhvr>
                                        <p:cTn id="19" dur="500"/>
                                        <p:tgtEl>
                                          <p:spTgt spid="25"/>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500"/>
                                        <p:tgtEl>
                                          <p:spTgt spid="26"/>
                                        </p:tgtEl>
                                      </p:cBhvr>
                                    </p:animEffect>
                                  </p:childTnLst>
                                </p:cTn>
                              </p:par>
                            </p:childTnLst>
                          </p:cTn>
                        </p:par>
                        <p:par>
                          <p:cTn id="24" fill="hold">
                            <p:stCondLst>
                              <p:cond delay="2500"/>
                            </p:stCondLst>
                            <p:childTnLst>
                              <p:par>
                                <p:cTn id="25" presetID="6" presetClass="entr" presetSubtype="16"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500"/>
                                        <p:tgtEl>
                                          <p:spTgt spid="27"/>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circle(in)">
                                      <p:cBhvr>
                                        <p:cTn id="31" dur="500"/>
                                        <p:tgtEl>
                                          <p:spTgt spid="29"/>
                                        </p:tgtEl>
                                      </p:cBhvr>
                                    </p:animEffect>
                                  </p:childTnLst>
                                </p:cTn>
                              </p:par>
                            </p:childTnLst>
                          </p:cTn>
                        </p:par>
                        <p:par>
                          <p:cTn id="32" fill="hold">
                            <p:stCondLst>
                              <p:cond delay="3500"/>
                            </p:stCondLst>
                            <p:childTnLst>
                              <p:par>
                                <p:cTn id="33" presetID="6" presetClass="entr" presetSubtype="16"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circle(in)">
                                      <p:cBhvr>
                                        <p:cTn id="35" dur="500"/>
                                        <p:tgtEl>
                                          <p:spTgt spid="31"/>
                                        </p:tgtEl>
                                      </p:cBhvr>
                                    </p:animEffect>
                                  </p:childTnLst>
                                </p:cTn>
                              </p:par>
                            </p:childTnLst>
                          </p:cTn>
                        </p:par>
                        <p:par>
                          <p:cTn id="36" fill="hold">
                            <p:stCondLst>
                              <p:cond delay="4000"/>
                            </p:stCondLst>
                            <p:childTnLst>
                              <p:par>
                                <p:cTn id="37" presetID="6" presetClass="entr" presetSubtype="16"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circle(in)">
                                      <p:cBhvr>
                                        <p:cTn id="39" dur="500"/>
                                        <p:tgtEl>
                                          <p:spTgt spid="33"/>
                                        </p:tgtEl>
                                      </p:cBhvr>
                                    </p:animEffect>
                                  </p:childTnLst>
                                </p:cTn>
                              </p:par>
                            </p:childTnLst>
                          </p:cTn>
                        </p:par>
                        <p:par>
                          <p:cTn id="40" fill="hold">
                            <p:stCondLst>
                              <p:cond delay="4500"/>
                            </p:stCondLst>
                            <p:childTnLst>
                              <p:par>
                                <p:cTn id="41" presetID="6" presetClass="entr" presetSubtype="16"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circle(in)">
                                      <p:cBhvr>
                                        <p:cTn id="43" dur="500"/>
                                        <p:tgtEl>
                                          <p:spTgt spid="34"/>
                                        </p:tgtEl>
                                      </p:cBhvr>
                                    </p:animEffect>
                                  </p:childTnLst>
                                </p:cTn>
                              </p:par>
                            </p:childTnLst>
                          </p:cTn>
                        </p:par>
                        <p:par>
                          <p:cTn id="44" fill="hold">
                            <p:stCondLst>
                              <p:cond delay="5000"/>
                            </p:stCondLst>
                            <p:childTnLst>
                              <p:par>
                                <p:cTn id="45" presetID="6"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circle(in)">
                                      <p:cBhvr>
                                        <p:cTn id="47" dur="500"/>
                                        <p:tgtEl>
                                          <p:spTgt spid="38"/>
                                        </p:tgtEl>
                                      </p:cBhvr>
                                    </p:animEffect>
                                  </p:childTnLst>
                                </p:cTn>
                              </p:par>
                            </p:childTnLst>
                          </p:cTn>
                        </p:par>
                        <p:par>
                          <p:cTn id="48" fill="hold">
                            <p:stCondLst>
                              <p:cond delay="5500"/>
                            </p:stCondLst>
                            <p:childTnLst>
                              <p:par>
                                <p:cTn id="49" presetID="6" presetClass="entr" presetSubtype="16"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circle(in)">
                                      <p:cBhvr>
                                        <p:cTn id="51" dur="500"/>
                                        <p:tgtEl>
                                          <p:spTgt spid="37"/>
                                        </p:tgtEl>
                                      </p:cBhvr>
                                    </p:animEffect>
                                  </p:childTnLst>
                                </p:cTn>
                              </p:par>
                            </p:childTnLst>
                          </p:cTn>
                        </p:par>
                        <p:par>
                          <p:cTn id="52" fill="hold">
                            <p:stCondLst>
                              <p:cond delay="6000"/>
                            </p:stCondLst>
                            <p:childTnLst>
                              <p:par>
                                <p:cTn id="53" presetID="6" presetClass="entr" presetSubtype="16"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circle(in)">
                                      <p:cBhvr>
                                        <p:cTn id="5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4" grpId="0" animBg="1"/>
      <p:bldP spid="25" grpId="0" animBg="1"/>
      <p:bldP spid="26" grpId="0" animBg="1"/>
      <p:bldP spid="27" grpId="0" animBg="1"/>
      <p:bldP spid="29" grpId="0" animBg="1"/>
      <p:bldP spid="31" grpId="0" animBg="1"/>
      <p:bldP spid="33" grpId="0" animBg="1"/>
      <p:bldP spid="34" grpId="0" animBg="1"/>
      <p:bldP spid="37" grpId="0" animBg="1"/>
      <p:bldP spid="38" grpId="0" animBg="1"/>
      <p:bldP spid="3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8">
            <a:extLst>
              <a:ext uri="{FF2B5EF4-FFF2-40B4-BE49-F238E27FC236}">
                <a16:creationId xmlns:a16="http://schemas.microsoft.com/office/drawing/2014/main" id="{97CDA310-DDA7-47C0-8950-DB78C5D823B7}"/>
              </a:ext>
            </a:extLst>
          </p:cNvPr>
          <p:cNvSpPr/>
          <p:nvPr/>
        </p:nvSpPr>
        <p:spPr>
          <a:xfrm>
            <a:off x="1" y="-334508"/>
            <a:ext cx="9143999" cy="9040773"/>
          </a:xfrm>
          <a:prstGeom prst="roundRect">
            <a:avLst/>
          </a:prstGeom>
          <a:noFill/>
          <a:ln>
            <a:noFill/>
          </a:ln>
        </p:spPr>
        <p:style>
          <a:lnRef idx="0">
            <a:scrgbClr r="0" g="0" b="0"/>
          </a:lnRef>
          <a:fillRef idx="0">
            <a:scrgbClr r="0" g="0" b="0"/>
          </a:fillRef>
          <a:effectRef idx="0">
            <a:scrgbClr r="0" g="0" b="0"/>
          </a:effectRef>
          <a:fontRef idx="minor">
            <a:schemeClr val="accent6"/>
          </a:fontRef>
        </p:style>
        <p:txBody>
          <a:bodyPr wrap="square">
            <a:spAutoFit/>
          </a:bodyPr>
          <a:lstStyle/>
          <a:p>
            <a:pPr algn="ctr"/>
            <a:r>
              <a:rPr lang="en-US" altLang="zh-CN" sz="3600" b="1" smtClean="0">
                <a:solidFill>
                  <a:srgbClr val="F14420"/>
                </a:solidFill>
                <a:latin typeface="Times New Roman" pitchFamily="18" charset="0"/>
                <a:ea typeface="Arial-Rounded" panose="020B0500000000000000" pitchFamily="34" charset="-93"/>
                <a:cs typeface="Times New Roman" pitchFamily="18" charset="0"/>
                <a:sym typeface="+mn-lt"/>
              </a:rPr>
              <a:t>CÂU HỎI CỦA SÓI</a:t>
            </a:r>
            <a:endParaRPr lang="en-US" altLang="zh-CN" sz="3600" b="1" dirty="0">
              <a:solidFill>
                <a:srgbClr val="F14420"/>
              </a:solidFill>
              <a:latin typeface="Times New Roman" pitchFamily="18" charset="0"/>
              <a:ea typeface="Arial-Rounded" panose="020B0500000000000000" pitchFamily="34" charset="-93"/>
              <a:cs typeface="Times New Roman" pitchFamily="18" charset="0"/>
              <a:sym typeface="+mn-lt"/>
            </a:endParaRPr>
          </a:p>
          <a:p>
            <a:pPr algn="just"/>
            <a:r>
              <a:rPr lang="en-US" altLang="zh-CN" sz="320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smtClean="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vi-VN" sz="2000">
                <a:latin typeface="Arial-Rounded" charset="-93"/>
                <a:ea typeface="Arial-Rounded" charset="-93"/>
                <a:cs typeface="Arial-Rounded" charset="-93"/>
              </a:rPr>
              <a:t> </a:t>
            </a:r>
            <a:r>
              <a:rPr lang="en-US" sz="2100" smtClean="0">
                <a:solidFill>
                  <a:schemeClr val="tx1"/>
                </a:solidFill>
                <a:latin typeface="Arial-Rounded" charset="-93"/>
                <a:ea typeface="Arial-Rounded" charset="-93"/>
                <a:cs typeface="Arial-Rounded" charset="-93"/>
              </a:rPr>
              <a:t>Một chú sóc  đang chuyền trên cành cây  bỗng trượt chân, rơi trúng đầu lão</a:t>
            </a:r>
            <a:r>
              <a:rPr lang="en-US" sz="2100">
                <a:solidFill>
                  <a:schemeClr val="tx1"/>
                </a:solidFill>
                <a:latin typeface="Arial-Rounded" charset="-93"/>
                <a:ea typeface="Arial-Rounded" charset="-93"/>
                <a:cs typeface="Arial-Rounded" charset="-93"/>
              </a:rPr>
              <a:t> </a:t>
            </a:r>
            <a:r>
              <a:rPr lang="en-US" sz="2100" smtClean="0">
                <a:solidFill>
                  <a:schemeClr val="tx1"/>
                </a:solidFill>
                <a:latin typeface="Arial-Rounded" charset="-93"/>
                <a:ea typeface="Arial-Rounded" charset="-93"/>
                <a:cs typeface="Arial-Rounded" charset="-93"/>
              </a:rPr>
              <a:t>sói đang ngái ngủ. Sói chồm dậy, túm lấy sóc. Sóc van nài:</a:t>
            </a:r>
          </a:p>
          <a:p>
            <a:pPr algn="just"/>
            <a:r>
              <a:rPr lang="en-US" sz="2100">
                <a:solidFill>
                  <a:schemeClr val="tx1"/>
                </a:solidFill>
                <a:latin typeface="Arial-Rounded" charset="-93"/>
                <a:ea typeface="Arial-Rounded" charset="-93"/>
                <a:cs typeface="Arial-Rounded" charset="-93"/>
              </a:rPr>
              <a:t>	</a:t>
            </a:r>
            <a:r>
              <a:rPr lang="en-US" sz="2100" smtClean="0">
                <a:solidFill>
                  <a:schemeClr val="tx1"/>
                </a:solidFill>
                <a:latin typeface="Arial-Rounded" charset="-93"/>
                <a:ea typeface="Arial-Rounded" charset="-93"/>
                <a:cs typeface="Arial-Rounded" charset="-93"/>
              </a:rPr>
              <a:t>- Xin hãy thả tôi ra!</a:t>
            </a:r>
          </a:p>
          <a:p>
            <a:pPr algn="just"/>
            <a:r>
              <a:rPr lang="en-US" sz="2100">
                <a:solidFill>
                  <a:schemeClr val="tx1"/>
                </a:solidFill>
                <a:latin typeface="Arial-Rounded" charset="-93"/>
                <a:ea typeface="Arial-Rounded" charset="-93"/>
                <a:cs typeface="Arial-Rounded" charset="-93"/>
              </a:rPr>
              <a:t>	</a:t>
            </a:r>
            <a:r>
              <a:rPr lang="en-US" sz="2100" smtClean="0">
                <a:solidFill>
                  <a:schemeClr val="tx1"/>
                </a:solidFill>
                <a:latin typeface="Arial-Rounded" charset="-93"/>
                <a:ea typeface="Arial-Rounded" charset="-93"/>
                <a:cs typeface="Arial-Rounded" charset="-93"/>
              </a:rPr>
              <a:t>Sói nói:</a:t>
            </a:r>
          </a:p>
          <a:p>
            <a:pPr algn="just"/>
            <a:r>
              <a:rPr lang="en-US" sz="2100" smtClean="0">
                <a:solidFill>
                  <a:schemeClr val="tx1"/>
                </a:solidFill>
                <a:latin typeface="Arial-Rounded" charset="-93"/>
                <a:ea typeface="Arial-Rounded" charset="-93"/>
                <a:cs typeface="Arial-Rounded" charset="-93"/>
              </a:rPr>
              <a:t>	- Được, ta sẽ thả, nhưng ngươi hãy cho ta biết: Vì sao bọn sóc các ngươi cứ nhảy nhót vui đùa suốt ngày, còn ta lúc nào cũng thấy buồn bực?</a:t>
            </a:r>
          </a:p>
          <a:p>
            <a:pPr algn="just"/>
            <a:r>
              <a:rPr lang="en-US" sz="2100">
                <a:solidFill>
                  <a:schemeClr val="tx1"/>
                </a:solidFill>
                <a:latin typeface="Arial-Rounded" charset="-93"/>
                <a:ea typeface="Arial-Rounded" charset="-93"/>
                <a:cs typeface="Arial-Rounded" charset="-93"/>
              </a:rPr>
              <a:t>	</a:t>
            </a:r>
            <a:r>
              <a:rPr lang="en-US" sz="2100" smtClean="0">
                <a:solidFill>
                  <a:schemeClr val="tx1"/>
                </a:solidFill>
                <a:latin typeface="Arial-Rounded" charset="-93"/>
                <a:ea typeface="Arial-Rounded" charset="-93"/>
                <a:cs typeface="Arial-Rounded" charset="-93"/>
              </a:rPr>
              <a:t>Sóc bảo:</a:t>
            </a:r>
          </a:p>
          <a:p>
            <a:pPr algn="just"/>
            <a:r>
              <a:rPr lang="en-US" sz="2100" smtClean="0">
                <a:solidFill>
                  <a:schemeClr val="tx1"/>
                </a:solidFill>
                <a:latin typeface="Arial-Rounded" charset="-93"/>
                <a:ea typeface="Arial-Rounded" charset="-93"/>
                <a:cs typeface="Arial-Rounded" charset="-93"/>
              </a:rPr>
              <a:t>	- Thả tôi ra, rồi tôi sẽ nói.</a:t>
            </a:r>
          </a:p>
          <a:p>
            <a:pPr algn="just"/>
            <a:r>
              <a:rPr lang="en-US" sz="2100">
                <a:solidFill>
                  <a:schemeClr val="tx1"/>
                </a:solidFill>
                <a:latin typeface="Arial-Rounded" charset="-93"/>
                <a:ea typeface="Arial-Rounded" charset="-93"/>
                <a:cs typeface="Arial-Rounded" charset="-93"/>
              </a:rPr>
              <a:t>	</a:t>
            </a:r>
            <a:r>
              <a:rPr lang="en-US" sz="2100" smtClean="0">
                <a:solidFill>
                  <a:schemeClr val="tx1"/>
                </a:solidFill>
                <a:latin typeface="Arial-Rounded" charset="-93"/>
                <a:ea typeface="Arial-Rounded" charset="-93"/>
                <a:cs typeface="Arial-Rounded" charset="-93"/>
              </a:rPr>
              <a:t>Sói thả sóc ra. Sóc nhảy tót lên cây cao, rồi đáp vọng xuống:</a:t>
            </a:r>
          </a:p>
          <a:p>
            <a:pPr algn="just"/>
            <a:r>
              <a:rPr lang="en-US" sz="2100">
                <a:solidFill>
                  <a:schemeClr val="tx1"/>
                </a:solidFill>
                <a:latin typeface="Arial-Rounded" charset="-93"/>
                <a:ea typeface="Arial-Rounded" charset="-93"/>
                <a:cs typeface="Arial-Rounded" charset="-93"/>
              </a:rPr>
              <a:t>	</a:t>
            </a:r>
            <a:r>
              <a:rPr lang="en-US" sz="2100" smtClean="0">
                <a:solidFill>
                  <a:schemeClr val="tx1"/>
                </a:solidFill>
                <a:latin typeface="Arial-Rounded" charset="-93"/>
                <a:ea typeface="Arial-Rounded" charset="-93"/>
                <a:cs typeface="Arial-Rounded" charset="-93"/>
              </a:rPr>
              <a:t>- Mỗi khi nhìn thấy anh, chúng tôi đều bỏ chạy vì anh hay gây gổ. Anh buồn bực vì anh không có bạn bè. Còn chúng tôi lúc nào cũng vui vì chúng tôi có nhiều bạn tốt.</a:t>
            </a:r>
            <a:endParaRPr lang="vi-VN" sz="2100">
              <a:solidFill>
                <a:schemeClr val="tx1"/>
              </a:solidFill>
              <a:latin typeface="Arial-Rounded" charset="-93"/>
              <a:ea typeface="Arial-Rounded" charset="-93"/>
              <a:cs typeface="Arial-Rounded" charset="-93"/>
            </a:endParaRPr>
          </a:p>
          <a:p>
            <a:r>
              <a:rPr lang="vi-VN" sz="2400"/>
              <a:t/>
            </a:r>
            <a:br>
              <a:rPr lang="vi-VN" sz="2400"/>
            </a:br>
            <a:r>
              <a:rPr lang="en-US" sz="3200" i="1">
                <a:latin typeface="Arial-Rounded" charset="-93"/>
                <a:ea typeface="Arial-Rounded" charset="-93"/>
                <a:cs typeface="Arial-Rounded" charset="-93"/>
              </a:rPr>
              <a:t>	</a:t>
            </a:r>
            <a:r>
              <a:rPr lang="en-US" sz="3200" i="1" smtClean="0">
                <a:latin typeface="Arial-Rounded" charset="-93"/>
                <a:ea typeface="Arial-Rounded" charset="-93"/>
                <a:cs typeface="Arial-Rounded" charset="-93"/>
              </a:rPr>
              <a:t>						</a:t>
            </a:r>
            <a:r>
              <a:rPr lang="vi-VN" sz="3200"/>
              <a:t/>
            </a:r>
            <a:br>
              <a:rPr lang="vi-VN" sz="3200"/>
            </a:br>
            <a:endParaRPr lang="vi-VN" sz="3200">
              <a:latin typeface="Arial-Rounded" charset="-93"/>
              <a:ea typeface="Arial-Rounded" charset="-93"/>
              <a:cs typeface="Arial-Rounded" charset="-93"/>
            </a:endParaRPr>
          </a:p>
          <a:p>
            <a:r>
              <a:rPr lang="vi-VN" sz="3200"/>
              <a:t/>
            </a:r>
            <a:br>
              <a:rPr lang="vi-VN" sz="3200"/>
            </a:br>
            <a:endPar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endParaRPr>
          </a:p>
          <a:p>
            <a:pPr algn="just"/>
            <a:r>
              <a:rPr lang="en-US" altLang="zh-CN" sz="3200" dirty="0">
                <a:solidFill>
                  <a:srgbClr val="679C31"/>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dirty="0">
              <a:solidFill>
                <a:srgbClr val="F14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9" name="Lưu đồ: Đường kết nối 8">
            <a:extLst>
              <a:ext uri="{FF2B5EF4-FFF2-40B4-BE49-F238E27FC236}">
                <a16:creationId xmlns:a16="http://schemas.microsoft.com/office/drawing/2014/main" id="{A3F0B0FD-818E-4BBD-B401-3895387E3487}"/>
              </a:ext>
            </a:extLst>
          </p:cNvPr>
          <p:cNvSpPr/>
          <p:nvPr/>
        </p:nvSpPr>
        <p:spPr>
          <a:xfrm>
            <a:off x="1043741" y="740024"/>
            <a:ext cx="361507"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1</a:t>
            </a:r>
            <a:endParaRPr lang="vi-VN" sz="2400" b="1" dirty="0">
              <a:latin typeface="Times New Roman" panose="02020603050405020304" pitchFamily="18" charset="0"/>
              <a:cs typeface="Times New Roman" panose="02020603050405020304" pitchFamily="18" charset="0"/>
            </a:endParaRPr>
          </a:p>
        </p:txBody>
      </p:sp>
      <p:sp>
        <p:nvSpPr>
          <p:cNvPr id="11" name="Lưu đồ: Đường kết nối 10">
            <a:extLst>
              <a:ext uri="{FF2B5EF4-FFF2-40B4-BE49-F238E27FC236}">
                <a16:creationId xmlns:a16="http://schemas.microsoft.com/office/drawing/2014/main" id="{C74DFE52-BB91-47E6-AC07-F1FB590B50DF}"/>
              </a:ext>
            </a:extLst>
          </p:cNvPr>
          <p:cNvSpPr/>
          <p:nvPr/>
        </p:nvSpPr>
        <p:spPr>
          <a:xfrm>
            <a:off x="852354" y="3673888"/>
            <a:ext cx="372140" cy="350874"/>
          </a:xfrm>
          <a:prstGeom prst="flowChartConnector">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400" b="1" dirty="0">
                <a:latin typeface="Times New Roman" panose="02020603050405020304" pitchFamily="18" charset="0"/>
                <a:cs typeface="Times New Roman" panose="02020603050405020304" pitchFamily="18" charset="0"/>
              </a:rPr>
              <a:t>2</a:t>
            </a:r>
            <a:endParaRPr lang="vi-VN" sz="2400" b="1" dirty="0">
              <a:latin typeface="Times New Roman" panose="02020603050405020304" pitchFamily="18" charset="0"/>
              <a:cs typeface="Times New Roman" panose="02020603050405020304" pitchFamily="18" charset="0"/>
            </a:endParaRPr>
          </a:p>
        </p:txBody>
      </p:sp>
      <p:cxnSp>
        <p:nvCxnSpPr>
          <p:cNvPr id="6" name="Straight Connector 5"/>
          <p:cNvCxnSpPr/>
          <p:nvPr/>
        </p:nvCxnSpPr>
        <p:spPr>
          <a:xfrm flipH="1">
            <a:off x="2864692" y="740024"/>
            <a:ext cx="110532" cy="431261"/>
          </a:xfrm>
          <a:prstGeom prst="line">
            <a:avLst/>
          </a:prstGeom>
          <a:ln w="28575">
            <a:solidFill>
              <a:srgbClr val="4CA42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174101" y="740024"/>
            <a:ext cx="110532" cy="431261"/>
          </a:xfrm>
          <a:prstGeom prst="line">
            <a:avLst/>
          </a:prstGeom>
          <a:ln w="28575">
            <a:solidFill>
              <a:srgbClr val="4CA42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8193820" y="740024"/>
            <a:ext cx="110532" cy="431261"/>
          </a:xfrm>
          <a:prstGeom prst="line">
            <a:avLst/>
          </a:prstGeom>
          <a:ln w="28575">
            <a:solidFill>
              <a:srgbClr val="4CA42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97631" y="1520042"/>
            <a:ext cx="10806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680899" y="1494313"/>
            <a:ext cx="833709" cy="197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317474" y="4092054"/>
            <a:ext cx="78955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747432" y="4423558"/>
            <a:ext cx="83370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730804"/>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500"/>
                                        <p:tgtEl>
                                          <p:spTgt spid="9"/>
                                        </p:tgtEl>
                                      </p:cBhvr>
                                    </p:animEffect>
                                  </p:childTnLst>
                                </p:cTn>
                              </p:par>
                            </p:childTnLst>
                          </p:cTn>
                        </p:par>
                        <p:par>
                          <p:cTn id="13" fill="hold">
                            <p:stCondLst>
                              <p:cond delay="500"/>
                            </p:stCondLst>
                            <p:childTnLst>
                              <p:par>
                                <p:cTn id="14" presetID="6" presetClass="entr" presetSubtype="16"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par>
                                <p:cTn id="27" presetID="16" presetClass="entr" presetSubtype="21"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down)">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down)">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467513" y="149515"/>
            <a:ext cx="8505646" cy="1077218"/>
          </a:xfrm>
          <a:prstGeom prst="rect">
            <a:avLst/>
          </a:prstGeom>
        </p:spPr>
        <p:txBody>
          <a:bodyPr wrap="square">
            <a:spAutoFit/>
          </a:bodyPr>
          <a:lstStyle/>
          <a:p>
            <a:r>
              <a:rPr lang="vi-VN" sz="3200">
                <a:solidFill>
                  <a:schemeClr val="accent6"/>
                </a:solidFill>
                <a:latin typeface="Arial-Rounded" charset="-93"/>
                <a:ea typeface="Arial-Rounded" charset="-93"/>
                <a:cs typeface="Arial-Rounded" charset="-93"/>
              </a:rPr>
              <a:t>a. </a:t>
            </a:r>
            <a:r>
              <a:rPr lang="en-US" sz="3200" smtClean="0">
                <a:solidFill>
                  <a:schemeClr val="accent6"/>
                </a:solidFill>
                <a:latin typeface="Arial-Rounded" charset="-93"/>
                <a:ea typeface="Arial-Rounded" charset="-93"/>
                <a:cs typeface="Arial-Rounded" charset="-93"/>
              </a:rPr>
              <a:t>Chuyện gì xảy ra khi sóc đang chuyền trên cành cây</a:t>
            </a:r>
            <a:r>
              <a:rPr lang="vi-VN" sz="3200" smtClean="0">
                <a:solidFill>
                  <a:schemeClr val="accent6"/>
                </a:solidFill>
                <a:latin typeface="Arial-Rounded" charset="-93"/>
                <a:ea typeface="Arial-Rounded" charset="-93"/>
                <a:cs typeface="Arial-Rounded" charset="-93"/>
              </a:rPr>
              <a:t>?</a:t>
            </a:r>
            <a:endParaRPr lang="zh-CN" altLang="en-US" sz="3200" dirty="0">
              <a:solidFill>
                <a:schemeClr val="accent6"/>
              </a:solidFill>
              <a:latin typeface="Arial-Rounded" charset="-93"/>
              <a:ea typeface="Arial-Rounded" charset="-93"/>
              <a:cs typeface="Arial-Rounded" charset="-93"/>
              <a:sym typeface="+mn-lt"/>
            </a:endParaRPr>
          </a:p>
        </p:txBody>
      </p:sp>
      <p:sp>
        <p:nvSpPr>
          <p:cNvPr id="5" name="矩形 8">
            <a:extLst>
              <a:ext uri="{FF2B5EF4-FFF2-40B4-BE49-F238E27FC236}">
                <a16:creationId xmlns:a16="http://schemas.microsoft.com/office/drawing/2014/main" id="{D97AFF8F-506F-4519-A1B5-52D97C6C130F}"/>
              </a:ext>
            </a:extLst>
          </p:cNvPr>
          <p:cNvSpPr/>
          <p:nvPr/>
        </p:nvSpPr>
        <p:spPr>
          <a:xfrm>
            <a:off x="467513" y="149515"/>
            <a:ext cx="8505646" cy="584775"/>
          </a:xfrm>
          <a:prstGeom prst="rect">
            <a:avLst/>
          </a:prstGeom>
        </p:spPr>
        <p:txBody>
          <a:bodyPr wrap="square">
            <a:spAutoFit/>
          </a:bodyPr>
          <a:lstStyle/>
          <a:p>
            <a:r>
              <a:rPr lang="vi-VN" sz="3200">
                <a:solidFill>
                  <a:schemeClr val="accent6"/>
                </a:solidFill>
                <a:latin typeface="Arial-Rounded" charset="-93"/>
                <a:ea typeface="Arial-Rounded" charset="-93"/>
                <a:cs typeface="Arial-Rounded" charset="-93"/>
              </a:rPr>
              <a:t>b. </a:t>
            </a:r>
            <a:r>
              <a:rPr lang="en-US" sz="3200" smtClean="0">
                <a:solidFill>
                  <a:schemeClr val="accent6"/>
                </a:solidFill>
                <a:latin typeface="Arial-Rounded" charset="-93"/>
                <a:ea typeface="Arial-Rounded" charset="-93"/>
                <a:cs typeface="Arial-Rounded" charset="-93"/>
              </a:rPr>
              <a:t>Sói hỏi sóc điều gì?</a:t>
            </a:r>
            <a:endParaRPr lang="zh-CN" altLang="en-US" sz="3200" dirty="0">
              <a:solidFill>
                <a:schemeClr val="accent6"/>
              </a:solidFill>
              <a:latin typeface="Arial-Rounded" charset="-93"/>
              <a:ea typeface="Arial-Rounded" charset="-93"/>
              <a:cs typeface="Arial-Rounded" charset="-93"/>
              <a:sym typeface="+mn-lt"/>
            </a:endParaRPr>
          </a:p>
        </p:txBody>
      </p:sp>
      <p:sp>
        <p:nvSpPr>
          <p:cNvPr id="6" name="矩形 8">
            <a:extLst>
              <a:ext uri="{FF2B5EF4-FFF2-40B4-BE49-F238E27FC236}">
                <a16:creationId xmlns:a16="http://schemas.microsoft.com/office/drawing/2014/main" id="{BEF69370-038A-4CCC-B259-2DF7CD5468DF}"/>
              </a:ext>
            </a:extLst>
          </p:cNvPr>
          <p:cNvSpPr/>
          <p:nvPr/>
        </p:nvSpPr>
        <p:spPr>
          <a:xfrm>
            <a:off x="319177" y="154988"/>
            <a:ext cx="8505646" cy="1569660"/>
          </a:xfrm>
          <a:prstGeom prst="rect">
            <a:avLst/>
          </a:prstGeom>
        </p:spPr>
        <p:txBody>
          <a:bodyPr wrap="square">
            <a:spAutoFit/>
          </a:bodyPr>
          <a:lstStyle/>
          <a:p>
            <a:r>
              <a:rPr lang="vi-VN" sz="3200">
                <a:solidFill>
                  <a:schemeClr val="accent6"/>
                </a:solidFill>
                <a:latin typeface="Arial-Rounded" charset="-93"/>
                <a:ea typeface="Arial-Rounded" charset="-93"/>
                <a:cs typeface="Arial-Rounded" charset="-93"/>
              </a:rPr>
              <a:t>C. </a:t>
            </a:r>
            <a:r>
              <a:rPr lang="en-US" sz="3200" smtClean="0">
                <a:solidFill>
                  <a:schemeClr val="accent6"/>
                </a:solidFill>
                <a:latin typeface="Arial-Rounded" charset="-93"/>
                <a:ea typeface="Arial-Rounded" charset="-93"/>
                <a:cs typeface="Arial-Rounded" charset="-93"/>
              </a:rPr>
              <a:t>Vì sao sói lúc nào cũng cảm thấy buồn bực?</a:t>
            </a:r>
            <a:endParaRPr lang="vi-VN" sz="3200">
              <a:solidFill>
                <a:schemeClr val="accent6"/>
              </a:solidFill>
              <a:latin typeface="Arial-Rounded" charset="-93"/>
              <a:ea typeface="Arial-Rounded" charset="-93"/>
              <a:cs typeface="Arial-Rounded" charset="-93"/>
            </a:endParaRPr>
          </a:p>
          <a:p>
            <a:r>
              <a:rPr lang="vi-VN" sz="3200"/>
              <a:t/>
            </a:r>
            <a:br>
              <a:rPr lang="vi-VN" sz="3200"/>
            </a:br>
            <a:endParaRPr lang="zh-CN" altLang="en-US" sz="3200" dirty="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26732"/>
            <a:ext cx="9144000" cy="391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02390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50"/>
                                        <p:tgtEl>
                                          <p:spTgt spid="4"/>
                                        </p:tgtEl>
                                      </p:cBhvr>
                                    </p:animEffect>
                                    <p:set>
                                      <p:cBhvr>
                                        <p:cTn id="12" dur="1" fill="hold">
                                          <p:stCondLst>
                                            <p:cond delay="249"/>
                                          </p:stCondLst>
                                        </p:cTn>
                                        <p:tgtEl>
                                          <p:spTgt spid="4"/>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250"/>
                                        <p:tgtEl>
                                          <p:spTgt spid="5"/>
                                        </p:tgtEl>
                                      </p:cBhvr>
                                    </p:animEffect>
                                    <p:set>
                                      <p:cBhvr>
                                        <p:cTn id="20" dur="1" fill="hold">
                                          <p:stCondLst>
                                            <p:cond delay="249"/>
                                          </p:stCondLst>
                                        </p:cTn>
                                        <p:tgtEl>
                                          <p:spTgt spid="5"/>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istrator\Desktop\file ảnh TV\Câu hỏi của só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21277"/>
            <a:ext cx="9144000" cy="330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53154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istrator\Desktop\file ảnh TV\Câu hỏi của sói\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32548"/>
            <a:ext cx="9144000" cy="3678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38119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istrator\Desktop\file ảnh TV\Câu hỏi của sói\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04" y="719369"/>
            <a:ext cx="9076191" cy="370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0467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8">
            <a:extLst>
              <a:ext uri="{FF2B5EF4-FFF2-40B4-BE49-F238E27FC236}">
                <a16:creationId xmlns:a16="http://schemas.microsoft.com/office/drawing/2014/main" id="{DAECB3AA-DE44-4B2E-8E42-EC1E254E3EC5}"/>
              </a:ext>
            </a:extLst>
          </p:cNvPr>
          <p:cNvSpPr/>
          <p:nvPr/>
        </p:nvSpPr>
        <p:spPr>
          <a:xfrm>
            <a:off x="609812" y="366665"/>
            <a:ext cx="7908546" cy="584775"/>
          </a:xfrm>
          <a:prstGeom prst="rect">
            <a:avLst/>
          </a:prstGeom>
        </p:spPr>
        <p:txBody>
          <a:bodyPr wrap="square">
            <a:spAutoFit/>
          </a:bodyPr>
          <a:lstStyle/>
          <a:p>
            <a:r>
              <a:rPr lang="en-US" altLang="zh-CN" sz="3200" smtClean="0">
                <a:solidFill>
                  <a:srgbClr val="4CA420"/>
                </a:solidFill>
                <a:latin typeface="Arial-Rounded" panose="020B0500000000000000" pitchFamily="34" charset="-93"/>
                <a:ea typeface="Arial-Rounded" panose="020B0500000000000000" pitchFamily="34" charset="-93"/>
                <a:cs typeface="Arial-Rounded" panose="020B0500000000000000" pitchFamily="34" charset="-93"/>
                <a:sym typeface="+mn-lt"/>
              </a:rPr>
              <a:t>Viết vào vở câu trả lời cho câu hỏi c ở mục 3</a:t>
            </a:r>
            <a:endParaRPr lang="zh-CN" altLang="en-US" sz="3200" b="1" dirty="0">
              <a:solidFill>
                <a:srgbClr val="4CA42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9" name="矩形 8">
            <a:extLst>
              <a:ext uri="{FF2B5EF4-FFF2-40B4-BE49-F238E27FC236}">
                <a16:creationId xmlns:a16="http://schemas.microsoft.com/office/drawing/2014/main" id="{7B87E5EA-B738-483C-BD90-0802211D530F}"/>
              </a:ext>
            </a:extLst>
          </p:cNvPr>
          <p:cNvSpPr/>
          <p:nvPr/>
        </p:nvSpPr>
        <p:spPr>
          <a:xfrm>
            <a:off x="609812" y="1217498"/>
            <a:ext cx="8163290" cy="584775"/>
          </a:xfrm>
          <a:prstGeom prst="rect">
            <a:avLst/>
          </a:prstGeom>
        </p:spPr>
        <p:txBody>
          <a:bodyPr wrap="square">
            <a:spAutoFit/>
          </a:bodyPr>
          <a:lstStyle/>
          <a:p>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Sói lúc nào cũng cảm thầy buồn bực vì </a:t>
            </a:r>
            <a:endParaRPr lang="zh-CN" altLang="en-US" sz="32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0" name="矩形 8">
            <a:extLst>
              <a:ext uri="{FF2B5EF4-FFF2-40B4-BE49-F238E27FC236}">
                <a16:creationId xmlns:a16="http://schemas.microsoft.com/office/drawing/2014/main" id="{6AC064CB-F32F-40DB-A8F8-D2BDF9EB5902}"/>
              </a:ext>
            </a:extLst>
          </p:cNvPr>
          <p:cNvSpPr/>
          <p:nvPr/>
        </p:nvSpPr>
        <p:spPr>
          <a:xfrm>
            <a:off x="7785020" y="1204533"/>
            <a:ext cx="1466675" cy="584775"/>
          </a:xfrm>
          <a:prstGeom prst="rect">
            <a:avLst/>
          </a:prstGeom>
        </p:spPr>
        <p:txBody>
          <a:bodyPr wrap="square">
            <a:spAutoFit/>
          </a:bodyPr>
          <a:lstStyle/>
          <a:p>
            <a:r>
              <a:rPr lang="en-US" altLang="zh-CN" sz="32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11" name="矩形 8">
            <a:extLst>
              <a:ext uri="{FF2B5EF4-FFF2-40B4-BE49-F238E27FC236}">
                <a16:creationId xmlns:a16="http://schemas.microsoft.com/office/drawing/2014/main" id="{40914BD5-55B4-4A73-8F34-EF6C6547B99C}"/>
              </a:ext>
            </a:extLst>
          </p:cNvPr>
          <p:cNvSpPr/>
          <p:nvPr/>
        </p:nvSpPr>
        <p:spPr>
          <a:xfrm>
            <a:off x="7709835" y="1509886"/>
            <a:ext cx="1063267" cy="1015663"/>
          </a:xfrm>
          <a:prstGeom prst="rect">
            <a:avLst/>
          </a:prstGeom>
        </p:spPr>
        <p:txBody>
          <a:bodyPr wrap="square">
            <a:spAutoFit/>
          </a:bodyPr>
          <a:lstStyle/>
          <a:p>
            <a:r>
              <a:rPr lang="en-US" altLang="zh-CN" sz="6000" smtClean="0">
                <a:solidFill>
                  <a:srgbClr val="0070C0"/>
                </a:solidFill>
                <a:latin typeface="Arial-Rounded" panose="020B0500000000000000" pitchFamily="34" charset="-93"/>
                <a:ea typeface="Arial-Rounded" panose="020B0500000000000000" pitchFamily="34" charset="-93"/>
                <a:cs typeface="Arial-Rounded" panose="020B0500000000000000" pitchFamily="34" charset="-93"/>
                <a:sym typeface="+mn-lt"/>
              </a:rPr>
              <a:t> </a:t>
            </a:r>
            <a:endParaRPr lang="zh-CN" altLang="en-US" sz="3200" b="1" dirty="0">
              <a:solidFill>
                <a:srgbClr val="0070C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sp>
        <p:nvSpPr>
          <p:cNvPr id="2" name="Rectangle 1"/>
          <p:cNvSpPr/>
          <p:nvPr/>
        </p:nvSpPr>
        <p:spPr>
          <a:xfrm>
            <a:off x="140667" y="1809076"/>
            <a:ext cx="3770584" cy="584775"/>
          </a:xfrm>
          <a:prstGeom prst="rect">
            <a:avLst/>
          </a:prstGeom>
        </p:spPr>
        <p:txBody>
          <a:bodyPr wrap="none">
            <a:spAutoFit/>
          </a:bodyPr>
          <a:lstStyle/>
          <a:p>
            <a:pPr lvl="0"/>
            <a:r>
              <a:rPr lang="en-US" altLang="zh-CN" sz="3200" dirty="0" err="1">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s</a:t>
            </a:r>
            <a:r>
              <a:rPr lang="en-US" altLang="zh-CN" sz="32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ói</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không</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có</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bạn</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 </a:t>
            </a:r>
            <a:r>
              <a:rPr lang="en-US" altLang="zh-CN" sz="3200" dirty="0" err="1"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bè</a:t>
            </a:r>
            <a:r>
              <a:rPr lang="en-US" altLang="zh-CN" sz="3200" dirty="0" smtClean="0">
                <a:solidFill>
                  <a:srgbClr val="FF0000"/>
                </a:solidFill>
                <a:latin typeface="Arial-Rounded" panose="020B0500000000000000" pitchFamily="34" charset="-93"/>
                <a:ea typeface="Arial-Rounded" panose="020B0500000000000000" pitchFamily="34" charset="-93"/>
                <a:cs typeface="Arial-Rounded" panose="020B0500000000000000" pitchFamily="34" charset="-93"/>
                <a:sym typeface="+mn-lt"/>
              </a:rPr>
              <a:t>.</a:t>
            </a:r>
            <a:endParaRPr lang="zh-CN" altLang="en-US" sz="3200" b="1" dirty="0">
              <a:solidFill>
                <a:srgbClr val="FF0000"/>
              </a:solidFill>
              <a:latin typeface="HL Hoctro" panose="02000000000000000000" pitchFamily="2" charset="0"/>
              <a:ea typeface="Arial-Rounded" panose="020B0500000000000000" pitchFamily="34" charset="-93"/>
              <a:cs typeface="Arial-Rounded" panose="020B0500000000000000" pitchFamily="34" charset="-93"/>
              <a:sym typeface="+mn-lt"/>
            </a:endParaRPr>
          </a:p>
        </p:txBody>
      </p:sp>
      <p:pic>
        <p:nvPicPr>
          <p:cNvPr id="4098" name="Picture 2" descr="C:\Users\Administrator\Desktop\file ảnh TV\Câu hỏi của sói\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 y="2525549"/>
            <a:ext cx="9144000" cy="2566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5870559"/>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circle(in)">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0" grpId="1"/>
      <p:bldP spid="11"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卡通欢乐假期教育老师专用课件PPT模板"/>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70&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quot;/&gt;&lt;property id=&quot;20307&quot; value=&quot;271&quot;/&gt;&lt;/object&gt;&lt;object type=&quot;3&quot; unique_id=&quot;10012&quot;&gt;&lt;property id=&quot;20148&quot; value=&quot;5&quot;/&gt;&lt;property id=&quot;20300&quot; value=&quot;Slide 10&quot;/&gt;&lt;property id=&quot;20307&quot; value=&quot;265&quot;/&gt;&lt;/object&gt;&lt;object type=&quot;3&quot; unique_id=&quot;10013&quot;&gt;&lt;property id=&quot;20148&quot; value=&quot;5&quot;/&gt;&lt;property id=&quot;20300&quot; value=&quot;Slide 11&quot;/&gt;&lt;property id=&quot;20307&quot; value=&quot;266&quot;/&gt;&lt;/object&gt;&lt;object type=&quot;3&quot; unique_id=&quot;10014&quot;&gt;&lt;property id=&quot;20148&quot; value=&quot;5&quot;/&gt;&lt;property id=&quot;20300&quot; value=&quot;Slide 12&quot;/&gt;&lt;property id=&quot;20307&quot; value=&quot;272&quot;/&gt;&lt;/object&gt;&lt;object type=&quot;3&quot; unique_id=&quot;10015&quot;&gt;&lt;property id=&quot;20148&quot; value=&quot;5&quot;/&gt;&lt;property id=&quot;20300&quot; value=&quot;Slide 13&quot;/&gt;&lt;property id=&quot;20307&quot; value=&quot;268&quot;/&gt;&lt;/object&gt;&lt;object type=&quot;3&quot; unique_id=&quot;10016&quot;&gt;&lt;property id=&quot;20148&quot; value=&quot;5&quot;/&gt;&lt;property id=&quot;20300&quot; value=&quot;Slide 14&quot;/&gt;&lt;property id=&quot;20307&quot; value=&quot;269&quot;/&gt;&lt;/object&gt;&lt;object type=&quot;3&quot; unique_id=&quot;10017&quot;&gt;&lt;property id=&quot;20148&quot; value=&quot;5&quot;/&gt;&lt;property id=&quot;20300&quot; value=&quot;Slide 15&quot;/&gt;&lt;property id=&quot;20307&quot; value=&quot;273&quot;/&gt;&lt;/object&gt;&lt;/object&gt;&lt;object type=&quot;8&quot; unique_id=&quot;10034&quot;&gt;&lt;/object&gt;&lt;/object&gt;&lt;/database&gt;"/>
  <p:tag name="MMPROD_NEXTUNIQUEID" val="10009"/>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2AF9ED3A35974FB4FC0A750E20F08F" ma:contentTypeVersion="7" ma:contentTypeDescription="Create a new document." ma:contentTypeScope="" ma:versionID="ae27ad75609f560b794f51fe79703aa0">
  <xsd:schema xmlns:xsd="http://www.w3.org/2001/XMLSchema" xmlns:xs="http://www.w3.org/2001/XMLSchema" xmlns:p="http://schemas.microsoft.com/office/2006/metadata/properties" xmlns:ns3="2954521b-b4ab-4ce3-8aa8-8bfa99a4c36e" targetNamespace="http://schemas.microsoft.com/office/2006/metadata/properties" ma:root="true" ma:fieldsID="662feb58b47efb0c69aedb5778475eaf" ns3:_="">
    <xsd:import namespace="2954521b-b4ab-4ce3-8aa8-8bfa99a4c36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54521b-b4ab-4ce3-8aa8-8bfa99a4c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0BBF27-AEA7-4E39-9873-833F6E66B524}">
  <ds:schemaRefs>
    <ds:schemaRef ds:uri="http://purl.org/dc/elements/1.1/"/>
    <ds:schemaRef ds:uri="http://purl.org/dc/terms/"/>
    <ds:schemaRef ds:uri="http://schemas.microsoft.com/office/infopath/2007/PartnerControls"/>
    <ds:schemaRef ds:uri="http://schemas.microsoft.com/office/2006/metadata/properties"/>
    <ds:schemaRef ds:uri="http://schemas.microsoft.com/office/2006/documentManagement/types"/>
    <ds:schemaRef ds:uri="2954521b-b4ab-4ce3-8aa8-8bfa99a4c36e"/>
    <ds:schemaRef ds:uri="http://purl.org/dc/dcmitype/"/>
    <ds:schemaRef ds:uri="http://www.w3.org/XML/1998/namespace"/>
    <ds:schemaRef ds:uri="http://schemas.openxmlformats.org/package/2006/metadata/core-properties"/>
  </ds:schemaRefs>
</ds:datastoreItem>
</file>

<file path=customXml/itemProps2.xml><?xml version="1.0" encoding="utf-8"?>
<ds:datastoreItem xmlns:ds="http://schemas.openxmlformats.org/officeDocument/2006/customXml" ds:itemID="{D56F18A0-6FEA-41E4-A1FE-3FCDC3E71B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54521b-b4ab-4ce3-8aa8-8bfa99a4c36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FB348E-5AF4-49FB-8FE5-650F6DA25C7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612</TotalTime>
  <Words>199</Words>
  <Application>Microsoft Office PowerPoint</Application>
  <PresentationFormat>On-screen Show (16:9)</PresentationFormat>
  <Paragraphs>73</Paragraphs>
  <Slides>16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Calibri</vt:lpstr>
      <vt:lpstr>Arial</vt:lpstr>
      <vt:lpstr>HL Hoctro</vt:lpstr>
      <vt:lpstr>宋体</vt:lpstr>
      <vt:lpstr>Arial-Rounded</vt:lpstr>
      <vt:lpstr>Arial Rounded</vt:lpstr>
      <vt:lpstr>华康少女文字W5</vt:lpstr>
      <vt:lpstr>Times New Roman</vt:lpstr>
      <vt:lpstr>DFPOP1-W9</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dc:creator>Pham Thi Minh Phuong</dc:creator>
  <cp:lastModifiedBy>Windows User</cp:lastModifiedBy>
  <cp:revision>61</cp:revision>
  <dcterms:created xsi:type="dcterms:W3CDTF">2020-08-13T09:19:08Z</dcterms:created>
  <dcterms:modified xsi:type="dcterms:W3CDTF">2025-03-25T16:54:37Z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0x010100592AF9ED3A35974FB4FC0A750E20F08F</vt:lpwstr>
  </property>
</Properties>
</file>