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</p:sldMasterIdLst>
  <p:notesMasterIdLst>
    <p:notesMasterId r:id="rId23"/>
  </p:notesMasterIdLst>
  <p:sldIdLst>
    <p:sldId id="300" r:id="rId6"/>
    <p:sldId id="290" r:id="rId7"/>
    <p:sldId id="276" r:id="rId8"/>
    <p:sldId id="277" r:id="rId9"/>
    <p:sldId id="292" r:id="rId10"/>
    <p:sldId id="295" r:id="rId11"/>
    <p:sldId id="296" r:id="rId12"/>
    <p:sldId id="298" r:id="rId13"/>
    <p:sldId id="297" r:id="rId14"/>
    <p:sldId id="281" r:id="rId15"/>
    <p:sldId id="282" r:id="rId16"/>
    <p:sldId id="283" r:id="rId17"/>
    <p:sldId id="284" r:id="rId18"/>
    <p:sldId id="299" r:id="rId19"/>
    <p:sldId id="285" r:id="rId20"/>
    <p:sldId id="286" r:id="rId21"/>
    <p:sldId id="287" r:id="rId22"/>
  </p:sldIdLst>
  <p:sldSz cx="9144000" cy="5143500" type="screen16x9"/>
  <p:notesSz cx="6858000" cy="9144000"/>
  <p:embeddedFontLst>
    <p:embeddedFont>
      <p:font typeface="Arial-Rounded" panose="020B0500000000000000" charset="0"/>
      <p:regular r:id="rId24"/>
    </p:embeddedFont>
    <p:embeddedFont>
      <p:font typeface="宋体" panose="02010600030101010101" pitchFamily="2" charset="-122"/>
      <p:regular r:id="rId25"/>
    </p:embeddedFont>
    <p:embeddedFont>
      <p:font typeface="DFPOP1-W9" panose="02010609010101010101" pitchFamily="1" charset="-12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L Hoctro" panose="020B0604020202020204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0"/>
            <p14:sldId id="290"/>
            <p14:sldId id="276"/>
            <p14:sldId id="277"/>
            <p14:sldId id="292"/>
            <p14:sldId id="295"/>
            <p14:sldId id="296"/>
            <p14:sldId id="298"/>
            <p14:sldId id="297"/>
            <p14:sldId id="281"/>
            <p14:sldId id="282"/>
            <p14:sldId id="283"/>
            <p14:sldId id="284"/>
            <p14:sldId id="299"/>
            <p14:sldId id="285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4CA420"/>
    <a:srgbClr val="F14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 varScale="1">
        <p:scale>
          <a:sx n="51" d="100"/>
          <a:sy n="51" d="100"/>
        </p:scale>
        <p:origin x="42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8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9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8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4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2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10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19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5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10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6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49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52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D75EE00-C7FF-435F-9F96-E38237D86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3/25/2025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9308AC-63C6-4804-89A9-AF42823F4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2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34346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6754" y="2840391"/>
            <a:ext cx="5153198" cy="1153994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5: TIẾNG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VỌNG CỦA NÚI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3739" y="2171411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7408" y="134887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781218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5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6893" y="346630"/>
            <a:ext cx="8268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4.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vào vở 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trả lời cho câu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mục 3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34955" y="1161184"/>
            <a:ext cx="87728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 khi làm theo lời mẹ, gấu con cảm thấy</a:t>
            </a:r>
            <a:endParaRPr lang="zh-CN" altLang="en-US" sz="3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7034739" y="1149309"/>
            <a:ext cx="150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2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7055202" y="1161184"/>
            <a:ext cx="20979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 descr="C:\Users\Administrator\Desktop\file ảnh TV\Tiếng vọng của núi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2" y="1998789"/>
            <a:ext cx="8161905" cy="238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368608" y="816775"/>
            <a:ext cx="7977353" cy="584775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36332" y="207292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09903" y="864053"/>
            <a:ext cx="1843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64864" y="1540097"/>
            <a:ext cx="8505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(……)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2129611" y="861829"/>
            <a:ext cx="1785502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827600" y="871172"/>
            <a:ext cx="1785502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012404" y="848467"/>
            <a:ext cx="1333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31591" y="2183451"/>
            <a:ext cx="877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     (…….)    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530935" y="885136"/>
            <a:ext cx="1311299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ủi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122" name="Picture 2" descr="C:\Users\Administrator\Desktop\file ảnh TV\Tiếng vọng của núi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1" y="2706671"/>
            <a:ext cx="8538918" cy="237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75394E-6 L 0.48611 0.1296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6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69497E-6 L -0.35104 0.254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12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6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9177" t="26531" r="5756" b="10204"/>
          <a:stretch/>
        </p:blipFill>
        <p:spPr bwMode="auto">
          <a:xfrm>
            <a:off x="-1" y="941386"/>
            <a:ext cx="9144001" cy="4202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7939" y="106757"/>
            <a:ext cx="291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4263327" y="1856135"/>
            <a:ext cx="497859" cy="30042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4882724" y="1181283"/>
            <a:ext cx="543576" cy="32323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2498096" y="1515671"/>
            <a:ext cx="417853" cy="36872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942780" y="1504345"/>
            <a:ext cx="617344" cy="31030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file ảnh TV\Tiếng vọng của núi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5" y="886035"/>
            <a:ext cx="8123810" cy="337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45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20724" y="1270428"/>
            <a:ext cx="8786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8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iêp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9832" t="24490" r="5429" b="11079"/>
          <a:stretch/>
        </p:blipFill>
        <p:spPr bwMode="auto">
          <a:xfrm>
            <a:off x="0" y="151087"/>
            <a:ext cx="9144000" cy="4992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87956" y="214155"/>
            <a:ext cx="3005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31" y="35484"/>
            <a:ext cx="5749155" cy="501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2196" y="1018175"/>
            <a:ext cx="3249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8476" y="955115"/>
            <a:ext cx="32017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Hai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phần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giống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683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31530" y="157655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563558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5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5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5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reo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!”.     Ngay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   Lại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   Gấu 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   Núi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  Khắp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  Gấu 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thân, </a:t>
            </a:r>
            <a:r>
              <a:rPr lang="en-US" altLang="zh-CN" sz="25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khóc.</a:t>
            </a:r>
          </a:p>
          <a:p>
            <a:r>
              <a:rPr lang="en-US" altLang="zh-CN" sz="25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b="1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    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 Gấu 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500" smtClean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   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Quả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US" altLang="zh-CN" sz="25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Gấu 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</a:t>
            </a:r>
            <a:endParaRPr lang="en-US" altLang="zh-CN" sz="25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5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58422" y="217053"/>
            <a:ext cx="425055" cy="49355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495509" y="631027"/>
            <a:ext cx="538731" cy="483031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004790" y="1072631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386354" y="1114058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86156" y="1822276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214736" y="1837413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6086" y="2933024"/>
            <a:ext cx="629725" cy="47296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51325" y="2888603"/>
            <a:ext cx="588579" cy="4729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52103" y="3238310"/>
            <a:ext cx="630133" cy="48347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97986" y="3636615"/>
            <a:ext cx="578550" cy="50449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-59374" y="4039045"/>
            <a:ext cx="620110" cy="4624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5188615" y="1445677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95001" y="2562980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68820" y="2184449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5" grpId="0" animBg="1"/>
      <p:bldP spid="16" grpId="0" animBg="1"/>
      <p:bldP spid="6" grpId="0" animBg="1"/>
      <p:bldP spid="7" grpId="0"/>
      <p:bldP spid="8" grpId="0" animBg="1"/>
      <p:bldP spid="10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31530" y="0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04800" y="430924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68015" y="2937642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970816" y="1757548"/>
            <a:ext cx="1270659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360722" y="3833750"/>
            <a:ext cx="1270659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550883" y="2937642"/>
            <a:ext cx="954665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88884" y="2540422"/>
            <a:ext cx="954665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4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677" y="290129"/>
            <a:ext cx="8720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reo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“A”?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677" y="288103"/>
            <a:ext cx="9015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4677" y="305805"/>
            <a:ext cx="9099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thấy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9340" t="28280" r="5592" b="16909"/>
          <a:stretch/>
        </p:blipFill>
        <p:spPr bwMode="auto">
          <a:xfrm>
            <a:off x="0" y="1657350"/>
            <a:ext cx="9144000" cy="348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81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file ảnh TV\Tiếng vọng của núi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" y="405554"/>
            <a:ext cx="9133334" cy="3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87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file ảnh TV\Tiếng vọng của núi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" y="371750"/>
            <a:ext cx="8555599" cy="2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file ảnh TV\Tiếng vọng của núi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04" y="2116022"/>
            <a:ext cx="8512995" cy="16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esktop\file ảnh TV\Tiếng vọng của núi\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28" y="2116022"/>
            <a:ext cx="8512995" cy="16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file ảnh TV\Tiếng vọng của núi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8" y="324782"/>
            <a:ext cx="8386875" cy="22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file ảnh TV\Tiếng vọng của núi\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8" y="2386941"/>
            <a:ext cx="8375000" cy="178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1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222</Words>
  <Application>Microsoft Office PowerPoint</Application>
  <PresentationFormat>On-screen Show (16:9)</PresentationFormat>
  <Paragraphs>46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华康少女文字W5</vt:lpstr>
      <vt:lpstr>Arial-Rounded</vt:lpstr>
      <vt:lpstr>Times New Roman</vt:lpstr>
      <vt:lpstr>Arial</vt:lpstr>
      <vt:lpstr>宋体</vt:lpstr>
      <vt:lpstr>DFPOP1-W9</vt:lpstr>
      <vt:lpstr>Calibri</vt:lpstr>
      <vt:lpstr>HL Hoctro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97</cp:revision>
  <dcterms:created xsi:type="dcterms:W3CDTF">2020-08-13T09:19:08Z</dcterms:created>
  <dcterms:modified xsi:type="dcterms:W3CDTF">2025-03-25T16:56:07Z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