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4" r:id="rId3"/>
    <p:sldId id="258" r:id="rId4"/>
    <p:sldId id="259" r:id="rId5"/>
    <p:sldId id="260" r:id="rId6"/>
    <p:sldId id="261" r:id="rId7"/>
    <p:sldId id="266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84471-6671-40ED-8705-F93C9149B0B0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04BE-4CBC-4A9D-A8A9-0026EA22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24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6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6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3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9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2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9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8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8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61BD-C6DA-433C-A61D-19DC049C241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0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6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436915" y="2943011"/>
            <a:ext cx="6202940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CHỦ ĐỀ 5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420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56215" y="2434529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23562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0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37562" y="88195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6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19" y="0"/>
            <a:ext cx="1627981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" y="5257800"/>
            <a:ext cx="184718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715" y="561616"/>
            <a:ext cx="864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ươt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uôn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uông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Cloud 8"/>
          <p:cNvSpPr/>
          <p:nvPr/>
        </p:nvSpPr>
        <p:spPr>
          <a:xfrm>
            <a:off x="807310" y="1599451"/>
            <a:ext cx="2656702" cy="132217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uôn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132175" y="1606378"/>
            <a:ext cx="2607276" cy="132217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ươt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548714" y="3880022"/>
            <a:ext cx="2817341" cy="151988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uông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824152" y="3595811"/>
            <a:ext cx="2557848" cy="143338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oai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39" y="290128"/>
            <a:ext cx="931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2" y="1295400"/>
            <a:ext cx="8856158" cy="48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084602" y="2113005"/>
            <a:ext cx="929568" cy="2721067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>
          <a:xfrm>
            <a:off x="3365579" y="2594919"/>
            <a:ext cx="634736" cy="2590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V="1">
            <a:off x="2892371" y="2057401"/>
            <a:ext cx="1178291" cy="114299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2972431" y="3767272"/>
            <a:ext cx="1098231" cy="213360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V="1">
            <a:off x="3521546" y="2438400"/>
            <a:ext cx="478769" cy="1855572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V="1">
            <a:off x="3481517" y="3052118"/>
            <a:ext cx="518798" cy="1824682"/>
          </a:xfrm>
          <a:prstGeom prst="straightConnector1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 flipV="1">
            <a:off x="3481517" y="3722527"/>
            <a:ext cx="589145" cy="1463193"/>
          </a:xfrm>
          <a:prstGeom prst="straightConnector1">
            <a:avLst/>
          </a:prstGeom>
          <a:noFill/>
          <a:ln w="38100" cap="flat" cmpd="sng" algn="ctr">
            <a:solidFill>
              <a:srgbClr val="EB9C52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 flipV="1">
            <a:off x="3683998" y="4109142"/>
            <a:ext cx="316317" cy="1791730"/>
          </a:xfrm>
          <a:prstGeom prst="straightConnector1">
            <a:avLst/>
          </a:prstGeom>
          <a:noFill/>
          <a:ln w="381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336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8424"/>
            <a:ext cx="8915400" cy="594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6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>
                <a:solidFill>
                  <a:srgbClr val="C00000"/>
                </a:solidFill>
              </a:rPr>
              <a:t>Sóc</a:t>
            </a:r>
            <a:r>
              <a:rPr lang="en-US" sz="2400" b="1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</a:t>
            </a:r>
            <a:r>
              <a:rPr lang="en-US" sz="2400" b="1" smtClean="0">
                <a:solidFill>
                  <a:srgbClr val="C00000"/>
                </a:solidFill>
              </a:rPr>
              <a:t>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53200" y="3272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>
                <a:solidFill>
                  <a:srgbClr val="C00000"/>
                </a:solidFill>
              </a:rPr>
              <a:t>Bồ</a:t>
            </a:r>
            <a:r>
              <a:rPr lang="en-US" sz="2400" b="1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</a:t>
            </a:r>
            <a:r>
              <a:rPr lang="en-US" sz="2400" b="1" smtClean="0">
                <a:solidFill>
                  <a:srgbClr val="C00000"/>
                </a:solidFill>
              </a:rPr>
              <a:t>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err="1" smtClean="0">
                <a:solidFill>
                  <a:srgbClr val="C00000"/>
                </a:solidFill>
              </a:rPr>
              <a:t>chăn</a:t>
            </a:r>
            <a:r>
              <a:rPr lang="en-US" sz="2400" b="1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</a:t>
            </a:r>
            <a:r>
              <a:rPr lang="en-US" sz="2400" b="1" smtClean="0">
                <a:solidFill>
                  <a:srgbClr val="C00000"/>
                </a:solidFill>
              </a:rPr>
              <a:t>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58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532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513" y="3161082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6600" y="3156617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>
                <a:solidFill>
                  <a:srgbClr val="C00000"/>
                </a:solidFill>
              </a:rPr>
              <a:t>Sóc</a:t>
            </a:r>
            <a:r>
              <a:rPr lang="en-US" sz="2400" b="1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</a:t>
            </a:r>
            <a:r>
              <a:rPr lang="en-US" sz="2400" b="1" smtClean="0">
                <a:solidFill>
                  <a:srgbClr val="C00000"/>
                </a:solidFill>
              </a:rPr>
              <a:t>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161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9800" y="315215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>
                <a:solidFill>
                  <a:srgbClr val="C00000"/>
                </a:solidFill>
              </a:rPr>
              <a:t>Bồ</a:t>
            </a:r>
            <a:r>
              <a:rPr lang="en-US" sz="2400" b="1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</a:t>
            </a:r>
            <a:r>
              <a:rPr lang="en-US" sz="2400" b="1" smtClean="0">
                <a:solidFill>
                  <a:srgbClr val="C00000"/>
                </a:solidFill>
              </a:rPr>
              <a:t>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err="1" smtClean="0">
                <a:solidFill>
                  <a:srgbClr val="C00000"/>
                </a:solidFill>
              </a:rPr>
              <a:t>chăn</a:t>
            </a:r>
            <a:r>
              <a:rPr lang="en-US" sz="2400" b="1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</a:t>
            </a:r>
            <a:r>
              <a:rPr lang="en-US" sz="2400" b="1" smtClean="0">
                <a:solidFill>
                  <a:srgbClr val="C00000"/>
                </a:solidFill>
              </a:rPr>
              <a:t>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0" y="457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4. </a:t>
            </a:r>
            <a:r>
              <a:rPr lang="en-US" sz="2800" b="1" smtClean="0"/>
              <a:t>Viết 1 - 2 câu về một nhân vật ở mục 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14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828801" cy="14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5181600"/>
            <a:ext cx="1583559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81000"/>
            <a:ext cx="1066800" cy="838200"/>
          </a:xfrm>
          <a:prstGeom prst="ellipse">
            <a:avLst/>
          </a:prstGeom>
          <a:solidFill>
            <a:srgbClr val="F319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5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</a:rPr>
              <a:t>Đọc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mở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rộng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52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a. </a:t>
            </a:r>
            <a:r>
              <a:rPr lang="en-US" sz="2800" dirty="0" err="1" smtClean="0">
                <a:solidFill>
                  <a:prstClr val="black"/>
                </a:solidFill>
              </a:rPr>
              <a:t>Tìm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đức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tính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tốt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438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lại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bạn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err="1" smtClean="0">
                <a:solidFill>
                  <a:prstClr val="black"/>
                </a:solidFill>
              </a:rPr>
              <a:t>và</a:t>
            </a:r>
            <a:r>
              <a:rPr lang="en-US" sz="2800" smtClean="0">
                <a:solidFill>
                  <a:prstClr val="black"/>
                </a:solidFill>
              </a:rPr>
              <a:t> nói </a:t>
            </a:r>
            <a:r>
              <a:rPr lang="en-US" sz="2800" dirty="0" err="1" smtClean="0">
                <a:solidFill>
                  <a:prstClr val="black"/>
                </a:solidFill>
              </a:rPr>
              <a:t>suy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nghĩ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của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em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đã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60674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141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Arial-Rounded</vt:lpstr>
      <vt:lpstr>等线</vt:lpstr>
      <vt:lpstr>DFPOP1-W9</vt:lpstr>
      <vt:lpstr>宋体</vt:lpstr>
      <vt:lpstr>华康少女文字W5</vt:lpstr>
      <vt:lpstr>Arial</vt:lpstr>
      <vt:lpstr>Calibri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25</cp:revision>
  <dcterms:created xsi:type="dcterms:W3CDTF">2020-08-18T02:09:38Z</dcterms:created>
  <dcterms:modified xsi:type="dcterms:W3CDTF">2025-03-25T16:48:57Z</dcterms:modified>
</cp:coreProperties>
</file>