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8A58-913B-4B93-9414-59C0B07CED5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C3510-B851-4357-8E56-FCBAC0A83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6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18F09-5854-43D5-BC8D-088631B89F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8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1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9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5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1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4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5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3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2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5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279" y="2501735"/>
            <a:ext cx="11368644" cy="310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32: 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SỐ CÓ HAI CHỮ SỐ CHO SỐ CÓ 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SỐ (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 defTabSz="914377">
              <a:defRPr/>
            </a:pP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013363" y="133963"/>
            <a:ext cx="1091056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>
              <a:defRPr/>
            </a:pPr>
            <a:r>
              <a:rPr lang="en-US" altLang="zh-CN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667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9702" y="1023507"/>
            <a:ext cx="3577881" cy="237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2452"/>
            <a:ext cx="2928472" cy="1366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14" y="1030548"/>
            <a:ext cx="406189" cy="196651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896" y="1033403"/>
            <a:ext cx="388815" cy="202057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73" y="3059301"/>
            <a:ext cx="405915" cy="202298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927" y="3093796"/>
            <a:ext cx="337495" cy="198849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05" y="1045304"/>
            <a:ext cx="445705" cy="200867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15" y="3166314"/>
            <a:ext cx="426473" cy="195915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871" y="1088721"/>
            <a:ext cx="410223" cy="2014908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1240" y="1449605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5456" y="1506343"/>
            <a:ext cx="82025" cy="15366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prstClr val="black"/>
              </a:solidFill>
            </a:endParaRPr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5520" y="1506344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prstClr val="black"/>
              </a:solidFill>
            </a:endParaRPr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6125" y="1546993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prstClr val="black"/>
              </a:solidFill>
            </a:endParaRPr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075" y="3279233"/>
            <a:ext cx="87529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prstClr val="black"/>
              </a:solidFill>
            </a:endParaRPr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6299" y="3236571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/>
            <a:endParaRPr lang="vi-VN" altLang="vi-VN" sz="3199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710" y="2781097"/>
            <a:ext cx="1079839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endParaRPr lang="en-US" sz="1799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57" y="3393006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4728" y="3388638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182" y="3393006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5332" y="3732728"/>
            <a:ext cx="612623" cy="885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0561" y="3660306"/>
            <a:ext cx="641913" cy="820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29" y="5200595"/>
            <a:ext cx="4403418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71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/>
          </p:nvPr>
        </p:nvGraphicFramePr>
        <p:xfrm>
          <a:off x="4947683" y="1222160"/>
          <a:ext cx="2482203" cy="4721969"/>
        </p:xfrm>
        <a:graphic>
          <a:graphicData uri="http://schemas.openxmlformats.org/drawingml/2006/table">
            <a:tbl>
              <a:tblPr/>
              <a:tblGrid>
                <a:gridCol w="112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08950" y="3168257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962" y="4870722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2917" y="4870722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5962" y="2612460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0606" y="2633443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0778" y="3700774"/>
            <a:ext cx="867151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1171" y="3711041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7855" y="2557180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6695" y="3053978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5248" y="3561676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19647" y="4706525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6894" y="4714207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7427" y="4642063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1462" y="2792997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09239" y="4042055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846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zh-CN" altLang="en-US" sz="17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" y="-240293"/>
            <a:ext cx="2928472" cy="1366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9710" y="2781097"/>
            <a:ext cx="1079839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endParaRPr lang="en-US" sz="17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9" y="5224193"/>
            <a:ext cx="4403418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71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/>
          </p:nvPr>
        </p:nvGraphicFramePr>
        <p:xfrm>
          <a:off x="4999885" y="1496482"/>
          <a:ext cx="2482204" cy="4730587"/>
        </p:xfrm>
        <a:graphic>
          <a:graphicData uri="http://schemas.openxmlformats.org/drawingml/2006/table">
            <a:tbl>
              <a:tblPr/>
              <a:tblGrid>
                <a:gridCol w="112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0593" y="3347962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9406" y="5058293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7930" y="5080100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2645" y="2747954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1135" y="2719818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3243" y="3916835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0724" y="3899959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41" y="2514555"/>
            <a:ext cx="1233448" cy="9981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71" y="765084"/>
            <a:ext cx="2624294" cy="28838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8" y="783676"/>
            <a:ext cx="2788623" cy="28838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46" y="842527"/>
            <a:ext cx="2907479" cy="28838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83" y="2650717"/>
            <a:ext cx="2679448" cy="28838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8" y="2705027"/>
            <a:ext cx="2692087" cy="28838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50" y="2489105"/>
            <a:ext cx="1367799" cy="102364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4587" y="2405039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65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2089" y="3025519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99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0574" y="3458742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5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00170" y="4606048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3980" y="4603116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6598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5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4695" y="4597703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59026" y="2611833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9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599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599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59603" y="3938956"/>
            <a:ext cx="3634947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9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bằng 3,           </a:t>
            </a:r>
            <a:r>
              <a:rPr lang="en-US" sz="3599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597" y="3775799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3" y="3792130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" y="-170463"/>
            <a:ext cx="2735592" cy="1224715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788" y="2493140"/>
            <a:ext cx="10761106" cy="2306765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2799" b="1" dirty="0">
                    <a:solidFill>
                      <a:prstClr val="black"/>
                    </a:solidFill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2799" b="1" dirty="0">
                    <a:solidFill>
                      <a:prstClr val="black"/>
                    </a:solidFill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599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799" b="1" dirty="0">
                    <a:solidFill>
                      <a:prstClr val="black"/>
                    </a:solidFill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2799" b="1" dirty="0">
                    <a:solidFill>
                      <a:prstClr val="black"/>
                    </a:solidFill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2799" b="1" dirty="0">
                    <a:solidFill>
                      <a:prstClr val="black"/>
                    </a:solidFill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4126">
                  <a:spcBef>
                    <a:spcPct val="50000"/>
                  </a:spcBef>
                </a:pPr>
                <a:r>
                  <a:rPr lang="en-US" altLang="en-US" sz="5998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817" y="1413301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104" y="1311966"/>
            <a:ext cx="1871721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9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44" y="892"/>
            <a:ext cx="1704656" cy="238146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5932" y="4799905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5769" y="4784269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5536" y="4781244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89587" y="4811997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88289" y="4781244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1048" y="4817471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3731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" y="-170463"/>
            <a:ext cx="2735592" cy="12247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817" y="1413301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104" y="1311966"/>
            <a:ext cx="4281939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9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85" y="2673539"/>
            <a:ext cx="2462131" cy="1439785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8473" y="2778826"/>
            <a:ext cx="2634856" cy="1334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2022" y="2734699"/>
            <a:ext cx="2951559" cy="1387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19549" y="2704038"/>
            <a:ext cx="2951559" cy="13871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061" y="4121841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247" y="4974328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18" y="4457899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296" y="5984738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409" y="6000375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247" y="5984739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8134" y="4159013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0320" y="5011500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4990" y="4495072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5540" y="5883451"/>
            <a:ext cx="827876" cy="101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7290" y="5979326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2315" y="5892643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2106" y="4091180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4292" y="4943667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38962" y="4427238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6151" y="5804567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18965" y="5806606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1112" y="4159013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5998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599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3298" y="5011500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altLang="en-US" sz="599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57969" y="4495072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6328" y="5919979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0266" y="5892643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6833" y="5895958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198682" y="5914786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" y="-242452"/>
            <a:ext cx="2735592" cy="12247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811" y="1067896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612" y="982264"/>
            <a:ext cx="7846829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36" y="2394275"/>
            <a:ext cx="9502581" cy="3125698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231" y="5314657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6943" y="5254616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3833" y="5254616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4126">
              <a:spcBef>
                <a:spcPct val="50000"/>
              </a:spcBef>
            </a:pPr>
            <a:r>
              <a:rPr lang="en-US" altLang="en-US" sz="599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9334" y="2394275"/>
            <a:ext cx="18468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0132" y="3264289"/>
            <a:ext cx="3547878" cy="2232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61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6" y="-32443"/>
            <a:ext cx="2285659" cy="12128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3956" y="1102027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9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2559" y="225092"/>
            <a:ext cx="983944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1" y="1978961"/>
            <a:ext cx="10294463" cy="39567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2290" y="6068399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182" y="6076466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2075" y="6084534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1968" y="6076466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1860" y="6092602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734979" y="5995526"/>
          <a:ext cx="4434085" cy="76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17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76180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110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Arial-Rounded</vt:lpstr>
      <vt:lpstr>AvantGarde Md BT</vt:lpstr>
      <vt:lpstr>等线</vt:lpstr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2025-03-26T22:29:55Z</dcterms:created>
  <dcterms:modified xsi:type="dcterms:W3CDTF">2025-03-26T22:31:14Z</dcterms:modified>
</cp:coreProperties>
</file>