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8"/>
  </p:notesMasterIdLst>
  <p:sldIdLst>
    <p:sldId id="262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8C6ADD-E27A-4361-869B-6A07A37455C3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7CB28B-D3B0-4044-A29E-1B9BA2D6F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2940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318F09-5854-43D5-BC8D-088631B89FE4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66841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318F09-5854-43D5-BC8D-088631B89FE4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198992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318F09-5854-43D5-BC8D-088631B89FE4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03033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2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5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126"/>
            <a:fld id="{1D6B058F-3419-4783-A32B-A7489A7A248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126"/>
              <a:t>2025/3/27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126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126"/>
            <a:fld id="{6043D999-5E8C-487F-9530-973DA5E47562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126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5329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126"/>
            <a:fld id="{1D6B058F-3419-4783-A32B-A7489A7A248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126"/>
              <a:t>2025/3/27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126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126"/>
            <a:fld id="{6043D999-5E8C-487F-9530-973DA5E47562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126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6551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1789833" y="274640"/>
            <a:ext cx="36576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12801" y="274640"/>
            <a:ext cx="10773833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126"/>
            <a:fld id="{1D6B058F-3419-4783-A32B-A7489A7A248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126"/>
              <a:t>2025/3/27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126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126"/>
            <a:fld id="{6043D999-5E8C-487F-9530-973DA5E47562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126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70449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77"/>
            <a:fld id="{E71300F3-8A30-4964-9FF2-12F2700C530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2025/3/27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77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/>
            <a:fld id="{E74B66A0-0F3A-4B67-9B1F-5CD314B215A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49154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631822" y="354021"/>
            <a:ext cx="367199" cy="367151"/>
          </a:xfrm>
          <a:prstGeom prst="rect">
            <a:avLst/>
          </a:prstGeom>
          <a:solidFill>
            <a:srgbClr val="10A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cxnSp>
        <p:nvCxnSpPr>
          <p:cNvPr id="8" name="直接连接符 7"/>
          <p:cNvCxnSpPr/>
          <p:nvPr userDrawn="1"/>
        </p:nvCxnSpPr>
        <p:spPr>
          <a:xfrm>
            <a:off x="1281422" y="788595"/>
            <a:ext cx="9002172" cy="0"/>
          </a:xfrm>
          <a:prstGeom prst="line">
            <a:avLst/>
          </a:prstGeom>
          <a:ln>
            <a:solidFill>
              <a:srgbClr val="AE937E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矩形 9"/>
          <p:cNvSpPr/>
          <p:nvPr userDrawn="1"/>
        </p:nvSpPr>
        <p:spPr>
          <a:xfrm>
            <a:off x="764919" y="484050"/>
            <a:ext cx="367199" cy="367151"/>
          </a:xfrm>
          <a:prstGeom prst="rect">
            <a:avLst/>
          </a:prstGeom>
          <a:solidFill>
            <a:srgbClr val="1F881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antGarde Md BT" pitchFamily="34" charset="0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0022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77"/>
            <a:fld id="{E71300F3-8A30-4964-9FF2-12F2700C530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2025/3/27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77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/>
            <a:fld id="{E74B66A0-0F3A-4B67-9B1F-5CD314B215A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85260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77"/>
            <a:fld id="{E71300F3-8A30-4964-9FF2-12F2700C530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2025/3/27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77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/>
            <a:fld id="{E74B66A0-0F3A-4B67-9B1F-5CD314B215A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7005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77"/>
            <a:fld id="{E71300F3-8A30-4964-9FF2-12F2700C530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2025/3/27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77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/>
            <a:fld id="{E74B66A0-0F3A-4B67-9B1F-5CD314B215A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96829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77"/>
            <a:fld id="{E71300F3-8A30-4964-9FF2-12F2700C530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2025/3/27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77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/>
            <a:fld id="{E74B66A0-0F3A-4B67-9B1F-5CD314B215A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58656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77"/>
            <a:fld id="{E71300F3-8A30-4964-9FF2-12F2700C530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2025/3/27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77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/>
            <a:fld id="{E74B66A0-0F3A-4B67-9B1F-5CD314B215A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6224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77"/>
            <a:fld id="{E71300F3-8A30-4964-9FF2-12F2700C530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2025/3/27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77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/>
            <a:fld id="{E74B66A0-0F3A-4B67-9B1F-5CD314B215A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6203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126"/>
            <a:fld id="{1D6B058F-3419-4783-A32B-A7489A7A248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126"/>
              <a:t>2025/3/27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126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126"/>
            <a:fld id="{6043D999-5E8C-487F-9530-973DA5E47562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126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20720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77"/>
            <a:fld id="{E71300F3-8A30-4964-9FF2-12F2700C530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2025/3/27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77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/>
            <a:fld id="{E74B66A0-0F3A-4B67-9B1F-5CD314B215A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12612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77"/>
            <a:fld id="{E71300F3-8A30-4964-9FF2-12F2700C530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2025/3/27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77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/>
            <a:fld id="{E74B66A0-0F3A-4B67-9B1F-5CD314B215A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7419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6"/>
            <a:ext cx="2628900" cy="5811839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6"/>
            <a:ext cx="7734300" cy="5811839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77"/>
            <a:fld id="{E71300F3-8A30-4964-9FF2-12F2700C530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2025/3/27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77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/>
            <a:fld id="{E74B66A0-0F3A-4B67-9B1F-5CD314B215A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4173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9" name="Group 3"/>
          <p:cNvGrpSpPr/>
          <p:nvPr userDrawn="1"/>
        </p:nvGrpSpPr>
        <p:grpSpPr>
          <a:xfrm rot="10800000" flipV="1">
            <a:off x="2282326" y="6225655"/>
            <a:ext cx="412599" cy="1820482"/>
            <a:chOff x="4980416" y="5037518"/>
            <a:chExt cx="412706" cy="1820482"/>
          </a:xfrm>
        </p:grpSpPr>
        <p:sp>
          <p:nvSpPr>
            <p:cNvPr id="260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61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62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63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64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65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66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67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68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69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70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271" name="Group 4"/>
          <p:cNvGrpSpPr/>
          <p:nvPr userDrawn="1"/>
        </p:nvGrpSpPr>
        <p:grpSpPr>
          <a:xfrm rot="10800000" flipV="1">
            <a:off x="1760016" y="6225655"/>
            <a:ext cx="412599" cy="1502706"/>
            <a:chOff x="5502862" y="5355294"/>
            <a:chExt cx="412706" cy="1502706"/>
          </a:xfrm>
        </p:grpSpPr>
        <p:sp>
          <p:nvSpPr>
            <p:cNvPr id="272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73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74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75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76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77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78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79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80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81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82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283" name="Group 7"/>
          <p:cNvGrpSpPr/>
          <p:nvPr userDrawn="1"/>
        </p:nvGrpSpPr>
        <p:grpSpPr>
          <a:xfrm rot="10800000" flipV="1">
            <a:off x="308857" y="6225655"/>
            <a:ext cx="407214" cy="1502706"/>
            <a:chOff x="6959786" y="5355294"/>
            <a:chExt cx="407320" cy="1502706"/>
          </a:xfrm>
        </p:grpSpPr>
        <p:sp>
          <p:nvSpPr>
            <p:cNvPr id="284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85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86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87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88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89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90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91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92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93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94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295" name="Group 5"/>
          <p:cNvGrpSpPr/>
          <p:nvPr userDrawn="1"/>
        </p:nvGrpSpPr>
        <p:grpSpPr>
          <a:xfrm rot="10800000" flipV="1">
            <a:off x="1263958" y="6225655"/>
            <a:ext cx="403847" cy="2588666"/>
            <a:chOff x="6007804" y="4266641"/>
            <a:chExt cx="403952" cy="2588666"/>
          </a:xfrm>
        </p:grpSpPr>
        <p:sp>
          <p:nvSpPr>
            <p:cNvPr id="296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97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98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99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00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01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02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03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04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05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06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307" name="Group 6"/>
          <p:cNvGrpSpPr/>
          <p:nvPr userDrawn="1"/>
        </p:nvGrpSpPr>
        <p:grpSpPr>
          <a:xfrm rot="10800000" flipV="1">
            <a:off x="786071" y="6225655"/>
            <a:ext cx="409232" cy="3142082"/>
            <a:chOff x="6480429" y="3713225"/>
            <a:chExt cx="409339" cy="3142082"/>
          </a:xfrm>
        </p:grpSpPr>
        <p:sp>
          <p:nvSpPr>
            <p:cNvPr id="308" name="Freeform 5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09" name="Freeform 6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10" name="Freeform 7"/>
            <p:cNvSpPr>
              <a:spLocks/>
            </p:cNvSpPr>
            <p:nvPr/>
          </p:nvSpPr>
          <p:spPr bwMode="auto">
            <a:xfrm>
              <a:off x="6579397" y="4144108"/>
              <a:ext cx="125899" cy="2711199"/>
            </a:xfrm>
            <a:custGeom>
              <a:avLst/>
              <a:gdLst>
                <a:gd name="T0" fmla="*/ 79 w 79"/>
                <a:gd name="T1" fmla="*/ 1703 h 1703"/>
                <a:gd name="T2" fmla="*/ 0 w 79"/>
                <a:gd name="T3" fmla="*/ 1703 h 1703"/>
                <a:gd name="T4" fmla="*/ 0 w 79"/>
                <a:gd name="T5" fmla="*/ 33 h 1703"/>
                <a:gd name="T6" fmla="*/ 38 w 79"/>
                <a:gd name="T7" fmla="*/ 1 h 1703"/>
                <a:gd name="T8" fmla="*/ 79 w 79"/>
                <a:gd name="T9" fmla="*/ 33 h 1703"/>
                <a:gd name="T10" fmla="*/ 79 w 79"/>
                <a:gd name="T11" fmla="*/ 1703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703">
                  <a:moveTo>
                    <a:pt x="79" y="1703"/>
                  </a:moveTo>
                  <a:cubicBezTo>
                    <a:pt x="0" y="1703"/>
                    <a:pt x="0" y="1703"/>
                    <a:pt x="0" y="170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8" y="1"/>
                  </a:cubicBezTo>
                  <a:cubicBezTo>
                    <a:pt x="72" y="0"/>
                    <a:pt x="79" y="33"/>
                    <a:pt x="79" y="33"/>
                  </a:cubicBezTo>
                  <a:cubicBezTo>
                    <a:pt x="79" y="1703"/>
                    <a:pt x="79" y="1703"/>
                    <a:pt x="79" y="1703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11" name="Freeform 8"/>
            <p:cNvSpPr>
              <a:spLocks/>
            </p:cNvSpPr>
            <p:nvPr/>
          </p:nvSpPr>
          <p:spPr bwMode="auto">
            <a:xfrm>
              <a:off x="6701930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cubicBezTo>
                    <a:pt x="63" y="1704"/>
                    <a:pt x="63" y="1704"/>
                    <a:pt x="63" y="1704"/>
                  </a:cubicBezTo>
                </a:path>
              </a:pathLst>
            </a:custGeom>
            <a:solidFill>
              <a:srgbClr val="3DCE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12" name="Freeform 9"/>
            <p:cNvSpPr>
              <a:spLocks/>
            </p:cNvSpPr>
            <p:nvPr/>
          </p:nvSpPr>
          <p:spPr bwMode="auto">
            <a:xfrm>
              <a:off x="6480429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lnTo>
                    <a:pt x="63" y="1704"/>
                  </a:lnTo>
                  <a:close/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13" name="Freeform 10"/>
            <p:cNvSpPr>
              <a:spLocks/>
            </p:cNvSpPr>
            <p:nvPr/>
          </p:nvSpPr>
          <p:spPr bwMode="auto">
            <a:xfrm>
              <a:off x="6576031" y="3714572"/>
              <a:ext cx="131958" cy="191204"/>
            </a:xfrm>
            <a:custGeom>
              <a:avLst/>
              <a:gdLst>
                <a:gd name="T0" fmla="*/ 0 w 83"/>
                <a:gd name="T1" fmla="*/ 111 h 120"/>
                <a:gd name="T2" fmla="*/ 83 w 83"/>
                <a:gd name="T3" fmla="*/ 113 h 120"/>
                <a:gd name="T4" fmla="*/ 50 w 83"/>
                <a:gd name="T5" fmla="*/ 0 h 120"/>
                <a:gd name="T6" fmla="*/ 29 w 83"/>
                <a:gd name="T7" fmla="*/ 0 h 120"/>
                <a:gd name="T8" fmla="*/ 0 w 83"/>
                <a:gd name="T9" fmla="*/ 111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0">
                  <a:moveTo>
                    <a:pt x="0" y="111"/>
                  </a:moveTo>
                  <a:cubicBezTo>
                    <a:pt x="0" y="111"/>
                    <a:pt x="40" y="120"/>
                    <a:pt x="83" y="113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14" name="Freeform 55"/>
            <p:cNvSpPr>
              <a:spLocks/>
            </p:cNvSpPr>
            <p:nvPr/>
          </p:nvSpPr>
          <p:spPr bwMode="auto">
            <a:xfrm>
              <a:off x="6655475" y="3713225"/>
              <a:ext cx="234293" cy="3142082"/>
            </a:xfrm>
            <a:custGeom>
              <a:avLst/>
              <a:gdLst>
                <a:gd name="T0" fmla="*/ 24 w 147"/>
                <a:gd name="T1" fmla="*/ 0 h 1974"/>
                <a:gd name="T2" fmla="*/ 0 w 147"/>
                <a:gd name="T3" fmla="*/ 1 h 1974"/>
                <a:gd name="T4" fmla="*/ 33 w 147"/>
                <a:gd name="T5" fmla="*/ 114 h 1974"/>
                <a:gd name="T6" fmla="*/ 33 w 147"/>
                <a:gd name="T7" fmla="*/ 114 h 1974"/>
                <a:gd name="T8" fmla="*/ 87 w 147"/>
                <a:gd name="T9" fmla="*/ 284 h 1974"/>
                <a:gd name="T10" fmla="*/ 86 w 147"/>
                <a:gd name="T11" fmla="*/ 286 h 1974"/>
                <a:gd name="T12" fmla="*/ 92 w 147"/>
                <a:gd name="T13" fmla="*/ 302 h 1974"/>
                <a:gd name="T14" fmla="*/ 92 w 147"/>
                <a:gd name="T15" fmla="*/ 1973 h 1974"/>
                <a:gd name="T16" fmla="*/ 31 w 147"/>
                <a:gd name="T17" fmla="*/ 1973 h 1974"/>
                <a:gd name="T18" fmla="*/ 31 w 147"/>
                <a:gd name="T19" fmla="*/ 1974 h 1974"/>
                <a:gd name="T20" fmla="*/ 147 w 147"/>
                <a:gd name="T21" fmla="*/ 1974 h 1974"/>
                <a:gd name="T22" fmla="*/ 132 w 147"/>
                <a:gd name="T23" fmla="*/ 290 h 1974"/>
                <a:gd name="T24" fmla="*/ 24 w 147"/>
                <a:gd name="T25" fmla="*/ 0 h 1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" h="1974">
                  <a:moveTo>
                    <a:pt x="2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87" y="284"/>
                    <a:pt x="87" y="284"/>
                    <a:pt x="87" y="284"/>
                  </a:cubicBezTo>
                  <a:cubicBezTo>
                    <a:pt x="86" y="286"/>
                    <a:pt x="86" y="286"/>
                    <a:pt x="86" y="286"/>
                  </a:cubicBezTo>
                  <a:cubicBezTo>
                    <a:pt x="91" y="294"/>
                    <a:pt x="92" y="302"/>
                    <a:pt x="92" y="302"/>
                  </a:cubicBezTo>
                  <a:cubicBezTo>
                    <a:pt x="92" y="1973"/>
                    <a:pt x="92" y="1973"/>
                    <a:pt x="92" y="1973"/>
                  </a:cubicBezTo>
                  <a:cubicBezTo>
                    <a:pt x="31" y="1973"/>
                    <a:pt x="31" y="1973"/>
                    <a:pt x="31" y="1973"/>
                  </a:cubicBezTo>
                  <a:cubicBezTo>
                    <a:pt x="31" y="1974"/>
                    <a:pt x="31" y="1974"/>
                    <a:pt x="31" y="1974"/>
                  </a:cubicBezTo>
                  <a:cubicBezTo>
                    <a:pt x="147" y="1974"/>
                    <a:pt x="147" y="1974"/>
                    <a:pt x="147" y="1974"/>
                  </a:cubicBezTo>
                  <a:cubicBezTo>
                    <a:pt x="132" y="290"/>
                    <a:pt x="132" y="290"/>
                    <a:pt x="132" y="290"/>
                  </a:cubicBezTo>
                  <a:cubicBezTo>
                    <a:pt x="24" y="0"/>
                    <a:pt x="24" y="0"/>
                    <a:pt x="2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15" name="Freeform 56"/>
            <p:cNvSpPr>
              <a:spLocks/>
            </p:cNvSpPr>
            <p:nvPr/>
          </p:nvSpPr>
          <p:spPr bwMode="auto">
            <a:xfrm>
              <a:off x="6639990" y="3894331"/>
              <a:ext cx="154175" cy="294886"/>
            </a:xfrm>
            <a:custGeom>
              <a:avLst/>
              <a:gdLst>
                <a:gd name="T0" fmla="*/ 43 w 97"/>
                <a:gd name="T1" fmla="*/ 0 h 185"/>
                <a:gd name="T2" fmla="*/ 8 w 97"/>
                <a:gd name="T3" fmla="*/ 3 h 185"/>
                <a:gd name="T4" fmla="*/ 0 w 97"/>
                <a:gd name="T5" fmla="*/ 3 h 185"/>
                <a:gd name="T6" fmla="*/ 0 w 97"/>
                <a:gd name="T7" fmla="*/ 158 h 185"/>
                <a:gd name="T8" fmla="*/ 0 w 97"/>
                <a:gd name="T9" fmla="*/ 158 h 185"/>
                <a:gd name="T10" fmla="*/ 1 w 97"/>
                <a:gd name="T11" fmla="*/ 158 h 185"/>
                <a:gd name="T12" fmla="*/ 39 w 97"/>
                <a:gd name="T13" fmla="*/ 185 h 185"/>
                <a:gd name="T14" fmla="*/ 70 w 97"/>
                <a:gd name="T15" fmla="*/ 156 h 185"/>
                <a:gd name="T16" fmla="*/ 71 w 97"/>
                <a:gd name="T17" fmla="*/ 156 h 185"/>
                <a:gd name="T18" fmla="*/ 96 w 97"/>
                <a:gd name="T19" fmla="*/ 172 h 185"/>
                <a:gd name="T20" fmla="*/ 97 w 97"/>
                <a:gd name="T21" fmla="*/ 170 h 185"/>
                <a:gd name="T22" fmla="*/ 43 w 97"/>
                <a:gd name="T23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" h="185">
                  <a:moveTo>
                    <a:pt x="43" y="0"/>
                  </a:moveTo>
                  <a:cubicBezTo>
                    <a:pt x="31" y="2"/>
                    <a:pt x="19" y="3"/>
                    <a:pt x="8" y="3"/>
                  </a:cubicBezTo>
                  <a:cubicBezTo>
                    <a:pt x="5" y="3"/>
                    <a:pt x="3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1" y="158"/>
                    <a:pt x="1" y="158"/>
                    <a:pt x="1" y="158"/>
                  </a:cubicBezTo>
                  <a:cubicBezTo>
                    <a:pt x="26" y="158"/>
                    <a:pt x="36" y="176"/>
                    <a:pt x="39" y="185"/>
                  </a:cubicBezTo>
                  <a:cubicBezTo>
                    <a:pt x="41" y="178"/>
                    <a:pt x="47" y="156"/>
                    <a:pt x="70" y="156"/>
                  </a:cubicBezTo>
                  <a:cubicBezTo>
                    <a:pt x="70" y="156"/>
                    <a:pt x="70" y="156"/>
                    <a:pt x="71" y="156"/>
                  </a:cubicBezTo>
                  <a:cubicBezTo>
                    <a:pt x="84" y="156"/>
                    <a:pt x="92" y="164"/>
                    <a:pt x="96" y="172"/>
                  </a:cubicBezTo>
                  <a:cubicBezTo>
                    <a:pt x="97" y="170"/>
                    <a:pt x="97" y="170"/>
                    <a:pt x="97" y="170"/>
                  </a:cubicBezTo>
                  <a:cubicBezTo>
                    <a:pt x="43" y="0"/>
                    <a:pt x="43" y="0"/>
                    <a:pt x="43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16" name="Freeform 57"/>
            <p:cNvSpPr>
              <a:spLocks/>
            </p:cNvSpPr>
            <p:nvPr/>
          </p:nvSpPr>
          <p:spPr bwMode="auto">
            <a:xfrm>
              <a:off x="6639990" y="4146128"/>
              <a:ext cx="65306" cy="2709179"/>
            </a:xfrm>
            <a:custGeom>
              <a:avLst/>
              <a:gdLst>
                <a:gd name="T0" fmla="*/ 1 w 41"/>
                <a:gd name="T1" fmla="*/ 0 h 1702"/>
                <a:gd name="T2" fmla="*/ 0 w 41"/>
                <a:gd name="T3" fmla="*/ 0 h 1702"/>
                <a:gd name="T4" fmla="*/ 0 w 41"/>
                <a:gd name="T5" fmla="*/ 0 h 1702"/>
                <a:gd name="T6" fmla="*/ 0 w 41"/>
                <a:gd name="T7" fmla="*/ 1702 h 1702"/>
                <a:gd name="T8" fmla="*/ 41 w 41"/>
                <a:gd name="T9" fmla="*/ 1702 h 1702"/>
                <a:gd name="T10" fmla="*/ 41 w 41"/>
                <a:gd name="T11" fmla="*/ 1701 h 1702"/>
                <a:gd name="T12" fmla="*/ 39 w 41"/>
                <a:gd name="T13" fmla="*/ 1701 h 1702"/>
                <a:gd name="T14" fmla="*/ 39 w 41"/>
                <a:gd name="T15" fmla="*/ 30 h 1702"/>
                <a:gd name="T16" fmla="*/ 39 w 41"/>
                <a:gd name="T17" fmla="*/ 27 h 1702"/>
                <a:gd name="T18" fmla="*/ 1 w 41"/>
                <a:gd name="T19" fmla="*/ 0 h 1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1702">
                  <a:moveTo>
                    <a:pt x="1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702"/>
                    <a:pt x="0" y="1702"/>
                    <a:pt x="0" y="1702"/>
                  </a:cubicBezTo>
                  <a:cubicBezTo>
                    <a:pt x="41" y="1702"/>
                    <a:pt x="41" y="1702"/>
                    <a:pt x="41" y="1702"/>
                  </a:cubicBezTo>
                  <a:cubicBezTo>
                    <a:pt x="41" y="1701"/>
                    <a:pt x="41" y="1701"/>
                    <a:pt x="41" y="1701"/>
                  </a:cubicBezTo>
                  <a:cubicBezTo>
                    <a:pt x="39" y="1701"/>
                    <a:pt x="39" y="1701"/>
                    <a:pt x="39" y="1701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39" y="30"/>
                    <a:pt x="39" y="29"/>
                    <a:pt x="39" y="27"/>
                  </a:cubicBezTo>
                  <a:cubicBezTo>
                    <a:pt x="36" y="18"/>
                    <a:pt x="26" y="0"/>
                    <a:pt x="1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17" name="Freeform 58"/>
            <p:cNvSpPr>
              <a:spLocks/>
            </p:cNvSpPr>
            <p:nvPr/>
          </p:nvSpPr>
          <p:spPr bwMode="auto">
            <a:xfrm>
              <a:off x="6701930" y="4142762"/>
              <a:ext cx="100315" cy="2710525"/>
            </a:xfrm>
            <a:custGeom>
              <a:avLst/>
              <a:gdLst>
                <a:gd name="T0" fmla="*/ 32 w 63"/>
                <a:gd name="T1" fmla="*/ 0 h 1703"/>
                <a:gd name="T2" fmla="*/ 31 w 63"/>
                <a:gd name="T3" fmla="*/ 0 h 1703"/>
                <a:gd name="T4" fmla="*/ 0 w 63"/>
                <a:gd name="T5" fmla="*/ 29 h 1703"/>
                <a:gd name="T6" fmla="*/ 0 w 63"/>
                <a:gd name="T7" fmla="*/ 32 h 1703"/>
                <a:gd name="T8" fmla="*/ 0 w 63"/>
                <a:gd name="T9" fmla="*/ 1703 h 1703"/>
                <a:gd name="T10" fmla="*/ 2 w 63"/>
                <a:gd name="T11" fmla="*/ 1703 h 1703"/>
                <a:gd name="T12" fmla="*/ 63 w 63"/>
                <a:gd name="T13" fmla="*/ 1703 h 1703"/>
                <a:gd name="T14" fmla="*/ 63 w 63"/>
                <a:gd name="T15" fmla="*/ 32 h 1703"/>
                <a:gd name="T16" fmla="*/ 57 w 63"/>
                <a:gd name="T17" fmla="*/ 16 h 1703"/>
                <a:gd name="T18" fmla="*/ 32 w 63"/>
                <a:gd name="T19" fmla="*/ 0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703">
                  <a:moveTo>
                    <a:pt x="32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0"/>
                    <a:pt x="2" y="22"/>
                    <a:pt x="0" y="29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703"/>
                    <a:pt x="0" y="1703"/>
                    <a:pt x="0" y="1703"/>
                  </a:cubicBezTo>
                  <a:cubicBezTo>
                    <a:pt x="2" y="1703"/>
                    <a:pt x="2" y="1703"/>
                    <a:pt x="2" y="1703"/>
                  </a:cubicBezTo>
                  <a:cubicBezTo>
                    <a:pt x="63" y="1703"/>
                    <a:pt x="63" y="1703"/>
                    <a:pt x="63" y="1703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2" y="24"/>
                    <a:pt x="57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18" name="Freeform 59"/>
            <p:cNvSpPr>
              <a:spLocks/>
            </p:cNvSpPr>
            <p:nvPr/>
          </p:nvSpPr>
          <p:spPr bwMode="auto">
            <a:xfrm>
              <a:off x="6639990" y="3714572"/>
              <a:ext cx="67999" cy="184472"/>
            </a:xfrm>
            <a:custGeom>
              <a:avLst/>
              <a:gdLst>
                <a:gd name="T0" fmla="*/ 10 w 43"/>
                <a:gd name="T1" fmla="*/ 0 h 116"/>
                <a:gd name="T2" fmla="*/ 0 w 43"/>
                <a:gd name="T3" fmla="*/ 0 h 116"/>
                <a:gd name="T4" fmla="*/ 0 w 43"/>
                <a:gd name="T5" fmla="*/ 116 h 116"/>
                <a:gd name="T6" fmla="*/ 8 w 43"/>
                <a:gd name="T7" fmla="*/ 116 h 116"/>
                <a:gd name="T8" fmla="*/ 43 w 43"/>
                <a:gd name="T9" fmla="*/ 113 h 116"/>
                <a:gd name="T10" fmla="*/ 43 w 43"/>
                <a:gd name="T11" fmla="*/ 113 h 116"/>
                <a:gd name="T12" fmla="*/ 10 w 43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116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16"/>
                    <a:pt x="5" y="116"/>
                    <a:pt x="8" y="116"/>
                  </a:cubicBezTo>
                  <a:cubicBezTo>
                    <a:pt x="19" y="116"/>
                    <a:pt x="31" y="115"/>
                    <a:pt x="43" y="113"/>
                  </a:cubicBezTo>
                  <a:cubicBezTo>
                    <a:pt x="43" y="113"/>
                    <a:pt x="43" y="113"/>
                    <a:pt x="43" y="113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319" name="Group 3"/>
          <p:cNvGrpSpPr/>
          <p:nvPr userDrawn="1"/>
        </p:nvGrpSpPr>
        <p:grpSpPr>
          <a:xfrm rot="10800000" flipV="1">
            <a:off x="4579044" y="6225655"/>
            <a:ext cx="412599" cy="1820482"/>
            <a:chOff x="4980416" y="5037518"/>
            <a:chExt cx="412706" cy="1820482"/>
          </a:xfrm>
        </p:grpSpPr>
        <p:sp>
          <p:nvSpPr>
            <p:cNvPr id="320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21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22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23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24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25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26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27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28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29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30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331" name="Group 4"/>
          <p:cNvGrpSpPr/>
          <p:nvPr userDrawn="1"/>
        </p:nvGrpSpPr>
        <p:grpSpPr>
          <a:xfrm rot="10800000" flipV="1">
            <a:off x="3991938" y="6225655"/>
            <a:ext cx="412599" cy="1502706"/>
            <a:chOff x="5502862" y="5355294"/>
            <a:chExt cx="412706" cy="1502706"/>
          </a:xfrm>
        </p:grpSpPr>
        <p:sp>
          <p:nvSpPr>
            <p:cNvPr id="332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33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34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35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36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37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38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39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40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41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42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343" name="Group 7"/>
          <p:cNvGrpSpPr/>
          <p:nvPr userDrawn="1"/>
        </p:nvGrpSpPr>
        <p:grpSpPr>
          <a:xfrm rot="10800000" flipV="1">
            <a:off x="2803964" y="6225655"/>
            <a:ext cx="407214" cy="1502706"/>
            <a:chOff x="6959786" y="5355294"/>
            <a:chExt cx="407320" cy="1502706"/>
          </a:xfrm>
        </p:grpSpPr>
        <p:sp>
          <p:nvSpPr>
            <p:cNvPr id="344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45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46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47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48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49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50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51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52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53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54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355" name="Group 5"/>
          <p:cNvGrpSpPr/>
          <p:nvPr userDrawn="1"/>
        </p:nvGrpSpPr>
        <p:grpSpPr>
          <a:xfrm rot="10800000" flipV="1">
            <a:off x="3368349" y="6225655"/>
            <a:ext cx="403847" cy="2167807"/>
            <a:chOff x="6007804" y="4266641"/>
            <a:chExt cx="403952" cy="2588666"/>
          </a:xfrm>
        </p:grpSpPr>
        <p:sp>
          <p:nvSpPr>
            <p:cNvPr id="356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57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58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59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60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61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62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63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64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65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66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367" name="Group 6"/>
          <p:cNvGrpSpPr/>
          <p:nvPr userDrawn="1"/>
        </p:nvGrpSpPr>
        <p:grpSpPr>
          <a:xfrm rot="10800000" flipV="1">
            <a:off x="11470738" y="6225655"/>
            <a:ext cx="409232" cy="3142082"/>
            <a:chOff x="6480429" y="3713225"/>
            <a:chExt cx="409339" cy="3142082"/>
          </a:xfrm>
        </p:grpSpPr>
        <p:sp>
          <p:nvSpPr>
            <p:cNvPr id="368" name="Freeform 5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69" name="Freeform 6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70" name="Freeform 7"/>
            <p:cNvSpPr>
              <a:spLocks/>
            </p:cNvSpPr>
            <p:nvPr/>
          </p:nvSpPr>
          <p:spPr bwMode="auto">
            <a:xfrm>
              <a:off x="6579397" y="4144108"/>
              <a:ext cx="125899" cy="2711199"/>
            </a:xfrm>
            <a:custGeom>
              <a:avLst/>
              <a:gdLst>
                <a:gd name="T0" fmla="*/ 79 w 79"/>
                <a:gd name="T1" fmla="*/ 1703 h 1703"/>
                <a:gd name="T2" fmla="*/ 0 w 79"/>
                <a:gd name="T3" fmla="*/ 1703 h 1703"/>
                <a:gd name="T4" fmla="*/ 0 w 79"/>
                <a:gd name="T5" fmla="*/ 33 h 1703"/>
                <a:gd name="T6" fmla="*/ 38 w 79"/>
                <a:gd name="T7" fmla="*/ 1 h 1703"/>
                <a:gd name="T8" fmla="*/ 79 w 79"/>
                <a:gd name="T9" fmla="*/ 33 h 1703"/>
                <a:gd name="T10" fmla="*/ 79 w 79"/>
                <a:gd name="T11" fmla="*/ 1703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703">
                  <a:moveTo>
                    <a:pt x="79" y="1703"/>
                  </a:moveTo>
                  <a:cubicBezTo>
                    <a:pt x="0" y="1703"/>
                    <a:pt x="0" y="1703"/>
                    <a:pt x="0" y="170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8" y="1"/>
                  </a:cubicBezTo>
                  <a:cubicBezTo>
                    <a:pt x="72" y="0"/>
                    <a:pt x="79" y="33"/>
                    <a:pt x="79" y="33"/>
                  </a:cubicBezTo>
                  <a:cubicBezTo>
                    <a:pt x="79" y="1703"/>
                    <a:pt x="79" y="1703"/>
                    <a:pt x="79" y="1703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71" name="Freeform 8"/>
            <p:cNvSpPr>
              <a:spLocks/>
            </p:cNvSpPr>
            <p:nvPr/>
          </p:nvSpPr>
          <p:spPr bwMode="auto">
            <a:xfrm>
              <a:off x="6701930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cubicBezTo>
                    <a:pt x="63" y="1704"/>
                    <a:pt x="63" y="1704"/>
                    <a:pt x="63" y="1704"/>
                  </a:cubicBezTo>
                </a:path>
              </a:pathLst>
            </a:custGeom>
            <a:solidFill>
              <a:srgbClr val="3DCE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72" name="Freeform 9"/>
            <p:cNvSpPr>
              <a:spLocks/>
            </p:cNvSpPr>
            <p:nvPr/>
          </p:nvSpPr>
          <p:spPr bwMode="auto">
            <a:xfrm>
              <a:off x="6480429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lnTo>
                    <a:pt x="63" y="1704"/>
                  </a:lnTo>
                  <a:close/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73" name="Freeform 10"/>
            <p:cNvSpPr>
              <a:spLocks/>
            </p:cNvSpPr>
            <p:nvPr/>
          </p:nvSpPr>
          <p:spPr bwMode="auto">
            <a:xfrm>
              <a:off x="6576031" y="3714572"/>
              <a:ext cx="131958" cy="191204"/>
            </a:xfrm>
            <a:custGeom>
              <a:avLst/>
              <a:gdLst>
                <a:gd name="T0" fmla="*/ 0 w 83"/>
                <a:gd name="T1" fmla="*/ 111 h 120"/>
                <a:gd name="T2" fmla="*/ 83 w 83"/>
                <a:gd name="T3" fmla="*/ 113 h 120"/>
                <a:gd name="T4" fmla="*/ 50 w 83"/>
                <a:gd name="T5" fmla="*/ 0 h 120"/>
                <a:gd name="T6" fmla="*/ 29 w 83"/>
                <a:gd name="T7" fmla="*/ 0 h 120"/>
                <a:gd name="T8" fmla="*/ 0 w 83"/>
                <a:gd name="T9" fmla="*/ 111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0">
                  <a:moveTo>
                    <a:pt x="0" y="111"/>
                  </a:moveTo>
                  <a:cubicBezTo>
                    <a:pt x="0" y="111"/>
                    <a:pt x="40" y="120"/>
                    <a:pt x="83" y="113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74" name="Freeform 55"/>
            <p:cNvSpPr>
              <a:spLocks/>
            </p:cNvSpPr>
            <p:nvPr/>
          </p:nvSpPr>
          <p:spPr bwMode="auto">
            <a:xfrm>
              <a:off x="6655475" y="3713225"/>
              <a:ext cx="234293" cy="3142082"/>
            </a:xfrm>
            <a:custGeom>
              <a:avLst/>
              <a:gdLst>
                <a:gd name="T0" fmla="*/ 24 w 147"/>
                <a:gd name="T1" fmla="*/ 0 h 1974"/>
                <a:gd name="T2" fmla="*/ 0 w 147"/>
                <a:gd name="T3" fmla="*/ 1 h 1974"/>
                <a:gd name="T4" fmla="*/ 33 w 147"/>
                <a:gd name="T5" fmla="*/ 114 h 1974"/>
                <a:gd name="T6" fmla="*/ 33 w 147"/>
                <a:gd name="T7" fmla="*/ 114 h 1974"/>
                <a:gd name="T8" fmla="*/ 87 w 147"/>
                <a:gd name="T9" fmla="*/ 284 h 1974"/>
                <a:gd name="T10" fmla="*/ 86 w 147"/>
                <a:gd name="T11" fmla="*/ 286 h 1974"/>
                <a:gd name="T12" fmla="*/ 92 w 147"/>
                <a:gd name="T13" fmla="*/ 302 h 1974"/>
                <a:gd name="T14" fmla="*/ 92 w 147"/>
                <a:gd name="T15" fmla="*/ 1973 h 1974"/>
                <a:gd name="T16" fmla="*/ 31 w 147"/>
                <a:gd name="T17" fmla="*/ 1973 h 1974"/>
                <a:gd name="T18" fmla="*/ 31 w 147"/>
                <a:gd name="T19" fmla="*/ 1974 h 1974"/>
                <a:gd name="T20" fmla="*/ 147 w 147"/>
                <a:gd name="T21" fmla="*/ 1974 h 1974"/>
                <a:gd name="T22" fmla="*/ 132 w 147"/>
                <a:gd name="T23" fmla="*/ 290 h 1974"/>
                <a:gd name="T24" fmla="*/ 24 w 147"/>
                <a:gd name="T25" fmla="*/ 0 h 1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" h="1974">
                  <a:moveTo>
                    <a:pt x="2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87" y="284"/>
                    <a:pt x="87" y="284"/>
                    <a:pt x="87" y="284"/>
                  </a:cubicBezTo>
                  <a:cubicBezTo>
                    <a:pt x="86" y="286"/>
                    <a:pt x="86" y="286"/>
                    <a:pt x="86" y="286"/>
                  </a:cubicBezTo>
                  <a:cubicBezTo>
                    <a:pt x="91" y="294"/>
                    <a:pt x="92" y="302"/>
                    <a:pt x="92" y="302"/>
                  </a:cubicBezTo>
                  <a:cubicBezTo>
                    <a:pt x="92" y="1973"/>
                    <a:pt x="92" y="1973"/>
                    <a:pt x="92" y="1973"/>
                  </a:cubicBezTo>
                  <a:cubicBezTo>
                    <a:pt x="31" y="1973"/>
                    <a:pt x="31" y="1973"/>
                    <a:pt x="31" y="1973"/>
                  </a:cubicBezTo>
                  <a:cubicBezTo>
                    <a:pt x="31" y="1974"/>
                    <a:pt x="31" y="1974"/>
                    <a:pt x="31" y="1974"/>
                  </a:cubicBezTo>
                  <a:cubicBezTo>
                    <a:pt x="147" y="1974"/>
                    <a:pt x="147" y="1974"/>
                    <a:pt x="147" y="1974"/>
                  </a:cubicBezTo>
                  <a:cubicBezTo>
                    <a:pt x="132" y="290"/>
                    <a:pt x="132" y="290"/>
                    <a:pt x="132" y="290"/>
                  </a:cubicBezTo>
                  <a:cubicBezTo>
                    <a:pt x="24" y="0"/>
                    <a:pt x="24" y="0"/>
                    <a:pt x="2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75" name="Freeform 56"/>
            <p:cNvSpPr>
              <a:spLocks/>
            </p:cNvSpPr>
            <p:nvPr/>
          </p:nvSpPr>
          <p:spPr bwMode="auto">
            <a:xfrm>
              <a:off x="6639990" y="3894331"/>
              <a:ext cx="154175" cy="294886"/>
            </a:xfrm>
            <a:custGeom>
              <a:avLst/>
              <a:gdLst>
                <a:gd name="T0" fmla="*/ 43 w 97"/>
                <a:gd name="T1" fmla="*/ 0 h 185"/>
                <a:gd name="T2" fmla="*/ 8 w 97"/>
                <a:gd name="T3" fmla="*/ 3 h 185"/>
                <a:gd name="T4" fmla="*/ 0 w 97"/>
                <a:gd name="T5" fmla="*/ 3 h 185"/>
                <a:gd name="T6" fmla="*/ 0 w 97"/>
                <a:gd name="T7" fmla="*/ 158 h 185"/>
                <a:gd name="T8" fmla="*/ 0 w 97"/>
                <a:gd name="T9" fmla="*/ 158 h 185"/>
                <a:gd name="T10" fmla="*/ 1 w 97"/>
                <a:gd name="T11" fmla="*/ 158 h 185"/>
                <a:gd name="T12" fmla="*/ 39 w 97"/>
                <a:gd name="T13" fmla="*/ 185 h 185"/>
                <a:gd name="T14" fmla="*/ 70 w 97"/>
                <a:gd name="T15" fmla="*/ 156 h 185"/>
                <a:gd name="T16" fmla="*/ 71 w 97"/>
                <a:gd name="T17" fmla="*/ 156 h 185"/>
                <a:gd name="T18" fmla="*/ 96 w 97"/>
                <a:gd name="T19" fmla="*/ 172 h 185"/>
                <a:gd name="T20" fmla="*/ 97 w 97"/>
                <a:gd name="T21" fmla="*/ 170 h 185"/>
                <a:gd name="T22" fmla="*/ 43 w 97"/>
                <a:gd name="T23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" h="185">
                  <a:moveTo>
                    <a:pt x="43" y="0"/>
                  </a:moveTo>
                  <a:cubicBezTo>
                    <a:pt x="31" y="2"/>
                    <a:pt x="19" y="3"/>
                    <a:pt x="8" y="3"/>
                  </a:cubicBezTo>
                  <a:cubicBezTo>
                    <a:pt x="5" y="3"/>
                    <a:pt x="3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1" y="158"/>
                    <a:pt x="1" y="158"/>
                    <a:pt x="1" y="158"/>
                  </a:cubicBezTo>
                  <a:cubicBezTo>
                    <a:pt x="26" y="158"/>
                    <a:pt x="36" y="176"/>
                    <a:pt x="39" y="185"/>
                  </a:cubicBezTo>
                  <a:cubicBezTo>
                    <a:pt x="41" y="178"/>
                    <a:pt x="47" y="156"/>
                    <a:pt x="70" y="156"/>
                  </a:cubicBezTo>
                  <a:cubicBezTo>
                    <a:pt x="70" y="156"/>
                    <a:pt x="70" y="156"/>
                    <a:pt x="71" y="156"/>
                  </a:cubicBezTo>
                  <a:cubicBezTo>
                    <a:pt x="84" y="156"/>
                    <a:pt x="92" y="164"/>
                    <a:pt x="96" y="172"/>
                  </a:cubicBezTo>
                  <a:cubicBezTo>
                    <a:pt x="97" y="170"/>
                    <a:pt x="97" y="170"/>
                    <a:pt x="97" y="170"/>
                  </a:cubicBezTo>
                  <a:cubicBezTo>
                    <a:pt x="43" y="0"/>
                    <a:pt x="43" y="0"/>
                    <a:pt x="43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76" name="Freeform 57"/>
            <p:cNvSpPr>
              <a:spLocks/>
            </p:cNvSpPr>
            <p:nvPr/>
          </p:nvSpPr>
          <p:spPr bwMode="auto">
            <a:xfrm>
              <a:off x="6639990" y="4146128"/>
              <a:ext cx="65306" cy="2709179"/>
            </a:xfrm>
            <a:custGeom>
              <a:avLst/>
              <a:gdLst>
                <a:gd name="T0" fmla="*/ 1 w 41"/>
                <a:gd name="T1" fmla="*/ 0 h 1702"/>
                <a:gd name="T2" fmla="*/ 0 w 41"/>
                <a:gd name="T3" fmla="*/ 0 h 1702"/>
                <a:gd name="T4" fmla="*/ 0 w 41"/>
                <a:gd name="T5" fmla="*/ 0 h 1702"/>
                <a:gd name="T6" fmla="*/ 0 w 41"/>
                <a:gd name="T7" fmla="*/ 1702 h 1702"/>
                <a:gd name="T8" fmla="*/ 41 w 41"/>
                <a:gd name="T9" fmla="*/ 1702 h 1702"/>
                <a:gd name="T10" fmla="*/ 41 w 41"/>
                <a:gd name="T11" fmla="*/ 1701 h 1702"/>
                <a:gd name="T12" fmla="*/ 39 w 41"/>
                <a:gd name="T13" fmla="*/ 1701 h 1702"/>
                <a:gd name="T14" fmla="*/ 39 w 41"/>
                <a:gd name="T15" fmla="*/ 30 h 1702"/>
                <a:gd name="T16" fmla="*/ 39 w 41"/>
                <a:gd name="T17" fmla="*/ 27 h 1702"/>
                <a:gd name="T18" fmla="*/ 1 w 41"/>
                <a:gd name="T19" fmla="*/ 0 h 1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1702">
                  <a:moveTo>
                    <a:pt x="1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702"/>
                    <a:pt x="0" y="1702"/>
                    <a:pt x="0" y="1702"/>
                  </a:cubicBezTo>
                  <a:cubicBezTo>
                    <a:pt x="41" y="1702"/>
                    <a:pt x="41" y="1702"/>
                    <a:pt x="41" y="1702"/>
                  </a:cubicBezTo>
                  <a:cubicBezTo>
                    <a:pt x="41" y="1701"/>
                    <a:pt x="41" y="1701"/>
                    <a:pt x="41" y="1701"/>
                  </a:cubicBezTo>
                  <a:cubicBezTo>
                    <a:pt x="39" y="1701"/>
                    <a:pt x="39" y="1701"/>
                    <a:pt x="39" y="1701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39" y="30"/>
                    <a:pt x="39" y="29"/>
                    <a:pt x="39" y="27"/>
                  </a:cubicBezTo>
                  <a:cubicBezTo>
                    <a:pt x="36" y="18"/>
                    <a:pt x="26" y="0"/>
                    <a:pt x="1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77" name="Freeform 58"/>
            <p:cNvSpPr>
              <a:spLocks/>
            </p:cNvSpPr>
            <p:nvPr/>
          </p:nvSpPr>
          <p:spPr bwMode="auto">
            <a:xfrm>
              <a:off x="6701930" y="4142762"/>
              <a:ext cx="100315" cy="2710525"/>
            </a:xfrm>
            <a:custGeom>
              <a:avLst/>
              <a:gdLst>
                <a:gd name="T0" fmla="*/ 32 w 63"/>
                <a:gd name="T1" fmla="*/ 0 h 1703"/>
                <a:gd name="T2" fmla="*/ 31 w 63"/>
                <a:gd name="T3" fmla="*/ 0 h 1703"/>
                <a:gd name="T4" fmla="*/ 0 w 63"/>
                <a:gd name="T5" fmla="*/ 29 h 1703"/>
                <a:gd name="T6" fmla="*/ 0 w 63"/>
                <a:gd name="T7" fmla="*/ 32 h 1703"/>
                <a:gd name="T8" fmla="*/ 0 w 63"/>
                <a:gd name="T9" fmla="*/ 1703 h 1703"/>
                <a:gd name="T10" fmla="*/ 2 w 63"/>
                <a:gd name="T11" fmla="*/ 1703 h 1703"/>
                <a:gd name="T12" fmla="*/ 63 w 63"/>
                <a:gd name="T13" fmla="*/ 1703 h 1703"/>
                <a:gd name="T14" fmla="*/ 63 w 63"/>
                <a:gd name="T15" fmla="*/ 32 h 1703"/>
                <a:gd name="T16" fmla="*/ 57 w 63"/>
                <a:gd name="T17" fmla="*/ 16 h 1703"/>
                <a:gd name="T18" fmla="*/ 32 w 63"/>
                <a:gd name="T19" fmla="*/ 0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703">
                  <a:moveTo>
                    <a:pt x="32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0"/>
                    <a:pt x="2" y="22"/>
                    <a:pt x="0" y="29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703"/>
                    <a:pt x="0" y="1703"/>
                    <a:pt x="0" y="1703"/>
                  </a:cubicBezTo>
                  <a:cubicBezTo>
                    <a:pt x="2" y="1703"/>
                    <a:pt x="2" y="1703"/>
                    <a:pt x="2" y="1703"/>
                  </a:cubicBezTo>
                  <a:cubicBezTo>
                    <a:pt x="63" y="1703"/>
                    <a:pt x="63" y="1703"/>
                    <a:pt x="63" y="1703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2" y="24"/>
                    <a:pt x="57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78" name="Freeform 59"/>
            <p:cNvSpPr>
              <a:spLocks/>
            </p:cNvSpPr>
            <p:nvPr/>
          </p:nvSpPr>
          <p:spPr bwMode="auto">
            <a:xfrm>
              <a:off x="6639990" y="3714572"/>
              <a:ext cx="67999" cy="184472"/>
            </a:xfrm>
            <a:custGeom>
              <a:avLst/>
              <a:gdLst>
                <a:gd name="T0" fmla="*/ 10 w 43"/>
                <a:gd name="T1" fmla="*/ 0 h 116"/>
                <a:gd name="T2" fmla="*/ 0 w 43"/>
                <a:gd name="T3" fmla="*/ 0 h 116"/>
                <a:gd name="T4" fmla="*/ 0 w 43"/>
                <a:gd name="T5" fmla="*/ 116 h 116"/>
                <a:gd name="T6" fmla="*/ 8 w 43"/>
                <a:gd name="T7" fmla="*/ 116 h 116"/>
                <a:gd name="T8" fmla="*/ 43 w 43"/>
                <a:gd name="T9" fmla="*/ 113 h 116"/>
                <a:gd name="T10" fmla="*/ 43 w 43"/>
                <a:gd name="T11" fmla="*/ 113 h 116"/>
                <a:gd name="T12" fmla="*/ 10 w 43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116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16"/>
                    <a:pt x="5" y="116"/>
                    <a:pt x="8" y="116"/>
                  </a:cubicBezTo>
                  <a:cubicBezTo>
                    <a:pt x="19" y="116"/>
                    <a:pt x="31" y="115"/>
                    <a:pt x="43" y="113"/>
                  </a:cubicBezTo>
                  <a:cubicBezTo>
                    <a:pt x="43" y="113"/>
                    <a:pt x="43" y="113"/>
                    <a:pt x="43" y="113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379" name="Group 5"/>
          <p:cNvGrpSpPr/>
          <p:nvPr userDrawn="1"/>
        </p:nvGrpSpPr>
        <p:grpSpPr>
          <a:xfrm rot="10800000" flipV="1">
            <a:off x="5124335" y="6225655"/>
            <a:ext cx="403847" cy="2167807"/>
            <a:chOff x="6007804" y="4266641"/>
            <a:chExt cx="403952" cy="2588666"/>
          </a:xfrm>
        </p:grpSpPr>
        <p:sp>
          <p:nvSpPr>
            <p:cNvPr id="380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81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82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83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84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85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86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87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88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89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90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391" name="Group 3"/>
          <p:cNvGrpSpPr/>
          <p:nvPr userDrawn="1"/>
        </p:nvGrpSpPr>
        <p:grpSpPr>
          <a:xfrm rot="10800000" flipV="1">
            <a:off x="8605766" y="6225656"/>
            <a:ext cx="412599" cy="1820482"/>
            <a:chOff x="4980416" y="5037518"/>
            <a:chExt cx="412706" cy="1820482"/>
          </a:xfrm>
        </p:grpSpPr>
        <p:sp>
          <p:nvSpPr>
            <p:cNvPr id="392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93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94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95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96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97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98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99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00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01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02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403" name="Group 4"/>
          <p:cNvGrpSpPr/>
          <p:nvPr userDrawn="1"/>
        </p:nvGrpSpPr>
        <p:grpSpPr>
          <a:xfrm rot="10800000" flipV="1">
            <a:off x="8083456" y="6225657"/>
            <a:ext cx="412599" cy="1494115"/>
            <a:chOff x="5502862" y="5355294"/>
            <a:chExt cx="412706" cy="1502706"/>
          </a:xfrm>
        </p:grpSpPr>
        <p:sp>
          <p:nvSpPr>
            <p:cNvPr id="404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05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06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07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08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09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10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11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12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13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14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415" name="Group 3"/>
          <p:cNvGrpSpPr/>
          <p:nvPr userDrawn="1"/>
        </p:nvGrpSpPr>
        <p:grpSpPr>
          <a:xfrm rot="10800000" flipV="1">
            <a:off x="10902484" y="6225657"/>
            <a:ext cx="412599" cy="1497992"/>
            <a:chOff x="4980416" y="5037518"/>
            <a:chExt cx="412706" cy="1820482"/>
          </a:xfrm>
        </p:grpSpPr>
        <p:sp>
          <p:nvSpPr>
            <p:cNvPr id="416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17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18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19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20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21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22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23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24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25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26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427" name="Group 4"/>
          <p:cNvGrpSpPr/>
          <p:nvPr userDrawn="1"/>
        </p:nvGrpSpPr>
        <p:grpSpPr>
          <a:xfrm rot="10800000" flipV="1">
            <a:off x="10315377" y="6225656"/>
            <a:ext cx="412599" cy="1299094"/>
            <a:chOff x="5502862" y="5355294"/>
            <a:chExt cx="412706" cy="1502706"/>
          </a:xfrm>
        </p:grpSpPr>
        <p:sp>
          <p:nvSpPr>
            <p:cNvPr id="428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29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30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31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32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33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34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35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36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37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38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439" name="Group 7"/>
          <p:cNvGrpSpPr/>
          <p:nvPr userDrawn="1"/>
        </p:nvGrpSpPr>
        <p:grpSpPr>
          <a:xfrm rot="10800000" flipV="1">
            <a:off x="9127403" y="6225656"/>
            <a:ext cx="407214" cy="1295020"/>
            <a:chOff x="6959786" y="5355294"/>
            <a:chExt cx="407320" cy="1502706"/>
          </a:xfrm>
        </p:grpSpPr>
        <p:sp>
          <p:nvSpPr>
            <p:cNvPr id="440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41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42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43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44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45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46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47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48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49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50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451" name="Group 5"/>
          <p:cNvGrpSpPr/>
          <p:nvPr userDrawn="1"/>
        </p:nvGrpSpPr>
        <p:grpSpPr>
          <a:xfrm rot="10800000" flipV="1">
            <a:off x="9691788" y="6225657"/>
            <a:ext cx="403847" cy="2106477"/>
            <a:chOff x="6007804" y="4266641"/>
            <a:chExt cx="403952" cy="2588666"/>
          </a:xfrm>
        </p:grpSpPr>
        <p:sp>
          <p:nvSpPr>
            <p:cNvPr id="452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53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54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55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56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57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58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59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60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61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62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463" name="Group 6"/>
          <p:cNvGrpSpPr/>
          <p:nvPr userDrawn="1"/>
        </p:nvGrpSpPr>
        <p:grpSpPr>
          <a:xfrm rot="10800000" flipV="1">
            <a:off x="7468562" y="6225657"/>
            <a:ext cx="409232" cy="2412631"/>
            <a:chOff x="6480429" y="3713225"/>
            <a:chExt cx="409339" cy="3142082"/>
          </a:xfrm>
        </p:grpSpPr>
        <p:sp>
          <p:nvSpPr>
            <p:cNvPr id="464" name="Freeform 5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65" name="Freeform 6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66" name="Freeform 7"/>
            <p:cNvSpPr>
              <a:spLocks/>
            </p:cNvSpPr>
            <p:nvPr/>
          </p:nvSpPr>
          <p:spPr bwMode="auto">
            <a:xfrm>
              <a:off x="6579397" y="4144108"/>
              <a:ext cx="125899" cy="2711199"/>
            </a:xfrm>
            <a:custGeom>
              <a:avLst/>
              <a:gdLst>
                <a:gd name="T0" fmla="*/ 79 w 79"/>
                <a:gd name="T1" fmla="*/ 1703 h 1703"/>
                <a:gd name="T2" fmla="*/ 0 w 79"/>
                <a:gd name="T3" fmla="*/ 1703 h 1703"/>
                <a:gd name="T4" fmla="*/ 0 w 79"/>
                <a:gd name="T5" fmla="*/ 33 h 1703"/>
                <a:gd name="T6" fmla="*/ 38 w 79"/>
                <a:gd name="T7" fmla="*/ 1 h 1703"/>
                <a:gd name="T8" fmla="*/ 79 w 79"/>
                <a:gd name="T9" fmla="*/ 33 h 1703"/>
                <a:gd name="T10" fmla="*/ 79 w 79"/>
                <a:gd name="T11" fmla="*/ 1703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703">
                  <a:moveTo>
                    <a:pt x="79" y="1703"/>
                  </a:moveTo>
                  <a:cubicBezTo>
                    <a:pt x="0" y="1703"/>
                    <a:pt x="0" y="1703"/>
                    <a:pt x="0" y="170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8" y="1"/>
                  </a:cubicBezTo>
                  <a:cubicBezTo>
                    <a:pt x="72" y="0"/>
                    <a:pt x="79" y="33"/>
                    <a:pt x="79" y="33"/>
                  </a:cubicBezTo>
                  <a:cubicBezTo>
                    <a:pt x="79" y="1703"/>
                    <a:pt x="79" y="1703"/>
                    <a:pt x="79" y="1703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67" name="Freeform 8"/>
            <p:cNvSpPr>
              <a:spLocks/>
            </p:cNvSpPr>
            <p:nvPr/>
          </p:nvSpPr>
          <p:spPr bwMode="auto">
            <a:xfrm>
              <a:off x="6701930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cubicBezTo>
                    <a:pt x="63" y="1704"/>
                    <a:pt x="63" y="1704"/>
                    <a:pt x="63" y="1704"/>
                  </a:cubicBezTo>
                </a:path>
              </a:pathLst>
            </a:custGeom>
            <a:solidFill>
              <a:srgbClr val="3DCE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68" name="Freeform 9"/>
            <p:cNvSpPr>
              <a:spLocks/>
            </p:cNvSpPr>
            <p:nvPr/>
          </p:nvSpPr>
          <p:spPr bwMode="auto">
            <a:xfrm>
              <a:off x="6480429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lnTo>
                    <a:pt x="63" y="1704"/>
                  </a:lnTo>
                  <a:close/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69" name="Freeform 10"/>
            <p:cNvSpPr>
              <a:spLocks/>
            </p:cNvSpPr>
            <p:nvPr/>
          </p:nvSpPr>
          <p:spPr bwMode="auto">
            <a:xfrm>
              <a:off x="6576031" y="3714572"/>
              <a:ext cx="131958" cy="191204"/>
            </a:xfrm>
            <a:custGeom>
              <a:avLst/>
              <a:gdLst>
                <a:gd name="T0" fmla="*/ 0 w 83"/>
                <a:gd name="T1" fmla="*/ 111 h 120"/>
                <a:gd name="T2" fmla="*/ 83 w 83"/>
                <a:gd name="T3" fmla="*/ 113 h 120"/>
                <a:gd name="T4" fmla="*/ 50 w 83"/>
                <a:gd name="T5" fmla="*/ 0 h 120"/>
                <a:gd name="T6" fmla="*/ 29 w 83"/>
                <a:gd name="T7" fmla="*/ 0 h 120"/>
                <a:gd name="T8" fmla="*/ 0 w 83"/>
                <a:gd name="T9" fmla="*/ 111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0">
                  <a:moveTo>
                    <a:pt x="0" y="111"/>
                  </a:moveTo>
                  <a:cubicBezTo>
                    <a:pt x="0" y="111"/>
                    <a:pt x="40" y="120"/>
                    <a:pt x="83" y="113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70" name="Freeform 55"/>
            <p:cNvSpPr>
              <a:spLocks/>
            </p:cNvSpPr>
            <p:nvPr/>
          </p:nvSpPr>
          <p:spPr bwMode="auto">
            <a:xfrm>
              <a:off x="6655475" y="3713225"/>
              <a:ext cx="234293" cy="3142082"/>
            </a:xfrm>
            <a:custGeom>
              <a:avLst/>
              <a:gdLst>
                <a:gd name="T0" fmla="*/ 24 w 147"/>
                <a:gd name="T1" fmla="*/ 0 h 1974"/>
                <a:gd name="T2" fmla="*/ 0 w 147"/>
                <a:gd name="T3" fmla="*/ 1 h 1974"/>
                <a:gd name="T4" fmla="*/ 33 w 147"/>
                <a:gd name="T5" fmla="*/ 114 h 1974"/>
                <a:gd name="T6" fmla="*/ 33 w 147"/>
                <a:gd name="T7" fmla="*/ 114 h 1974"/>
                <a:gd name="T8" fmla="*/ 87 w 147"/>
                <a:gd name="T9" fmla="*/ 284 h 1974"/>
                <a:gd name="T10" fmla="*/ 86 w 147"/>
                <a:gd name="T11" fmla="*/ 286 h 1974"/>
                <a:gd name="T12" fmla="*/ 92 w 147"/>
                <a:gd name="T13" fmla="*/ 302 h 1974"/>
                <a:gd name="T14" fmla="*/ 92 w 147"/>
                <a:gd name="T15" fmla="*/ 1973 h 1974"/>
                <a:gd name="T16" fmla="*/ 31 w 147"/>
                <a:gd name="T17" fmla="*/ 1973 h 1974"/>
                <a:gd name="T18" fmla="*/ 31 w 147"/>
                <a:gd name="T19" fmla="*/ 1974 h 1974"/>
                <a:gd name="T20" fmla="*/ 147 w 147"/>
                <a:gd name="T21" fmla="*/ 1974 h 1974"/>
                <a:gd name="T22" fmla="*/ 132 w 147"/>
                <a:gd name="T23" fmla="*/ 290 h 1974"/>
                <a:gd name="T24" fmla="*/ 24 w 147"/>
                <a:gd name="T25" fmla="*/ 0 h 1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" h="1974">
                  <a:moveTo>
                    <a:pt x="2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87" y="284"/>
                    <a:pt x="87" y="284"/>
                    <a:pt x="87" y="284"/>
                  </a:cubicBezTo>
                  <a:cubicBezTo>
                    <a:pt x="86" y="286"/>
                    <a:pt x="86" y="286"/>
                    <a:pt x="86" y="286"/>
                  </a:cubicBezTo>
                  <a:cubicBezTo>
                    <a:pt x="91" y="294"/>
                    <a:pt x="92" y="302"/>
                    <a:pt x="92" y="302"/>
                  </a:cubicBezTo>
                  <a:cubicBezTo>
                    <a:pt x="92" y="1973"/>
                    <a:pt x="92" y="1973"/>
                    <a:pt x="92" y="1973"/>
                  </a:cubicBezTo>
                  <a:cubicBezTo>
                    <a:pt x="31" y="1973"/>
                    <a:pt x="31" y="1973"/>
                    <a:pt x="31" y="1973"/>
                  </a:cubicBezTo>
                  <a:cubicBezTo>
                    <a:pt x="31" y="1974"/>
                    <a:pt x="31" y="1974"/>
                    <a:pt x="31" y="1974"/>
                  </a:cubicBezTo>
                  <a:cubicBezTo>
                    <a:pt x="147" y="1974"/>
                    <a:pt x="147" y="1974"/>
                    <a:pt x="147" y="1974"/>
                  </a:cubicBezTo>
                  <a:cubicBezTo>
                    <a:pt x="132" y="290"/>
                    <a:pt x="132" y="290"/>
                    <a:pt x="132" y="290"/>
                  </a:cubicBezTo>
                  <a:cubicBezTo>
                    <a:pt x="24" y="0"/>
                    <a:pt x="24" y="0"/>
                    <a:pt x="2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71" name="Freeform 56"/>
            <p:cNvSpPr>
              <a:spLocks/>
            </p:cNvSpPr>
            <p:nvPr/>
          </p:nvSpPr>
          <p:spPr bwMode="auto">
            <a:xfrm>
              <a:off x="6639990" y="3894331"/>
              <a:ext cx="154175" cy="294886"/>
            </a:xfrm>
            <a:custGeom>
              <a:avLst/>
              <a:gdLst>
                <a:gd name="T0" fmla="*/ 43 w 97"/>
                <a:gd name="T1" fmla="*/ 0 h 185"/>
                <a:gd name="T2" fmla="*/ 8 w 97"/>
                <a:gd name="T3" fmla="*/ 3 h 185"/>
                <a:gd name="T4" fmla="*/ 0 w 97"/>
                <a:gd name="T5" fmla="*/ 3 h 185"/>
                <a:gd name="T6" fmla="*/ 0 w 97"/>
                <a:gd name="T7" fmla="*/ 158 h 185"/>
                <a:gd name="T8" fmla="*/ 0 w 97"/>
                <a:gd name="T9" fmla="*/ 158 h 185"/>
                <a:gd name="T10" fmla="*/ 1 w 97"/>
                <a:gd name="T11" fmla="*/ 158 h 185"/>
                <a:gd name="T12" fmla="*/ 39 w 97"/>
                <a:gd name="T13" fmla="*/ 185 h 185"/>
                <a:gd name="T14" fmla="*/ 70 w 97"/>
                <a:gd name="T15" fmla="*/ 156 h 185"/>
                <a:gd name="T16" fmla="*/ 71 w 97"/>
                <a:gd name="T17" fmla="*/ 156 h 185"/>
                <a:gd name="T18" fmla="*/ 96 w 97"/>
                <a:gd name="T19" fmla="*/ 172 h 185"/>
                <a:gd name="T20" fmla="*/ 97 w 97"/>
                <a:gd name="T21" fmla="*/ 170 h 185"/>
                <a:gd name="T22" fmla="*/ 43 w 97"/>
                <a:gd name="T23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" h="185">
                  <a:moveTo>
                    <a:pt x="43" y="0"/>
                  </a:moveTo>
                  <a:cubicBezTo>
                    <a:pt x="31" y="2"/>
                    <a:pt x="19" y="3"/>
                    <a:pt x="8" y="3"/>
                  </a:cubicBezTo>
                  <a:cubicBezTo>
                    <a:pt x="5" y="3"/>
                    <a:pt x="3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1" y="158"/>
                    <a:pt x="1" y="158"/>
                    <a:pt x="1" y="158"/>
                  </a:cubicBezTo>
                  <a:cubicBezTo>
                    <a:pt x="26" y="158"/>
                    <a:pt x="36" y="176"/>
                    <a:pt x="39" y="185"/>
                  </a:cubicBezTo>
                  <a:cubicBezTo>
                    <a:pt x="41" y="178"/>
                    <a:pt x="47" y="156"/>
                    <a:pt x="70" y="156"/>
                  </a:cubicBezTo>
                  <a:cubicBezTo>
                    <a:pt x="70" y="156"/>
                    <a:pt x="70" y="156"/>
                    <a:pt x="71" y="156"/>
                  </a:cubicBezTo>
                  <a:cubicBezTo>
                    <a:pt x="84" y="156"/>
                    <a:pt x="92" y="164"/>
                    <a:pt x="96" y="172"/>
                  </a:cubicBezTo>
                  <a:cubicBezTo>
                    <a:pt x="97" y="170"/>
                    <a:pt x="97" y="170"/>
                    <a:pt x="97" y="170"/>
                  </a:cubicBezTo>
                  <a:cubicBezTo>
                    <a:pt x="43" y="0"/>
                    <a:pt x="43" y="0"/>
                    <a:pt x="43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72" name="Freeform 57"/>
            <p:cNvSpPr>
              <a:spLocks/>
            </p:cNvSpPr>
            <p:nvPr/>
          </p:nvSpPr>
          <p:spPr bwMode="auto">
            <a:xfrm>
              <a:off x="6639990" y="4146128"/>
              <a:ext cx="65306" cy="2709179"/>
            </a:xfrm>
            <a:custGeom>
              <a:avLst/>
              <a:gdLst>
                <a:gd name="T0" fmla="*/ 1 w 41"/>
                <a:gd name="T1" fmla="*/ 0 h 1702"/>
                <a:gd name="T2" fmla="*/ 0 w 41"/>
                <a:gd name="T3" fmla="*/ 0 h 1702"/>
                <a:gd name="T4" fmla="*/ 0 w 41"/>
                <a:gd name="T5" fmla="*/ 0 h 1702"/>
                <a:gd name="T6" fmla="*/ 0 w 41"/>
                <a:gd name="T7" fmla="*/ 1702 h 1702"/>
                <a:gd name="T8" fmla="*/ 41 w 41"/>
                <a:gd name="T9" fmla="*/ 1702 h 1702"/>
                <a:gd name="T10" fmla="*/ 41 w 41"/>
                <a:gd name="T11" fmla="*/ 1701 h 1702"/>
                <a:gd name="T12" fmla="*/ 39 w 41"/>
                <a:gd name="T13" fmla="*/ 1701 h 1702"/>
                <a:gd name="T14" fmla="*/ 39 w 41"/>
                <a:gd name="T15" fmla="*/ 30 h 1702"/>
                <a:gd name="T16" fmla="*/ 39 w 41"/>
                <a:gd name="T17" fmla="*/ 27 h 1702"/>
                <a:gd name="T18" fmla="*/ 1 w 41"/>
                <a:gd name="T19" fmla="*/ 0 h 1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1702">
                  <a:moveTo>
                    <a:pt x="1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702"/>
                    <a:pt x="0" y="1702"/>
                    <a:pt x="0" y="1702"/>
                  </a:cubicBezTo>
                  <a:cubicBezTo>
                    <a:pt x="41" y="1702"/>
                    <a:pt x="41" y="1702"/>
                    <a:pt x="41" y="1702"/>
                  </a:cubicBezTo>
                  <a:cubicBezTo>
                    <a:pt x="41" y="1701"/>
                    <a:pt x="41" y="1701"/>
                    <a:pt x="41" y="1701"/>
                  </a:cubicBezTo>
                  <a:cubicBezTo>
                    <a:pt x="39" y="1701"/>
                    <a:pt x="39" y="1701"/>
                    <a:pt x="39" y="1701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39" y="30"/>
                    <a:pt x="39" y="29"/>
                    <a:pt x="39" y="27"/>
                  </a:cubicBezTo>
                  <a:cubicBezTo>
                    <a:pt x="36" y="18"/>
                    <a:pt x="26" y="0"/>
                    <a:pt x="1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73" name="Freeform 58"/>
            <p:cNvSpPr>
              <a:spLocks/>
            </p:cNvSpPr>
            <p:nvPr/>
          </p:nvSpPr>
          <p:spPr bwMode="auto">
            <a:xfrm>
              <a:off x="6701930" y="4142762"/>
              <a:ext cx="100315" cy="2710525"/>
            </a:xfrm>
            <a:custGeom>
              <a:avLst/>
              <a:gdLst>
                <a:gd name="T0" fmla="*/ 32 w 63"/>
                <a:gd name="T1" fmla="*/ 0 h 1703"/>
                <a:gd name="T2" fmla="*/ 31 w 63"/>
                <a:gd name="T3" fmla="*/ 0 h 1703"/>
                <a:gd name="T4" fmla="*/ 0 w 63"/>
                <a:gd name="T5" fmla="*/ 29 h 1703"/>
                <a:gd name="T6" fmla="*/ 0 w 63"/>
                <a:gd name="T7" fmla="*/ 32 h 1703"/>
                <a:gd name="T8" fmla="*/ 0 w 63"/>
                <a:gd name="T9" fmla="*/ 1703 h 1703"/>
                <a:gd name="T10" fmla="*/ 2 w 63"/>
                <a:gd name="T11" fmla="*/ 1703 h 1703"/>
                <a:gd name="T12" fmla="*/ 63 w 63"/>
                <a:gd name="T13" fmla="*/ 1703 h 1703"/>
                <a:gd name="T14" fmla="*/ 63 w 63"/>
                <a:gd name="T15" fmla="*/ 32 h 1703"/>
                <a:gd name="T16" fmla="*/ 57 w 63"/>
                <a:gd name="T17" fmla="*/ 16 h 1703"/>
                <a:gd name="T18" fmla="*/ 32 w 63"/>
                <a:gd name="T19" fmla="*/ 0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703">
                  <a:moveTo>
                    <a:pt x="32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0"/>
                    <a:pt x="2" y="22"/>
                    <a:pt x="0" y="29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703"/>
                    <a:pt x="0" y="1703"/>
                    <a:pt x="0" y="1703"/>
                  </a:cubicBezTo>
                  <a:cubicBezTo>
                    <a:pt x="2" y="1703"/>
                    <a:pt x="2" y="1703"/>
                    <a:pt x="2" y="1703"/>
                  </a:cubicBezTo>
                  <a:cubicBezTo>
                    <a:pt x="63" y="1703"/>
                    <a:pt x="63" y="1703"/>
                    <a:pt x="63" y="1703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2" y="24"/>
                    <a:pt x="57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74" name="Freeform 59"/>
            <p:cNvSpPr>
              <a:spLocks/>
            </p:cNvSpPr>
            <p:nvPr/>
          </p:nvSpPr>
          <p:spPr bwMode="auto">
            <a:xfrm>
              <a:off x="6639990" y="3714572"/>
              <a:ext cx="67999" cy="184472"/>
            </a:xfrm>
            <a:custGeom>
              <a:avLst/>
              <a:gdLst>
                <a:gd name="T0" fmla="*/ 10 w 43"/>
                <a:gd name="T1" fmla="*/ 0 h 116"/>
                <a:gd name="T2" fmla="*/ 0 w 43"/>
                <a:gd name="T3" fmla="*/ 0 h 116"/>
                <a:gd name="T4" fmla="*/ 0 w 43"/>
                <a:gd name="T5" fmla="*/ 116 h 116"/>
                <a:gd name="T6" fmla="*/ 8 w 43"/>
                <a:gd name="T7" fmla="*/ 116 h 116"/>
                <a:gd name="T8" fmla="*/ 43 w 43"/>
                <a:gd name="T9" fmla="*/ 113 h 116"/>
                <a:gd name="T10" fmla="*/ 43 w 43"/>
                <a:gd name="T11" fmla="*/ 113 h 116"/>
                <a:gd name="T12" fmla="*/ 10 w 43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116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16"/>
                    <a:pt x="5" y="116"/>
                    <a:pt x="8" y="116"/>
                  </a:cubicBezTo>
                  <a:cubicBezTo>
                    <a:pt x="19" y="116"/>
                    <a:pt x="31" y="115"/>
                    <a:pt x="43" y="113"/>
                  </a:cubicBezTo>
                  <a:cubicBezTo>
                    <a:pt x="43" y="113"/>
                    <a:pt x="43" y="113"/>
                    <a:pt x="43" y="113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475" name="Group 4"/>
          <p:cNvGrpSpPr/>
          <p:nvPr userDrawn="1"/>
        </p:nvGrpSpPr>
        <p:grpSpPr>
          <a:xfrm rot="10800000" flipV="1">
            <a:off x="6865808" y="6225656"/>
            <a:ext cx="412599" cy="1502706"/>
            <a:chOff x="5502862" y="5355294"/>
            <a:chExt cx="412706" cy="1502706"/>
          </a:xfrm>
        </p:grpSpPr>
        <p:sp>
          <p:nvSpPr>
            <p:cNvPr id="476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77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78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79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80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81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82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83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84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85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86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487" name="Group 7"/>
          <p:cNvGrpSpPr/>
          <p:nvPr userDrawn="1"/>
        </p:nvGrpSpPr>
        <p:grpSpPr>
          <a:xfrm rot="10800000" flipV="1">
            <a:off x="5686437" y="6225657"/>
            <a:ext cx="407214" cy="1299095"/>
            <a:chOff x="6959786" y="5355294"/>
            <a:chExt cx="407320" cy="1502706"/>
          </a:xfrm>
        </p:grpSpPr>
        <p:sp>
          <p:nvSpPr>
            <p:cNvPr id="488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89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90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91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92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93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94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95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96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97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98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499" name="Group 5"/>
          <p:cNvGrpSpPr/>
          <p:nvPr userDrawn="1"/>
        </p:nvGrpSpPr>
        <p:grpSpPr>
          <a:xfrm rot="10800000" flipV="1">
            <a:off x="6250822" y="6225656"/>
            <a:ext cx="403847" cy="2167807"/>
            <a:chOff x="6007804" y="4266641"/>
            <a:chExt cx="403952" cy="2588666"/>
          </a:xfrm>
        </p:grpSpPr>
        <p:sp>
          <p:nvSpPr>
            <p:cNvPr id="500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01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02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03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04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05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06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07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08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09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10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99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512" name="组合 511"/>
          <p:cNvGrpSpPr/>
          <p:nvPr userDrawn="1"/>
        </p:nvGrpSpPr>
        <p:grpSpPr>
          <a:xfrm>
            <a:off x="3792" y="231784"/>
            <a:ext cx="758751" cy="693260"/>
            <a:chOff x="0" y="532828"/>
            <a:chExt cx="759125" cy="568897"/>
          </a:xfrm>
        </p:grpSpPr>
        <p:sp>
          <p:nvSpPr>
            <p:cNvPr id="513" name="矩形 512"/>
            <p:cNvSpPr/>
            <p:nvPr/>
          </p:nvSpPr>
          <p:spPr>
            <a:xfrm>
              <a:off x="0" y="532828"/>
              <a:ext cx="238791" cy="568897"/>
            </a:xfrm>
            <a:prstGeom prst="rect">
              <a:avLst/>
            </a:prstGeom>
            <a:solidFill>
              <a:srgbClr val="66BF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799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14" name="矩形 513"/>
            <p:cNvSpPr/>
            <p:nvPr/>
          </p:nvSpPr>
          <p:spPr>
            <a:xfrm>
              <a:off x="341410" y="532828"/>
              <a:ext cx="107228" cy="568897"/>
            </a:xfrm>
            <a:prstGeom prst="rect">
              <a:avLst/>
            </a:prstGeom>
            <a:solidFill>
              <a:srgbClr val="8CC0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799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15" name="矩形 514"/>
            <p:cNvSpPr/>
            <p:nvPr/>
          </p:nvSpPr>
          <p:spPr>
            <a:xfrm>
              <a:off x="551257" y="532828"/>
              <a:ext cx="67464" cy="568897"/>
            </a:xfrm>
            <a:prstGeom prst="rect">
              <a:avLst/>
            </a:prstGeom>
            <a:solidFill>
              <a:srgbClr val="FBC75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799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16" name="矩形 515"/>
            <p:cNvSpPr/>
            <p:nvPr/>
          </p:nvSpPr>
          <p:spPr>
            <a:xfrm>
              <a:off x="721341" y="532828"/>
              <a:ext cx="37784" cy="568897"/>
            </a:xfrm>
            <a:prstGeom prst="rect">
              <a:avLst/>
            </a:prstGeom>
            <a:solidFill>
              <a:srgbClr val="FC6E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799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</p:grpSp>
      <p:grpSp>
        <p:nvGrpSpPr>
          <p:cNvPr id="517" name="组合 516"/>
          <p:cNvGrpSpPr/>
          <p:nvPr userDrawn="1"/>
        </p:nvGrpSpPr>
        <p:grpSpPr>
          <a:xfrm>
            <a:off x="3791" y="921962"/>
            <a:ext cx="12184419" cy="45708"/>
            <a:chOff x="0" y="532828"/>
            <a:chExt cx="759125" cy="568897"/>
          </a:xfrm>
        </p:grpSpPr>
        <p:sp>
          <p:nvSpPr>
            <p:cNvPr id="518" name="矩形 517"/>
            <p:cNvSpPr/>
            <p:nvPr/>
          </p:nvSpPr>
          <p:spPr>
            <a:xfrm>
              <a:off x="0" y="532828"/>
              <a:ext cx="238791" cy="568897"/>
            </a:xfrm>
            <a:prstGeom prst="rect">
              <a:avLst/>
            </a:prstGeom>
            <a:solidFill>
              <a:srgbClr val="66BF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799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19" name="矩形 518"/>
            <p:cNvSpPr/>
            <p:nvPr/>
          </p:nvSpPr>
          <p:spPr>
            <a:xfrm>
              <a:off x="238791" y="532828"/>
              <a:ext cx="209847" cy="568897"/>
            </a:xfrm>
            <a:prstGeom prst="rect">
              <a:avLst/>
            </a:prstGeom>
            <a:solidFill>
              <a:srgbClr val="8CC0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799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20" name="矩形 519"/>
            <p:cNvSpPr/>
            <p:nvPr/>
          </p:nvSpPr>
          <p:spPr>
            <a:xfrm>
              <a:off x="448638" y="532828"/>
              <a:ext cx="170083" cy="568897"/>
            </a:xfrm>
            <a:prstGeom prst="rect">
              <a:avLst/>
            </a:prstGeom>
            <a:solidFill>
              <a:srgbClr val="FBC75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799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21" name="矩形 520"/>
            <p:cNvSpPr/>
            <p:nvPr/>
          </p:nvSpPr>
          <p:spPr>
            <a:xfrm>
              <a:off x="616871" y="532828"/>
              <a:ext cx="142254" cy="568897"/>
            </a:xfrm>
            <a:prstGeom prst="rect">
              <a:avLst/>
            </a:prstGeom>
            <a:solidFill>
              <a:srgbClr val="FC6E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799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37711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12800" y="1600202"/>
            <a:ext cx="7215717" cy="4525963"/>
          </a:xfrm>
        </p:spPr>
        <p:txBody>
          <a:bodyPr/>
          <a:lstStyle>
            <a:lvl1pPr>
              <a:defRPr sz="2799"/>
            </a:lvl1pPr>
            <a:lvl2pPr>
              <a:defRPr sz="2399"/>
            </a:lvl2pPr>
            <a:lvl3pPr>
              <a:defRPr sz="1999"/>
            </a:lvl3pPr>
            <a:lvl4pPr>
              <a:defRPr sz="1799"/>
            </a:lvl4pPr>
            <a:lvl5pPr>
              <a:defRPr sz="1799"/>
            </a:lvl5pPr>
            <a:lvl6pPr>
              <a:defRPr sz="1799"/>
            </a:lvl6pPr>
            <a:lvl7pPr>
              <a:defRPr sz="1799"/>
            </a:lvl7pPr>
            <a:lvl8pPr>
              <a:defRPr sz="1799"/>
            </a:lvl8pPr>
            <a:lvl9pPr>
              <a:defRPr sz="1799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231719" y="1600202"/>
            <a:ext cx="7215716" cy="4525963"/>
          </a:xfrm>
        </p:spPr>
        <p:txBody>
          <a:bodyPr/>
          <a:lstStyle>
            <a:lvl1pPr>
              <a:defRPr sz="2799"/>
            </a:lvl1pPr>
            <a:lvl2pPr>
              <a:defRPr sz="2399"/>
            </a:lvl2pPr>
            <a:lvl3pPr>
              <a:defRPr sz="1999"/>
            </a:lvl3pPr>
            <a:lvl4pPr>
              <a:defRPr sz="1799"/>
            </a:lvl4pPr>
            <a:lvl5pPr>
              <a:defRPr sz="1799"/>
            </a:lvl5pPr>
            <a:lvl6pPr>
              <a:defRPr sz="1799"/>
            </a:lvl6pPr>
            <a:lvl7pPr>
              <a:defRPr sz="1799"/>
            </a:lvl7pPr>
            <a:lvl8pPr>
              <a:defRPr sz="1799"/>
            </a:lvl8pPr>
            <a:lvl9pPr>
              <a:defRPr sz="1799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126"/>
            <a:fld id="{1D6B058F-3419-4783-A32B-A7489A7A248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126"/>
              <a:t>2025/3/27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126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126"/>
            <a:fld id="{6043D999-5E8C-487F-9530-973DA5E47562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126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矩形 8"/>
          <p:cNvSpPr/>
          <p:nvPr userDrawn="1"/>
        </p:nvSpPr>
        <p:spPr>
          <a:xfrm>
            <a:off x="8323061" y="6093297"/>
            <a:ext cx="77493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模板下载：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www.1ppt.com/moban/    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行业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模板：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www.1ppt.com/hangye/ </a:t>
            </a:r>
          </a:p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节日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模板：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www.1ppt.com/jieri/           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素材下载：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www.1ppt.com/sucai/</a:t>
            </a:r>
          </a:p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背景图片：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www.1ppt.com/beijing/      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图表下载：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www.1ppt.com/tubiao/      </a:t>
            </a:r>
          </a:p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优秀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www.1ppt.com/xiazai/        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教程： 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www.1ppt.com/powerpoint/      </a:t>
            </a:r>
          </a:p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Word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教程： 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www.1ppt.com/word/              Excel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教程：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www.1ppt.com/excel/  </a:t>
            </a:r>
          </a:p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资料下载：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www.1ppt.com/ziliao/                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课件下载：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www.1ppt.com/kejian/ </a:t>
            </a:r>
          </a:p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范文下载：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www.1ppt.com/fanwen/            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试卷下载：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www.1ppt.com/shiti/  </a:t>
            </a:r>
          </a:p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教案下载：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www.1ppt.com/jiaoan/        </a:t>
            </a:r>
          </a:p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字体下载：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www.1ppt.com/ziti/</a:t>
            </a:r>
          </a:p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 </a:t>
            </a:r>
            <a:endParaRPr kumimoji="0" lang="zh-CN" altLang="en-US" sz="1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70860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399"/>
            </a:lvl1pPr>
            <a:lvl2pPr>
              <a:defRPr sz="1999"/>
            </a:lvl2pPr>
            <a:lvl3pPr>
              <a:defRPr sz="1799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7" y="1535113"/>
            <a:ext cx="5389034" cy="639762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7" y="2174875"/>
            <a:ext cx="5389034" cy="3951288"/>
          </a:xfrm>
        </p:spPr>
        <p:txBody>
          <a:bodyPr/>
          <a:lstStyle>
            <a:lvl1pPr>
              <a:defRPr sz="2399"/>
            </a:lvl1pPr>
            <a:lvl2pPr>
              <a:defRPr sz="1999"/>
            </a:lvl2pPr>
            <a:lvl3pPr>
              <a:defRPr sz="1799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126"/>
            <a:fld id="{1D6B058F-3419-4783-A32B-A7489A7A248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126"/>
              <a:t>2025/3/27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126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126"/>
            <a:fld id="{6043D999-5E8C-487F-9530-973DA5E47562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126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3618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126"/>
            <a:fld id="{1D6B058F-3419-4783-A32B-A7489A7A248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126"/>
              <a:t>2025/3/27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126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126"/>
            <a:fld id="{6043D999-5E8C-487F-9530-973DA5E47562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126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8784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126"/>
            <a:fld id="{1D6B058F-3419-4783-A32B-A7489A7A248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126"/>
              <a:t>2025/3/27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126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126"/>
            <a:fld id="{6043D999-5E8C-487F-9530-973DA5E47562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126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6577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1999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3199"/>
            </a:lvl1pPr>
            <a:lvl2pPr>
              <a:defRPr sz="2799"/>
            </a:lvl2pPr>
            <a:lvl3pPr>
              <a:defRPr sz="2399"/>
            </a:lvl3pPr>
            <a:lvl4pPr>
              <a:defRPr sz="1999"/>
            </a:lvl4pPr>
            <a:lvl5pPr>
              <a:defRPr sz="1999"/>
            </a:lvl5pPr>
            <a:lvl6pPr>
              <a:defRPr sz="1999"/>
            </a:lvl6pPr>
            <a:lvl7pPr>
              <a:defRPr sz="1999"/>
            </a:lvl7pPr>
            <a:lvl8pPr>
              <a:defRPr sz="1999"/>
            </a:lvl8pPr>
            <a:lvl9pPr>
              <a:defRPr sz="1999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1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126"/>
            <a:fld id="{1D6B058F-3419-4783-A32B-A7489A7A248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126"/>
              <a:t>2025/3/27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126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126"/>
            <a:fld id="{6043D999-5E8C-487F-9530-973DA5E47562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126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1286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8" y="4800600"/>
            <a:ext cx="7315200" cy="566738"/>
          </a:xfrm>
        </p:spPr>
        <p:txBody>
          <a:bodyPr anchor="b"/>
          <a:lstStyle>
            <a:lvl1pPr algn="l">
              <a:defRPr sz="1999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199"/>
            </a:lvl1pPr>
            <a:lvl2pPr marL="457063" indent="0">
              <a:buNone/>
              <a:defRPr sz="2799"/>
            </a:lvl2pPr>
            <a:lvl3pPr marL="914126" indent="0">
              <a:buNone/>
              <a:defRPr sz="2399"/>
            </a:lvl3pPr>
            <a:lvl4pPr marL="1371189" indent="0">
              <a:buNone/>
              <a:defRPr sz="1999"/>
            </a:lvl4pPr>
            <a:lvl5pPr marL="1828251" indent="0">
              <a:buNone/>
              <a:defRPr sz="1999"/>
            </a:lvl5pPr>
            <a:lvl6pPr marL="2285314" indent="0">
              <a:buNone/>
              <a:defRPr sz="1999"/>
            </a:lvl6pPr>
            <a:lvl7pPr marL="2742377" indent="0">
              <a:buNone/>
              <a:defRPr sz="1999"/>
            </a:lvl7pPr>
            <a:lvl8pPr marL="3199440" indent="0">
              <a:buNone/>
              <a:defRPr sz="1999"/>
            </a:lvl8pPr>
            <a:lvl9pPr marL="3656503" indent="0">
              <a:buNone/>
              <a:defRPr sz="1999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8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126"/>
            <a:fld id="{1D6B058F-3419-4783-A32B-A7489A7A248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126"/>
              <a:t>2025/3/27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126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126"/>
            <a:fld id="{6043D999-5E8C-487F-9530-973DA5E47562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126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1784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126"/>
            <a:fld id="{1D6B058F-3419-4783-A32B-A7489A7A248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126"/>
              <a:t>2025/3/27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126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126"/>
            <a:fld id="{6043D999-5E8C-487F-9530-973DA5E47562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126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5442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126" rtl="0" eaLnBrk="1" latinLnBrk="0" hangingPunct="1">
        <a:spcBef>
          <a:spcPct val="0"/>
        </a:spcBef>
        <a:buNone/>
        <a:defRPr sz="43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797" indent="-342797" algn="l" defTabSz="914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3199" kern="1200">
          <a:solidFill>
            <a:schemeClr val="tx1"/>
          </a:solidFill>
          <a:latin typeface="+mn-lt"/>
          <a:ea typeface="+mn-ea"/>
          <a:cs typeface="+mn-cs"/>
        </a:defRPr>
      </a:lvl1pPr>
      <a:lvl2pPr marL="742727" indent="-285664" algn="l" defTabSz="914126" rtl="0" eaLnBrk="1" latinLnBrk="0" hangingPunct="1">
        <a:spcBef>
          <a:spcPct val="20000"/>
        </a:spcBef>
        <a:buFont typeface="Arial" panose="020B0604020202020204" pitchFamily="34" charset="0"/>
        <a:buChar char="–"/>
        <a:defRPr sz="2799" kern="1200">
          <a:solidFill>
            <a:schemeClr val="tx1"/>
          </a:solidFill>
          <a:latin typeface="+mn-lt"/>
          <a:ea typeface="+mn-ea"/>
          <a:cs typeface="+mn-cs"/>
        </a:defRPr>
      </a:lvl2pPr>
      <a:lvl3pPr marL="1142657" indent="-228531" algn="l" defTabSz="914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99" kern="1200">
          <a:solidFill>
            <a:schemeClr val="tx1"/>
          </a:solidFill>
          <a:latin typeface="+mn-lt"/>
          <a:ea typeface="+mn-ea"/>
          <a:cs typeface="+mn-cs"/>
        </a:defRPr>
      </a:lvl3pPr>
      <a:lvl4pPr marL="1599720" indent="-228531" algn="l" defTabSz="914126" rtl="0" eaLnBrk="1" latinLnBrk="0" hangingPunct="1">
        <a:spcBef>
          <a:spcPct val="20000"/>
        </a:spcBef>
        <a:buFont typeface="Arial" panose="020B0604020202020204" pitchFamily="34" charset="0"/>
        <a:buChar char="–"/>
        <a:defRPr sz="1999" kern="1200">
          <a:solidFill>
            <a:schemeClr val="tx1"/>
          </a:solidFill>
          <a:latin typeface="+mn-lt"/>
          <a:ea typeface="+mn-ea"/>
          <a:cs typeface="+mn-cs"/>
        </a:defRPr>
      </a:lvl4pPr>
      <a:lvl5pPr marL="2056783" indent="-228531" algn="l" defTabSz="914126" rtl="0" eaLnBrk="1" latinLnBrk="0" hangingPunct="1">
        <a:spcBef>
          <a:spcPct val="20000"/>
        </a:spcBef>
        <a:buFont typeface="Arial" panose="020B0604020202020204" pitchFamily="34" charset="0"/>
        <a:buChar char="»"/>
        <a:defRPr sz="1999" kern="1200">
          <a:solidFill>
            <a:schemeClr val="tx1"/>
          </a:solidFill>
          <a:latin typeface="+mn-lt"/>
          <a:ea typeface="+mn-ea"/>
          <a:cs typeface="+mn-cs"/>
        </a:defRPr>
      </a:lvl5pPr>
      <a:lvl6pPr marL="2513846" indent="-228531" algn="l" defTabSz="914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6pPr>
      <a:lvl7pPr marL="2970908" indent="-228531" algn="l" defTabSz="914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7pPr>
      <a:lvl8pPr marL="3427971" indent="-228531" algn="l" defTabSz="914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8pPr>
      <a:lvl9pPr marL="3885034" indent="-228531" algn="l" defTabSz="914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77"/>
            <a:fld id="{E71300F3-8A30-4964-9FF2-12F2700C530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2025/3/27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77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77"/>
            <a:fld id="{E74B66A0-0F3A-4B67-9B1F-5CD314B215A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2650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audio" Target="../media/audio2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55279" y="2501735"/>
            <a:ext cx="11368644" cy="31034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>
              <a:defRPr/>
            </a:pP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32: </a:t>
            </a:r>
            <a:r>
              <a:rPr lang="en-US" sz="4267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PHÉP TRỪ SỐ CÓ HAI CHỮ SỐ CHO SỐ CÓ </a:t>
            </a:r>
            <a:r>
              <a:rPr lang="en-US" sz="4267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 </a:t>
            </a:r>
            <a:r>
              <a:rPr lang="en-US" sz="4267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 SỐ (</a:t>
            </a:r>
            <a:r>
              <a:rPr lang="en-US" sz="4267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267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267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2)</a:t>
            </a:r>
            <a:endParaRPr lang="en-US" sz="4267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914377">
              <a:defRPr/>
            </a:pPr>
            <a:endParaRPr lang="en-US" sz="4800" b="1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矩形 8">
            <a:extLst>
              <a:ext uri="{FF2B5EF4-FFF2-40B4-BE49-F238E27FC236}">
                <a16:creationId xmlns:a16="http://schemas.microsoft.com/office/drawing/2014/main" id="{6F1162E0-5263-4568-95A7-97DE0AA56844}"/>
              </a:ext>
            </a:extLst>
          </p:cNvPr>
          <p:cNvSpPr/>
          <p:nvPr/>
        </p:nvSpPr>
        <p:spPr>
          <a:xfrm>
            <a:off x="1013363" y="133963"/>
            <a:ext cx="10910560" cy="913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377">
              <a:defRPr/>
            </a:pPr>
            <a:r>
              <a:rPr lang="en-US" altLang="zh-CN" sz="2667" b="1" dirty="0">
                <a:solidFill>
                  <a:srgbClr val="002060"/>
                </a:solidFill>
                <a:latin typeface="Times New Roman" panose="02020603050405020304" pitchFamily="18" charset="0"/>
                <a:ea typeface="Arial-Rounded" panose="020B0500000000000000" pitchFamily="34" charset="-93"/>
                <a:cs typeface="Times New Roman" panose="02020603050405020304" pitchFamily="18" charset="0"/>
                <a:sym typeface="+mn-lt"/>
              </a:rPr>
              <a:t>UBND QUẬN DƯƠNG KINH</a:t>
            </a:r>
          </a:p>
          <a:p>
            <a:pPr algn="ctr" defTabSz="914377">
              <a:defRPr/>
            </a:pPr>
            <a:r>
              <a:rPr lang="en-US" altLang="zh-CN" sz="2667" b="1" dirty="0">
                <a:solidFill>
                  <a:srgbClr val="002060"/>
                </a:solidFill>
                <a:latin typeface="Times New Roman" panose="02020603050405020304" pitchFamily="18" charset="0"/>
                <a:ea typeface="Arial-Rounded" panose="020B0500000000000000" pitchFamily="34" charset="-93"/>
                <a:cs typeface="Times New Roman" panose="02020603050405020304" pitchFamily="18" charset="0"/>
                <a:sym typeface="+mn-lt"/>
              </a:rPr>
              <a:t>TRƯỜNG TIỂU HỌC ANH DŨNG</a:t>
            </a:r>
            <a:endParaRPr lang="zh-CN" altLang="en-US" sz="2667" b="1" dirty="0">
              <a:solidFill>
                <a:srgbClr val="002060"/>
              </a:solidFill>
              <a:latin typeface="Times New Roman" panose="02020603050405020304" pitchFamily="18" charset="0"/>
              <a:ea typeface="Arial-Rounded" panose="020B0500000000000000" pitchFamily="34" charset="-93"/>
              <a:cs typeface="Times New Roman" panose="02020603050405020304" pitchFamily="18" charset="0"/>
              <a:sym typeface="+mn-lt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4679702" y="1023507"/>
            <a:ext cx="3577881" cy="23751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86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组合 33"/>
          <p:cNvGrpSpPr/>
          <p:nvPr/>
        </p:nvGrpSpPr>
        <p:grpSpPr>
          <a:xfrm>
            <a:off x="3791" y="922615"/>
            <a:ext cx="12184419" cy="45696"/>
            <a:chOff x="0" y="532828"/>
            <a:chExt cx="759125" cy="568897"/>
          </a:xfrm>
        </p:grpSpPr>
        <p:sp>
          <p:nvSpPr>
            <p:cNvPr id="35" name="矩形 34"/>
            <p:cNvSpPr/>
            <p:nvPr/>
          </p:nvSpPr>
          <p:spPr>
            <a:xfrm>
              <a:off x="0" y="532828"/>
              <a:ext cx="238791" cy="568897"/>
            </a:xfrm>
            <a:prstGeom prst="rect">
              <a:avLst/>
            </a:prstGeom>
            <a:solidFill>
              <a:srgbClr val="66BF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zh-CN" altLang="en-US" sz="1799">
                <a:solidFill>
                  <a:prstClr val="white"/>
                </a:solidFill>
                <a:latin typeface="Calibri"/>
                <a:ea typeface="宋体" panose="02010600030101010101" pitchFamily="2" charset="-122"/>
              </a:endParaRPr>
            </a:p>
          </p:txBody>
        </p:sp>
        <p:sp>
          <p:nvSpPr>
            <p:cNvPr id="36" name="矩形 35"/>
            <p:cNvSpPr/>
            <p:nvPr/>
          </p:nvSpPr>
          <p:spPr>
            <a:xfrm>
              <a:off x="238791" y="532828"/>
              <a:ext cx="209847" cy="568897"/>
            </a:xfrm>
            <a:prstGeom prst="rect">
              <a:avLst/>
            </a:prstGeom>
            <a:solidFill>
              <a:srgbClr val="8CC0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zh-CN" altLang="en-US" sz="1799">
                <a:solidFill>
                  <a:prstClr val="white"/>
                </a:solidFill>
                <a:latin typeface="Calibri"/>
                <a:ea typeface="宋体" panose="02010600030101010101" pitchFamily="2" charset="-122"/>
              </a:endParaRPr>
            </a:p>
          </p:txBody>
        </p:sp>
        <p:sp>
          <p:nvSpPr>
            <p:cNvPr id="37" name="矩形 36"/>
            <p:cNvSpPr/>
            <p:nvPr/>
          </p:nvSpPr>
          <p:spPr>
            <a:xfrm>
              <a:off x="448638" y="532828"/>
              <a:ext cx="170083" cy="568897"/>
            </a:xfrm>
            <a:prstGeom prst="rect">
              <a:avLst/>
            </a:prstGeom>
            <a:solidFill>
              <a:srgbClr val="FBC75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zh-CN" altLang="en-US" sz="1799">
                <a:solidFill>
                  <a:prstClr val="white"/>
                </a:solidFill>
                <a:latin typeface="Calibri"/>
                <a:ea typeface="宋体" panose="02010600030101010101" pitchFamily="2" charset="-122"/>
              </a:endParaRPr>
            </a:p>
          </p:txBody>
        </p:sp>
        <p:sp>
          <p:nvSpPr>
            <p:cNvPr id="38" name="矩形 37"/>
            <p:cNvSpPr/>
            <p:nvPr/>
          </p:nvSpPr>
          <p:spPr>
            <a:xfrm>
              <a:off x="616871" y="532828"/>
              <a:ext cx="142254" cy="568897"/>
            </a:xfrm>
            <a:prstGeom prst="rect">
              <a:avLst/>
            </a:prstGeom>
            <a:solidFill>
              <a:srgbClr val="FC6E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zh-CN" altLang="en-US" sz="1799">
                <a:solidFill>
                  <a:prstClr val="white"/>
                </a:solidFill>
                <a:latin typeface="Calibri"/>
                <a:ea typeface="宋体" panose="02010600030101010101" pitchFamily="2" charset="-122"/>
              </a:endParaRP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8039710" y="2781097"/>
            <a:ext cx="1079839" cy="369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126"/>
            <a:endParaRPr lang="en-US" sz="1799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1962"/>
            <a:ext cx="2636725" cy="1412408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>
          <a:xfrm>
            <a:off x="192881" y="1455836"/>
            <a:ext cx="2993564" cy="19994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126"/>
            <a:r>
              <a:rPr lang="en-US" sz="5398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60 - 20</a:t>
            </a:r>
            <a:endParaRPr lang="en-US" sz="5398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182656" y="1455543"/>
            <a:ext cx="9005555" cy="202226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126"/>
            <a:r>
              <a:rPr lang="en-US" sz="5398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r>
              <a:rPr lang="en-US" sz="5398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chục</a:t>
            </a:r>
            <a:r>
              <a:rPr lang="en-US" sz="5398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- 2 </a:t>
            </a:r>
            <a:r>
              <a:rPr lang="en-US" sz="5398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chục</a:t>
            </a:r>
            <a:r>
              <a:rPr lang="en-US" sz="5398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4 </a:t>
            </a:r>
            <a:r>
              <a:rPr lang="en-US" sz="5398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chục</a:t>
            </a:r>
            <a:endParaRPr lang="en-US" sz="5398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126"/>
            <a:r>
              <a:rPr lang="en-US" sz="5398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60 - 20 = 40</a:t>
            </a:r>
            <a:endParaRPr lang="en-US" sz="5398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Oval 52"/>
          <p:cNvSpPr/>
          <p:nvPr/>
        </p:nvSpPr>
        <p:spPr>
          <a:xfrm>
            <a:off x="2648710" y="132322"/>
            <a:ext cx="791882" cy="81314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26"/>
            <a:r>
              <a:rPr lang="en-US" sz="4799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3512763" y="132322"/>
            <a:ext cx="7520062" cy="778827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126"/>
            <a:r>
              <a:rPr lang="en-US" sz="5398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5398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98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nhẩm</a:t>
            </a:r>
            <a:r>
              <a:rPr lang="en-US" sz="5398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5398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sz="5398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98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mẫu</a:t>
            </a:r>
            <a:r>
              <a:rPr lang="en-US" sz="5398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5398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Rounded Rectangle 54"/>
          <p:cNvSpPr/>
          <p:nvPr/>
        </p:nvSpPr>
        <p:spPr>
          <a:xfrm>
            <a:off x="21102" y="3576890"/>
            <a:ext cx="3815430" cy="331150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14126" indent="-914126" defTabSz="914126">
              <a:buFontTx/>
              <a:buAutoNum type="alphaLcParenR"/>
            </a:pPr>
            <a:r>
              <a:rPr lang="en-US" sz="5398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70 - 50</a:t>
            </a:r>
          </a:p>
          <a:p>
            <a:pPr defTabSz="914126"/>
            <a:r>
              <a:rPr lang="en-US" sz="5398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90 - 70</a:t>
            </a:r>
          </a:p>
          <a:p>
            <a:pPr defTabSz="914126"/>
            <a:r>
              <a:rPr lang="en-US" sz="5398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40 - 10</a:t>
            </a:r>
            <a:endParaRPr lang="en-US" sz="5398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Rounded Rectangle 63"/>
          <p:cNvSpPr/>
          <p:nvPr/>
        </p:nvSpPr>
        <p:spPr>
          <a:xfrm>
            <a:off x="4352058" y="3601285"/>
            <a:ext cx="3665651" cy="3287111"/>
          </a:xfrm>
          <a:prstGeom prst="roundRect">
            <a:avLst/>
          </a:prstGeom>
          <a:solidFill>
            <a:srgbClr val="CC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126"/>
            <a:r>
              <a:rPr lang="en-US" sz="5398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80 - 10</a:t>
            </a:r>
          </a:p>
          <a:p>
            <a:pPr defTabSz="914126"/>
            <a:r>
              <a:rPr lang="en-US" sz="5398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60 - 50</a:t>
            </a:r>
          </a:p>
          <a:p>
            <a:pPr defTabSz="914126"/>
            <a:r>
              <a:rPr lang="en-US" sz="5398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90 - 20</a:t>
            </a:r>
          </a:p>
        </p:txBody>
      </p:sp>
      <p:sp>
        <p:nvSpPr>
          <p:cNvPr id="68" name="Rounded Rectangle 67"/>
          <p:cNvSpPr/>
          <p:nvPr/>
        </p:nvSpPr>
        <p:spPr>
          <a:xfrm>
            <a:off x="8504415" y="3562827"/>
            <a:ext cx="3665651" cy="328711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126"/>
            <a:r>
              <a:rPr lang="en-US" sz="5398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c) </a:t>
            </a:r>
            <a:r>
              <a:rPr lang="en-US" sz="5398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5398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0 - 30</a:t>
            </a:r>
          </a:p>
          <a:p>
            <a:pPr defTabSz="914126"/>
            <a:r>
              <a:rPr lang="en-US" sz="5398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70 - 30</a:t>
            </a:r>
          </a:p>
          <a:p>
            <a:pPr defTabSz="914126"/>
            <a:r>
              <a:rPr lang="en-US" sz="5398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70 - 40</a:t>
            </a:r>
          </a:p>
        </p:txBody>
      </p:sp>
    </p:spTree>
    <p:extLst>
      <p:ext uri="{BB962C8B-B14F-4D97-AF65-F5344CB8AC3E}">
        <p14:creationId xmlns:p14="http://schemas.microsoft.com/office/powerpoint/2010/main" val="1474766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53" grpId="0" animBg="1"/>
      <p:bldP spid="54" grpId="0" animBg="1"/>
      <p:bldP spid="55" grpId="0" animBg="1"/>
      <p:bldP spid="64" grpId="0" animBg="1"/>
      <p:bldP spid="6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9054" y="-167312"/>
            <a:ext cx="2636725" cy="1412408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2648710" y="132322"/>
            <a:ext cx="791882" cy="81314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26"/>
            <a:r>
              <a:rPr lang="en-US" sz="4799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512763" y="132322"/>
            <a:ext cx="7520062" cy="778827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126"/>
            <a:r>
              <a:rPr lang="en-US" sz="5398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Đặt</a:t>
            </a:r>
            <a:r>
              <a:rPr lang="en-US" sz="5398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98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5398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98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en-US" sz="5398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98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5398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5398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079309" y="1477794"/>
            <a:ext cx="2993564" cy="1999419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126"/>
            <a:r>
              <a:rPr lang="en-US" sz="5398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92 – 72</a:t>
            </a:r>
          </a:p>
          <a:p>
            <a:pPr defTabSz="914126"/>
            <a:r>
              <a:rPr lang="en-US" sz="5398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65 – 25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887882" y="1477794"/>
            <a:ext cx="2993564" cy="1999419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126"/>
            <a:r>
              <a:rPr lang="en-US" sz="5398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86 – 64</a:t>
            </a:r>
          </a:p>
          <a:p>
            <a:pPr defTabSz="914126"/>
            <a:r>
              <a:rPr lang="en-US" sz="5398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77 – 53</a:t>
            </a:r>
          </a:p>
        </p:txBody>
      </p:sp>
      <p:grpSp>
        <p:nvGrpSpPr>
          <p:cNvPr id="7" name="Group 47"/>
          <p:cNvGrpSpPr>
            <a:grpSpLocks/>
          </p:cNvGrpSpPr>
          <p:nvPr/>
        </p:nvGrpSpPr>
        <p:grpSpPr bwMode="auto">
          <a:xfrm>
            <a:off x="552828" y="3476789"/>
            <a:ext cx="8589200" cy="2306765"/>
            <a:chOff x="325" y="1564"/>
            <a:chExt cx="3840" cy="763"/>
          </a:xfrm>
        </p:grpSpPr>
        <p:grpSp>
          <p:nvGrpSpPr>
            <p:cNvPr id="8" name="Group 26"/>
            <p:cNvGrpSpPr>
              <a:grpSpLocks/>
            </p:cNvGrpSpPr>
            <p:nvPr/>
          </p:nvGrpSpPr>
          <p:grpSpPr bwMode="auto">
            <a:xfrm>
              <a:off x="325" y="1564"/>
              <a:ext cx="982" cy="763"/>
              <a:chOff x="325" y="1564"/>
              <a:chExt cx="982" cy="763"/>
            </a:xfrm>
          </p:grpSpPr>
          <p:sp>
            <p:nvSpPr>
              <p:cNvPr id="29" name="Text Box 22"/>
              <p:cNvSpPr txBox="1">
                <a:spLocks noChangeArrowheads="1"/>
              </p:cNvSpPr>
              <p:nvPr/>
            </p:nvSpPr>
            <p:spPr bwMode="auto">
              <a:xfrm>
                <a:off x="616" y="1564"/>
                <a:ext cx="691" cy="3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defTabSz="914126">
                  <a:spcBef>
                    <a:spcPct val="50000"/>
                  </a:spcBef>
                </a:pPr>
                <a:r>
                  <a:rPr lang="en-US" altLang="en-US" sz="5998" b="1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92</a:t>
                </a:r>
                <a:endParaRPr lang="en-US" altLang="en-US" sz="5998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0" name="Text Box 23"/>
              <p:cNvSpPr txBox="1">
                <a:spLocks noChangeArrowheads="1"/>
              </p:cNvSpPr>
              <p:nvPr/>
            </p:nvSpPr>
            <p:spPr bwMode="auto">
              <a:xfrm>
                <a:off x="518" y="1927"/>
                <a:ext cx="647" cy="3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defTabSz="914126">
                  <a:spcBef>
                    <a:spcPct val="50000"/>
                  </a:spcBef>
                </a:pPr>
                <a:r>
                  <a:rPr lang="en-US" altLang="en-US" sz="2799" b="1" dirty="0">
                    <a:solidFill>
                      <a:prstClr val="black"/>
                    </a:solidFill>
                    <a:latin typeface=".VnAvant" pitchFamily="34" charset="0"/>
                  </a:rPr>
                  <a:t>  </a:t>
                </a:r>
                <a:r>
                  <a:rPr lang="en-US" altLang="en-US" sz="5998" b="1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72</a:t>
                </a:r>
                <a:endParaRPr lang="en-US" altLang="en-US" sz="5998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1" name="Text Box 24"/>
              <p:cNvSpPr txBox="1">
                <a:spLocks noChangeArrowheads="1"/>
              </p:cNvSpPr>
              <p:nvPr/>
            </p:nvSpPr>
            <p:spPr bwMode="auto">
              <a:xfrm>
                <a:off x="325" y="1655"/>
                <a:ext cx="432" cy="3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defTabSz="914126">
                  <a:spcBef>
                    <a:spcPct val="50000"/>
                  </a:spcBef>
                </a:pPr>
                <a:r>
                  <a:rPr lang="en-US" altLang="en-US" sz="5998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</a:p>
            </p:txBody>
          </p:sp>
          <p:sp>
            <p:nvSpPr>
              <p:cNvPr id="32" name="Line 25"/>
              <p:cNvSpPr>
                <a:spLocks noChangeShapeType="1"/>
              </p:cNvSpPr>
              <p:nvPr/>
            </p:nvSpPr>
            <p:spPr bwMode="auto">
              <a:xfrm>
                <a:off x="646" y="2327"/>
                <a:ext cx="43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defTabSz="914126"/>
                <a:endParaRPr lang="en-US" sz="1799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grpSp>
          <p:nvGrpSpPr>
            <p:cNvPr id="9" name="Group 27"/>
            <p:cNvGrpSpPr>
              <a:grpSpLocks/>
            </p:cNvGrpSpPr>
            <p:nvPr/>
          </p:nvGrpSpPr>
          <p:grpSpPr bwMode="auto">
            <a:xfrm>
              <a:off x="1359" y="1584"/>
              <a:ext cx="880" cy="743"/>
              <a:chOff x="447" y="1584"/>
              <a:chExt cx="880" cy="743"/>
            </a:xfrm>
          </p:grpSpPr>
          <p:sp>
            <p:nvSpPr>
              <p:cNvPr id="25" name="Text Box 28"/>
              <p:cNvSpPr txBox="1">
                <a:spLocks noChangeArrowheads="1"/>
              </p:cNvSpPr>
              <p:nvPr/>
            </p:nvSpPr>
            <p:spPr bwMode="auto">
              <a:xfrm>
                <a:off x="624" y="1584"/>
                <a:ext cx="560" cy="3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defTabSz="914126">
                  <a:spcBef>
                    <a:spcPct val="50000"/>
                  </a:spcBef>
                </a:pPr>
                <a:r>
                  <a:rPr lang="en-US" altLang="en-US" sz="5998" b="1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65</a:t>
                </a:r>
                <a:endParaRPr lang="en-US" altLang="en-US" sz="5998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" name="Text Box 29"/>
              <p:cNvSpPr txBox="1">
                <a:spLocks noChangeArrowheads="1"/>
              </p:cNvSpPr>
              <p:nvPr/>
            </p:nvSpPr>
            <p:spPr bwMode="auto">
              <a:xfrm>
                <a:off x="523" y="1942"/>
                <a:ext cx="804" cy="3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defTabSz="914126">
                  <a:spcBef>
                    <a:spcPct val="50000"/>
                  </a:spcBef>
                </a:pPr>
                <a:r>
                  <a:rPr lang="en-US" altLang="en-US" sz="2799" b="1" dirty="0">
                    <a:solidFill>
                      <a:prstClr val="black"/>
                    </a:solidFill>
                    <a:latin typeface=".VnAvant" pitchFamily="34" charset="0"/>
                  </a:rPr>
                  <a:t>  </a:t>
                </a:r>
                <a:r>
                  <a:rPr lang="en-US" altLang="en-US" sz="5998" b="1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altLang="en-US" sz="5998" b="1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</a:t>
                </a:r>
                <a:r>
                  <a:rPr lang="en-US" altLang="en-US" sz="3599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r>
                  <a:rPr lang="en-US" altLang="en-US" sz="2799" b="1" dirty="0">
                    <a:solidFill>
                      <a:prstClr val="black"/>
                    </a:solidFill>
                    <a:latin typeface=".VnAvant" pitchFamily="34" charset="0"/>
                  </a:rPr>
                  <a:t>     </a:t>
                </a:r>
                <a:endParaRPr lang="en-US" altLang="en-US" sz="2799" b="1" dirty="0">
                  <a:solidFill>
                    <a:prstClr val="black"/>
                  </a:solidFill>
                  <a:latin typeface=".VnAvant" pitchFamily="34" charset="0"/>
                </a:endParaRPr>
              </a:p>
            </p:txBody>
          </p:sp>
          <p:sp>
            <p:nvSpPr>
              <p:cNvPr id="27" name="Text Box 30"/>
              <p:cNvSpPr txBox="1">
                <a:spLocks noChangeArrowheads="1"/>
              </p:cNvSpPr>
              <p:nvPr/>
            </p:nvSpPr>
            <p:spPr bwMode="auto">
              <a:xfrm>
                <a:off x="447" y="1723"/>
                <a:ext cx="432" cy="3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defTabSz="914126">
                  <a:spcBef>
                    <a:spcPct val="50000"/>
                  </a:spcBef>
                </a:pPr>
                <a:r>
                  <a:rPr lang="en-US" altLang="en-US" sz="5998" b="1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</a:t>
                </a:r>
              </a:p>
            </p:txBody>
          </p:sp>
          <p:sp>
            <p:nvSpPr>
              <p:cNvPr id="28" name="Line 31"/>
              <p:cNvSpPr>
                <a:spLocks noChangeShapeType="1"/>
              </p:cNvSpPr>
              <p:nvPr/>
            </p:nvSpPr>
            <p:spPr bwMode="auto">
              <a:xfrm>
                <a:off x="576" y="2327"/>
                <a:ext cx="43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defTabSz="914126"/>
                <a:endParaRPr lang="en-US" sz="1799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grpSp>
          <p:nvGrpSpPr>
            <p:cNvPr id="10" name="Group 32"/>
            <p:cNvGrpSpPr>
              <a:grpSpLocks/>
            </p:cNvGrpSpPr>
            <p:nvPr/>
          </p:nvGrpSpPr>
          <p:grpSpPr bwMode="auto">
            <a:xfrm>
              <a:off x="2306" y="1584"/>
              <a:ext cx="760" cy="743"/>
              <a:chOff x="434" y="1584"/>
              <a:chExt cx="760" cy="743"/>
            </a:xfrm>
          </p:grpSpPr>
          <p:sp>
            <p:nvSpPr>
              <p:cNvPr id="21" name="Text Box 33"/>
              <p:cNvSpPr txBox="1">
                <a:spLocks noChangeArrowheads="1"/>
              </p:cNvSpPr>
              <p:nvPr/>
            </p:nvSpPr>
            <p:spPr bwMode="auto">
              <a:xfrm>
                <a:off x="624" y="1584"/>
                <a:ext cx="570" cy="3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defTabSz="914126">
                  <a:spcBef>
                    <a:spcPct val="50000"/>
                  </a:spcBef>
                </a:pPr>
                <a:r>
                  <a:rPr lang="en-US" altLang="en-US" sz="5998" b="1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86</a:t>
                </a:r>
                <a:endParaRPr lang="en-US" altLang="en-US" sz="5998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" name="Text Box 34"/>
              <p:cNvSpPr txBox="1">
                <a:spLocks noChangeArrowheads="1"/>
              </p:cNvSpPr>
              <p:nvPr/>
            </p:nvSpPr>
            <p:spPr bwMode="auto">
              <a:xfrm>
                <a:off x="434" y="1955"/>
                <a:ext cx="716" cy="3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defTabSz="914126">
                  <a:spcBef>
                    <a:spcPct val="50000"/>
                  </a:spcBef>
                </a:pPr>
                <a:r>
                  <a:rPr lang="en-US" altLang="en-US" sz="5998" b="1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altLang="en-US" sz="5998" b="1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64</a:t>
                </a:r>
                <a:endParaRPr lang="en-US" altLang="en-US" sz="5998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" name="Text Box 35"/>
              <p:cNvSpPr txBox="1">
                <a:spLocks noChangeArrowheads="1"/>
              </p:cNvSpPr>
              <p:nvPr/>
            </p:nvSpPr>
            <p:spPr bwMode="auto">
              <a:xfrm>
                <a:off x="470" y="1747"/>
                <a:ext cx="432" cy="3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defTabSz="914126">
                  <a:spcBef>
                    <a:spcPct val="50000"/>
                  </a:spcBef>
                </a:pPr>
                <a:r>
                  <a:rPr lang="en-US" altLang="en-US" sz="5998" b="1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</a:t>
                </a:r>
              </a:p>
            </p:txBody>
          </p:sp>
          <p:sp>
            <p:nvSpPr>
              <p:cNvPr id="24" name="Line 36"/>
              <p:cNvSpPr>
                <a:spLocks noChangeShapeType="1"/>
              </p:cNvSpPr>
              <p:nvPr/>
            </p:nvSpPr>
            <p:spPr bwMode="auto">
              <a:xfrm>
                <a:off x="576" y="2327"/>
                <a:ext cx="43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defTabSz="914126"/>
                <a:endParaRPr lang="en-US" sz="1799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grpSp>
          <p:nvGrpSpPr>
            <p:cNvPr id="11" name="Group 37"/>
            <p:cNvGrpSpPr>
              <a:grpSpLocks/>
            </p:cNvGrpSpPr>
            <p:nvPr/>
          </p:nvGrpSpPr>
          <p:grpSpPr bwMode="auto">
            <a:xfrm>
              <a:off x="3328" y="1584"/>
              <a:ext cx="837" cy="743"/>
              <a:chOff x="448" y="1584"/>
              <a:chExt cx="837" cy="743"/>
            </a:xfrm>
          </p:grpSpPr>
          <p:sp>
            <p:nvSpPr>
              <p:cNvPr id="17" name="Text Box 38"/>
              <p:cNvSpPr txBox="1">
                <a:spLocks noChangeArrowheads="1"/>
              </p:cNvSpPr>
              <p:nvPr/>
            </p:nvSpPr>
            <p:spPr bwMode="auto">
              <a:xfrm>
                <a:off x="624" y="1584"/>
                <a:ext cx="661" cy="3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defTabSz="914126">
                  <a:spcBef>
                    <a:spcPct val="50000"/>
                  </a:spcBef>
                </a:pPr>
                <a:r>
                  <a:rPr lang="en-US" altLang="en-US" sz="5998" b="1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77</a:t>
                </a:r>
                <a:endParaRPr lang="en-US" altLang="en-US" sz="5998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" name="Text Box 39"/>
              <p:cNvSpPr txBox="1">
                <a:spLocks noChangeArrowheads="1"/>
              </p:cNvSpPr>
              <p:nvPr/>
            </p:nvSpPr>
            <p:spPr bwMode="auto">
              <a:xfrm>
                <a:off x="570" y="1985"/>
                <a:ext cx="620" cy="3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defTabSz="914126">
                  <a:spcBef>
                    <a:spcPct val="50000"/>
                  </a:spcBef>
                </a:pPr>
                <a:r>
                  <a:rPr lang="en-US" altLang="en-US" sz="2799" b="1" dirty="0">
                    <a:solidFill>
                      <a:prstClr val="black"/>
                    </a:solidFill>
                    <a:latin typeface=".VnAvant" pitchFamily="34" charset="0"/>
                  </a:rPr>
                  <a:t>  </a:t>
                </a:r>
                <a:r>
                  <a:rPr lang="en-US" altLang="en-US" sz="5998" b="1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53</a:t>
                </a:r>
                <a:endParaRPr lang="en-US" altLang="en-US" sz="5998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" name="Text Box 40"/>
              <p:cNvSpPr txBox="1">
                <a:spLocks noChangeArrowheads="1"/>
              </p:cNvSpPr>
              <p:nvPr/>
            </p:nvSpPr>
            <p:spPr bwMode="auto">
              <a:xfrm>
                <a:off x="448" y="1767"/>
                <a:ext cx="432" cy="3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defTabSz="914126">
                  <a:spcBef>
                    <a:spcPct val="50000"/>
                  </a:spcBef>
                </a:pPr>
                <a:r>
                  <a:rPr lang="en-US" altLang="en-US" sz="5998" b="1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</a:t>
                </a:r>
              </a:p>
            </p:txBody>
          </p:sp>
          <p:sp>
            <p:nvSpPr>
              <p:cNvPr id="20" name="Line 41"/>
              <p:cNvSpPr>
                <a:spLocks noChangeShapeType="1"/>
              </p:cNvSpPr>
              <p:nvPr/>
            </p:nvSpPr>
            <p:spPr bwMode="auto">
              <a:xfrm>
                <a:off x="624" y="2327"/>
                <a:ext cx="43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defTabSz="914126"/>
                <a:endParaRPr lang="en-US" sz="1799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</p:grpSp>
      <p:sp>
        <p:nvSpPr>
          <p:cNvPr id="33" name="Text Box 34"/>
          <p:cNvSpPr txBox="1">
            <a:spLocks noChangeArrowheads="1"/>
          </p:cNvSpPr>
          <p:nvPr/>
        </p:nvSpPr>
        <p:spPr bwMode="auto">
          <a:xfrm>
            <a:off x="1221624" y="5765415"/>
            <a:ext cx="1252593" cy="1015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defTabSz="914126">
              <a:spcBef>
                <a:spcPct val="50000"/>
              </a:spcBef>
            </a:pPr>
            <a:r>
              <a:rPr lang="en-US" altLang="en-US" sz="5998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en-US" sz="5998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34" name="Text Box 34"/>
          <p:cNvSpPr txBox="1">
            <a:spLocks noChangeArrowheads="1"/>
          </p:cNvSpPr>
          <p:nvPr/>
        </p:nvSpPr>
        <p:spPr bwMode="auto">
          <a:xfrm>
            <a:off x="720587" y="5757772"/>
            <a:ext cx="1252593" cy="1015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defTabSz="914126">
              <a:spcBef>
                <a:spcPct val="50000"/>
              </a:spcBef>
            </a:pPr>
            <a:r>
              <a:rPr lang="en-US" altLang="en-US" sz="5998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en-US" sz="5998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altLang="en-US" sz="5998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 Box 34"/>
          <p:cNvSpPr txBox="1">
            <a:spLocks noChangeArrowheads="1"/>
          </p:cNvSpPr>
          <p:nvPr/>
        </p:nvSpPr>
        <p:spPr bwMode="auto">
          <a:xfrm>
            <a:off x="3218442" y="5733360"/>
            <a:ext cx="1252593" cy="1015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defTabSz="914126">
              <a:spcBef>
                <a:spcPct val="50000"/>
              </a:spcBef>
            </a:pPr>
            <a:r>
              <a:rPr lang="en-US" altLang="en-US" sz="5998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en-US" sz="5998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37" name="Text Box 34"/>
          <p:cNvSpPr txBox="1">
            <a:spLocks noChangeArrowheads="1"/>
          </p:cNvSpPr>
          <p:nvPr/>
        </p:nvSpPr>
        <p:spPr bwMode="auto">
          <a:xfrm>
            <a:off x="2717405" y="5725717"/>
            <a:ext cx="1252593" cy="1015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defTabSz="914126">
              <a:spcBef>
                <a:spcPct val="50000"/>
              </a:spcBef>
            </a:pPr>
            <a:r>
              <a:rPr lang="en-US" altLang="en-US" sz="5998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en-US" sz="5998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38" name="Text Box 34"/>
          <p:cNvSpPr txBox="1">
            <a:spLocks noChangeArrowheads="1"/>
          </p:cNvSpPr>
          <p:nvPr/>
        </p:nvSpPr>
        <p:spPr bwMode="auto">
          <a:xfrm>
            <a:off x="5365741" y="5682358"/>
            <a:ext cx="1252593" cy="1015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defTabSz="914126">
              <a:spcBef>
                <a:spcPct val="50000"/>
              </a:spcBef>
            </a:pPr>
            <a:r>
              <a:rPr lang="en-US" altLang="en-US" sz="5998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en-US" sz="5998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altLang="en-US" sz="5998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 Box 34"/>
          <p:cNvSpPr txBox="1">
            <a:spLocks noChangeArrowheads="1"/>
          </p:cNvSpPr>
          <p:nvPr/>
        </p:nvSpPr>
        <p:spPr bwMode="auto">
          <a:xfrm>
            <a:off x="4907202" y="5690001"/>
            <a:ext cx="1252593" cy="1015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defTabSz="914126">
              <a:spcBef>
                <a:spcPct val="50000"/>
              </a:spcBef>
            </a:pPr>
            <a:r>
              <a:rPr lang="en-US" altLang="en-US" sz="5998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en-US" sz="5998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altLang="en-US" sz="5998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 Box 34"/>
          <p:cNvSpPr txBox="1">
            <a:spLocks noChangeArrowheads="1"/>
          </p:cNvSpPr>
          <p:nvPr/>
        </p:nvSpPr>
        <p:spPr bwMode="auto">
          <a:xfrm>
            <a:off x="7749329" y="5765415"/>
            <a:ext cx="1252593" cy="1015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defTabSz="914126">
              <a:spcBef>
                <a:spcPct val="50000"/>
              </a:spcBef>
            </a:pPr>
            <a:r>
              <a:rPr lang="en-US" altLang="en-US" sz="5998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en-US" sz="5998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altLang="en-US" sz="5998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xt Box 34"/>
          <p:cNvSpPr txBox="1">
            <a:spLocks noChangeArrowheads="1"/>
          </p:cNvSpPr>
          <p:nvPr/>
        </p:nvSpPr>
        <p:spPr bwMode="auto">
          <a:xfrm>
            <a:off x="7248292" y="5757772"/>
            <a:ext cx="1252593" cy="1015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defTabSz="914126">
              <a:spcBef>
                <a:spcPct val="50000"/>
              </a:spcBef>
            </a:pPr>
            <a:r>
              <a:rPr lang="en-US" altLang="en-US" sz="5998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en-US" sz="5998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altLang="en-US" sz="5998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0093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33" grpId="0"/>
      <p:bldP spid="34" grpId="0"/>
      <p:bldP spid="36" grpId="0"/>
      <p:bldP spid="37" grpId="0"/>
      <p:bldP spid="38" grpId="0"/>
      <p:bldP spid="39" grpId="0"/>
      <p:bldP spid="40" grpId="0"/>
      <p:bldP spid="4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组合 33"/>
          <p:cNvGrpSpPr/>
          <p:nvPr/>
        </p:nvGrpSpPr>
        <p:grpSpPr>
          <a:xfrm>
            <a:off x="3791" y="922615"/>
            <a:ext cx="12184419" cy="45696"/>
            <a:chOff x="0" y="532828"/>
            <a:chExt cx="759125" cy="568897"/>
          </a:xfrm>
        </p:grpSpPr>
        <p:sp>
          <p:nvSpPr>
            <p:cNvPr id="35" name="矩形 34"/>
            <p:cNvSpPr/>
            <p:nvPr/>
          </p:nvSpPr>
          <p:spPr>
            <a:xfrm>
              <a:off x="0" y="532828"/>
              <a:ext cx="238791" cy="568897"/>
            </a:xfrm>
            <a:prstGeom prst="rect">
              <a:avLst/>
            </a:prstGeom>
            <a:solidFill>
              <a:srgbClr val="66BF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zh-CN" altLang="en-US" sz="1799">
                <a:solidFill>
                  <a:prstClr val="white"/>
                </a:solidFill>
                <a:latin typeface="Calibri"/>
                <a:ea typeface="宋体" panose="02010600030101010101" pitchFamily="2" charset="-122"/>
              </a:endParaRPr>
            </a:p>
          </p:txBody>
        </p:sp>
        <p:sp>
          <p:nvSpPr>
            <p:cNvPr id="36" name="矩形 35"/>
            <p:cNvSpPr/>
            <p:nvPr/>
          </p:nvSpPr>
          <p:spPr>
            <a:xfrm>
              <a:off x="238791" y="532828"/>
              <a:ext cx="209847" cy="568897"/>
            </a:xfrm>
            <a:prstGeom prst="rect">
              <a:avLst/>
            </a:prstGeom>
            <a:solidFill>
              <a:srgbClr val="8CC0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zh-CN" altLang="en-US" sz="1799">
                <a:solidFill>
                  <a:prstClr val="white"/>
                </a:solidFill>
                <a:latin typeface="Calibri"/>
                <a:ea typeface="宋体" panose="02010600030101010101" pitchFamily="2" charset="-122"/>
              </a:endParaRPr>
            </a:p>
          </p:txBody>
        </p:sp>
        <p:sp>
          <p:nvSpPr>
            <p:cNvPr id="37" name="矩形 36"/>
            <p:cNvSpPr/>
            <p:nvPr/>
          </p:nvSpPr>
          <p:spPr>
            <a:xfrm>
              <a:off x="448638" y="532828"/>
              <a:ext cx="170083" cy="568897"/>
            </a:xfrm>
            <a:prstGeom prst="rect">
              <a:avLst/>
            </a:prstGeom>
            <a:solidFill>
              <a:srgbClr val="FBC75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zh-CN" altLang="en-US" sz="1799">
                <a:solidFill>
                  <a:prstClr val="white"/>
                </a:solidFill>
                <a:latin typeface="Calibri"/>
                <a:ea typeface="宋体" panose="02010600030101010101" pitchFamily="2" charset="-122"/>
              </a:endParaRPr>
            </a:p>
          </p:txBody>
        </p:sp>
        <p:sp>
          <p:nvSpPr>
            <p:cNvPr id="38" name="矩形 37"/>
            <p:cNvSpPr/>
            <p:nvPr/>
          </p:nvSpPr>
          <p:spPr>
            <a:xfrm>
              <a:off x="616871" y="532828"/>
              <a:ext cx="142254" cy="568897"/>
            </a:xfrm>
            <a:prstGeom prst="rect">
              <a:avLst/>
            </a:prstGeom>
            <a:solidFill>
              <a:srgbClr val="FC6E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zh-CN" altLang="en-US" sz="1799">
                <a:solidFill>
                  <a:prstClr val="white"/>
                </a:solidFill>
                <a:latin typeface="Calibri"/>
                <a:ea typeface="宋体" panose="02010600030101010101" pitchFamily="2" charset="-122"/>
              </a:endParaRP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8039710" y="2781097"/>
            <a:ext cx="1079839" cy="369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126"/>
            <a:endParaRPr lang="en-US" sz="1799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Oval 8"/>
          <p:cNvSpPr/>
          <p:nvPr/>
        </p:nvSpPr>
        <p:spPr>
          <a:xfrm>
            <a:off x="2989323" y="131894"/>
            <a:ext cx="791882" cy="81314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26"/>
            <a:r>
              <a:rPr lang="en-US" sz="4799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852722" y="166208"/>
            <a:ext cx="7520062" cy="778827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126"/>
            <a:r>
              <a:rPr lang="en-US" sz="5398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5398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5398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084" y="968311"/>
            <a:ext cx="10078495" cy="2892625"/>
          </a:xfrm>
          <a:prstGeom prst="rect">
            <a:avLst/>
          </a:prstGeom>
          <a:solidFill>
            <a:srgbClr val="9BED9B"/>
          </a:solidFill>
        </p:spPr>
      </p:pic>
      <p:sp>
        <p:nvSpPr>
          <p:cNvPr id="12" name="Oval 11"/>
          <p:cNvSpPr/>
          <p:nvPr/>
        </p:nvSpPr>
        <p:spPr>
          <a:xfrm>
            <a:off x="4944172" y="2277172"/>
            <a:ext cx="1295807" cy="719893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26"/>
            <a:r>
              <a:rPr lang="en-US" sz="3999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</a:t>
            </a:r>
            <a:endParaRPr lang="en-US" sz="3999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8687614" y="2277172"/>
            <a:ext cx="1102178" cy="79188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26"/>
            <a:r>
              <a:rPr lang="en-US" sz="3999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</a:t>
            </a:r>
            <a:endParaRPr lang="en-US" sz="3999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43045" y="3860936"/>
            <a:ext cx="10774434" cy="287957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9695463" y="555621"/>
            <a:ext cx="184683" cy="36923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126"/>
            <a:endParaRPr lang="en-US" sz="1799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64602" y="4724807"/>
            <a:ext cx="719893" cy="4994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26"/>
            <a:r>
              <a:rPr lang="en-US" sz="3199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en-US" sz="3199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950986" y="4724807"/>
            <a:ext cx="719893" cy="49948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26"/>
            <a:r>
              <a:rPr lang="en-US" sz="3199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904389" y="5224286"/>
            <a:ext cx="719893" cy="499480"/>
          </a:xfrm>
          <a:prstGeom prst="rect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26"/>
            <a:r>
              <a:rPr lang="en-US" sz="3199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328475" y="5810377"/>
            <a:ext cx="719893" cy="499480"/>
          </a:xfrm>
          <a:prstGeom prst="rect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26"/>
            <a:r>
              <a:rPr lang="en-US" sz="3199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2" name="Rectangle 21"/>
          <p:cNvSpPr/>
          <p:nvPr/>
        </p:nvSpPr>
        <p:spPr>
          <a:xfrm>
            <a:off x="8759602" y="5246800"/>
            <a:ext cx="719893" cy="499480"/>
          </a:xfrm>
          <a:prstGeom prst="rect">
            <a:avLst/>
          </a:prstGeom>
          <a:solidFill>
            <a:srgbClr val="C0E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26"/>
            <a:r>
              <a:rPr lang="en-US" sz="3199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238701" y="5246800"/>
            <a:ext cx="719893" cy="499480"/>
          </a:xfrm>
          <a:prstGeom prst="rect">
            <a:avLst/>
          </a:prstGeom>
          <a:solidFill>
            <a:srgbClr val="C0E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26"/>
            <a:r>
              <a:rPr lang="en-US" sz="3199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9054" y="-167312"/>
            <a:ext cx="2636725" cy="1412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5554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2" grpId="0" animBg="1"/>
      <p:bldP spid="13" grpId="0" animBg="1"/>
      <p:bldP spid="8" grpId="0" animBg="1"/>
      <p:bldP spid="18" grpId="0" animBg="1"/>
      <p:bldP spid="19" grpId="0" animBg="1"/>
      <p:bldP spid="21" grpId="0" animBg="1"/>
      <p:bldP spid="22" grpId="0" animBg="1"/>
      <p:bldP spid="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组合 33"/>
          <p:cNvGrpSpPr/>
          <p:nvPr/>
        </p:nvGrpSpPr>
        <p:grpSpPr>
          <a:xfrm>
            <a:off x="3791" y="922615"/>
            <a:ext cx="12184419" cy="45696"/>
            <a:chOff x="0" y="532828"/>
            <a:chExt cx="759125" cy="568897"/>
          </a:xfrm>
        </p:grpSpPr>
        <p:sp>
          <p:nvSpPr>
            <p:cNvPr id="35" name="矩形 34"/>
            <p:cNvSpPr/>
            <p:nvPr/>
          </p:nvSpPr>
          <p:spPr>
            <a:xfrm>
              <a:off x="0" y="532828"/>
              <a:ext cx="238791" cy="568897"/>
            </a:xfrm>
            <a:prstGeom prst="rect">
              <a:avLst/>
            </a:prstGeom>
            <a:solidFill>
              <a:srgbClr val="66BF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zh-CN" altLang="en-US" sz="1799">
                <a:solidFill>
                  <a:prstClr val="white"/>
                </a:solidFill>
                <a:latin typeface="Calibri"/>
                <a:ea typeface="宋体" panose="02010600030101010101" pitchFamily="2" charset="-122"/>
              </a:endParaRPr>
            </a:p>
          </p:txBody>
        </p:sp>
        <p:sp>
          <p:nvSpPr>
            <p:cNvPr id="36" name="矩形 35"/>
            <p:cNvSpPr/>
            <p:nvPr/>
          </p:nvSpPr>
          <p:spPr>
            <a:xfrm>
              <a:off x="238791" y="532828"/>
              <a:ext cx="209847" cy="568897"/>
            </a:xfrm>
            <a:prstGeom prst="rect">
              <a:avLst/>
            </a:prstGeom>
            <a:solidFill>
              <a:srgbClr val="8CC0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zh-CN" altLang="en-US" sz="1799">
                <a:solidFill>
                  <a:prstClr val="white"/>
                </a:solidFill>
                <a:latin typeface="Calibri"/>
                <a:ea typeface="宋体" panose="02010600030101010101" pitchFamily="2" charset="-122"/>
              </a:endParaRPr>
            </a:p>
          </p:txBody>
        </p:sp>
        <p:sp>
          <p:nvSpPr>
            <p:cNvPr id="37" name="矩形 36"/>
            <p:cNvSpPr/>
            <p:nvPr/>
          </p:nvSpPr>
          <p:spPr>
            <a:xfrm>
              <a:off x="448638" y="532828"/>
              <a:ext cx="170083" cy="568897"/>
            </a:xfrm>
            <a:prstGeom prst="rect">
              <a:avLst/>
            </a:prstGeom>
            <a:solidFill>
              <a:srgbClr val="FBC75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zh-CN" altLang="en-US" sz="1799">
                <a:solidFill>
                  <a:prstClr val="white"/>
                </a:solidFill>
                <a:latin typeface="Calibri"/>
                <a:ea typeface="宋体" panose="02010600030101010101" pitchFamily="2" charset="-122"/>
              </a:endParaRPr>
            </a:p>
          </p:txBody>
        </p:sp>
        <p:sp>
          <p:nvSpPr>
            <p:cNvPr id="38" name="矩形 37"/>
            <p:cNvSpPr/>
            <p:nvPr/>
          </p:nvSpPr>
          <p:spPr>
            <a:xfrm>
              <a:off x="616871" y="532828"/>
              <a:ext cx="142254" cy="568897"/>
            </a:xfrm>
            <a:prstGeom prst="rect">
              <a:avLst/>
            </a:prstGeom>
            <a:solidFill>
              <a:srgbClr val="FC6E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zh-CN" altLang="en-US" sz="1799">
                <a:solidFill>
                  <a:prstClr val="white"/>
                </a:solidFill>
                <a:latin typeface="Calibri"/>
                <a:ea typeface="宋体" panose="02010600030101010101" pitchFamily="2" charset="-122"/>
              </a:endParaRP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8039710" y="2781097"/>
            <a:ext cx="1079839" cy="369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126"/>
            <a:endParaRPr lang="en-US" sz="1799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Oval 8"/>
          <p:cNvSpPr/>
          <p:nvPr/>
        </p:nvSpPr>
        <p:spPr>
          <a:xfrm>
            <a:off x="2833190" y="184696"/>
            <a:ext cx="791882" cy="81314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26"/>
            <a:r>
              <a:rPr lang="en-US" sz="4799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40785" y="997838"/>
            <a:ext cx="11351216" cy="168554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126"/>
            <a:r>
              <a:rPr lang="en-US" sz="3199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3199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99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đống</a:t>
            </a:r>
            <a:r>
              <a:rPr lang="en-US" sz="3199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99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gạch</a:t>
            </a:r>
            <a:r>
              <a:rPr lang="en-US" sz="3199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99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3199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86 </a:t>
            </a:r>
            <a:r>
              <a:rPr lang="en-US" sz="3199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viên</a:t>
            </a:r>
            <a:r>
              <a:rPr lang="en-US" sz="3199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99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3199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99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Rô</a:t>
            </a:r>
            <a:r>
              <a:rPr lang="en-US" sz="3199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199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bốt</a:t>
            </a:r>
            <a:r>
              <a:rPr lang="en-US" sz="3199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99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3199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99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lấy</a:t>
            </a:r>
            <a:r>
              <a:rPr lang="en-US" sz="3199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99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3199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50 </a:t>
            </a:r>
            <a:r>
              <a:rPr lang="en-US" sz="3199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viên</a:t>
            </a:r>
            <a:r>
              <a:rPr lang="en-US" sz="3199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99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gạch</a:t>
            </a:r>
            <a:r>
              <a:rPr lang="en-US" sz="3199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99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3199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99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xây</a:t>
            </a:r>
            <a:r>
              <a:rPr lang="en-US" sz="3199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99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tường</a:t>
            </a:r>
            <a:r>
              <a:rPr lang="en-US" sz="3199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99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en-US" sz="3199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99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đống</a:t>
            </a:r>
            <a:r>
              <a:rPr lang="en-US" sz="3199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99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gạch</a:t>
            </a:r>
            <a:r>
              <a:rPr lang="en-US" sz="3199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99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3199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99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còn</a:t>
            </a:r>
            <a:r>
              <a:rPr lang="en-US" sz="3199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99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sz="3199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99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3199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99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nhiêu</a:t>
            </a:r>
            <a:r>
              <a:rPr lang="en-US" sz="3199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99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viên</a:t>
            </a:r>
            <a:r>
              <a:rPr lang="en-US" sz="3199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3199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695463" y="555621"/>
            <a:ext cx="184683" cy="36923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126"/>
            <a:endParaRPr lang="en-US" sz="1799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358" y="2661288"/>
            <a:ext cx="6982959" cy="4060276"/>
          </a:xfrm>
          <a:prstGeom prst="rect">
            <a:avLst/>
          </a:prstGeom>
        </p:spPr>
      </p:pic>
      <p:sp>
        <p:nvSpPr>
          <p:cNvPr id="24" name="Rounded Rectangle 23"/>
          <p:cNvSpPr/>
          <p:nvPr/>
        </p:nvSpPr>
        <p:spPr>
          <a:xfrm>
            <a:off x="7319817" y="3667922"/>
            <a:ext cx="719893" cy="641713"/>
          </a:xfrm>
          <a:prstGeom prst="roundRect">
            <a:avLst/>
          </a:prstGeom>
          <a:ln w="38100"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126"/>
            <a:r>
              <a:rPr lang="en-US" sz="3999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8039710" y="3675990"/>
            <a:ext cx="719893" cy="641713"/>
          </a:xfrm>
          <a:prstGeom prst="roundRect">
            <a:avLst/>
          </a:prstGeom>
          <a:ln w="38100"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126"/>
            <a:r>
              <a:rPr lang="en-US" sz="3999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8759602" y="3684058"/>
            <a:ext cx="719893" cy="641713"/>
          </a:xfrm>
          <a:prstGeom prst="roundRect">
            <a:avLst/>
          </a:prstGeom>
          <a:ln w="38100"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126"/>
            <a:r>
              <a:rPr lang="en-US" sz="3999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9479495" y="3675990"/>
            <a:ext cx="719893" cy="641713"/>
          </a:xfrm>
          <a:prstGeom prst="roundRect">
            <a:avLst/>
          </a:prstGeom>
          <a:ln w="38100"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126"/>
            <a:r>
              <a:rPr lang="en-US" sz="3999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endParaRPr lang="en-US" sz="3999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10199387" y="3692125"/>
            <a:ext cx="719893" cy="641713"/>
          </a:xfrm>
          <a:prstGeom prst="roundRect">
            <a:avLst/>
          </a:prstGeom>
          <a:ln w="38100"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126"/>
            <a:r>
              <a:rPr lang="en-US" sz="3999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graphicFrame>
        <p:nvGraphicFramePr>
          <p:cNvPr id="29" name="Table 28"/>
          <p:cNvGraphicFramePr>
            <a:graphicFrameLocks noGrp="1"/>
          </p:cNvGraphicFramePr>
          <p:nvPr>
            <p:extLst/>
          </p:nvPr>
        </p:nvGraphicFramePr>
        <p:xfrm>
          <a:off x="6975354" y="3594175"/>
          <a:ext cx="4434085" cy="8376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6817">
                  <a:extLst>
                    <a:ext uri="{9D8B030D-6E8A-4147-A177-3AD203B41FA5}">
                      <a16:colId xmlns:a16="http://schemas.microsoft.com/office/drawing/2014/main" val="4116509398"/>
                    </a:ext>
                  </a:extLst>
                </a:gridCol>
                <a:gridCol w="886817">
                  <a:extLst>
                    <a:ext uri="{9D8B030D-6E8A-4147-A177-3AD203B41FA5}">
                      <a16:colId xmlns:a16="http://schemas.microsoft.com/office/drawing/2014/main" val="466371334"/>
                    </a:ext>
                  </a:extLst>
                </a:gridCol>
                <a:gridCol w="886817">
                  <a:extLst>
                    <a:ext uri="{9D8B030D-6E8A-4147-A177-3AD203B41FA5}">
                      <a16:colId xmlns:a16="http://schemas.microsoft.com/office/drawing/2014/main" val="2965713478"/>
                    </a:ext>
                  </a:extLst>
                </a:gridCol>
                <a:gridCol w="886817">
                  <a:extLst>
                    <a:ext uri="{9D8B030D-6E8A-4147-A177-3AD203B41FA5}">
                      <a16:colId xmlns:a16="http://schemas.microsoft.com/office/drawing/2014/main" val="3516482508"/>
                    </a:ext>
                  </a:extLst>
                </a:gridCol>
                <a:gridCol w="886817">
                  <a:extLst>
                    <a:ext uri="{9D8B030D-6E8A-4147-A177-3AD203B41FA5}">
                      <a16:colId xmlns:a16="http://schemas.microsoft.com/office/drawing/2014/main" val="3892259763"/>
                    </a:ext>
                  </a:extLst>
                </a:gridCol>
              </a:tblGrid>
              <a:tr h="837614">
                <a:tc>
                  <a:txBody>
                    <a:bodyPr/>
                    <a:lstStyle/>
                    <a:p>
                      <a:r>
                        <a:rPr lang="en-US" sz="44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86</a:t>
                      </a:r>
                      <a:endParaRPr lang="en-US" sz="44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16" marR="91416" marT="45708" marB="45708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US" sz="44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16" marR="91416" marT="45708" marB="45708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  <a:endParaRPr lang="en-US" sz="44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16" marR="91416" marT="45708" marB="45708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</a:t>
                      </a:r>
                      <a:endParaRPr lang="en-US" sz="44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16" marR="91416" marT="45708" marB="45708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</a:t>
                      </a:r>
                      <a:endParaRPr lang="en-US" sz="44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16" marR="91416" marT="45708" marB="45708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3134514"/>
                  </a:ext>
                </a:extLst>
              </a:tr>
            </a:tbl>
          </a:graphicData>
        </a:graphic>
      </p:graphicFrame>
      <p:pic>
        <p:nvPicPr>
          <p:cNvPr id="30" name="Picture 2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9054" y="-167312"/>
            <a:ext cx="2636725" cy="1412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3924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theme/theme1.xml><?xml version="1.0" encoding="utf-8"?>
<a:theme xmlns:a="http://schemas.openxmlformats.org/drawingml/2006/main" name="第一PPT，www.1ppt.com​">
  <a:themeElements>
    <a:clrScheme name="中性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195</Words>
  <Application>Microsoft Office PowerPoint</Application>
  <PresentationFormat>Widescreen</PresentationFormat>
  <Paragraphs>68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5" baseType="lpstr">
      <vt:lpstr>Arial-Rounded</vt:lpstr>
      <vt:lpstr>AvantGarde Md BT</vt:lpstr>
      <vt:lpstr>等线</vt:lpstr>
      <vt:lpstr>宋体</vt:lpstr>
      <vt:lpstr>.VnAvant</vt:lpstr>
      <vt:lpstr>Arial</vt:lpstr>
      <vt:lpstr>Calibri</vt:lpstr>
      <vt:lpstr>Times New Roman</vt:lpstr>
      <vt:lpstr>第一PPT，www.1ppt.com​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</cp:revision>
  <dcterms:created xsi:type="dcterms:W3CDTF">2025-03-26T22:30:41Z</dcterms:created>
  <dcterms:modified xsi:type="dcterms:W3CDTF">2025-03-26T22:30:43Z</dcterms:modified>
</cp:coreProperties>
</file>