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8"/>
  </p:notesMasterIdLst>
  <p:sldIdLst>
    <p:sldId id="371" r:id="rId3"/>
    <p:sldId id="369" r:id="rId4"/>
    <p:sldId id="361" r:id="rId5"/>
    <p:sldId id="365" r:id="rId6"/>
    <p:sldId id="370" r:id="rId7"/>
  </p:sldIdLst>
  <p:sldSz cx="12195175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70" d="100"/>
          <a:sy n="70" d="100"/>
        </p:scale>
        <p:origin x="600" y="7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7"/>
            <a:ext cx="914638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2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987" y="354021"/>
            <a:ext cx="367294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756" y="788595"/>
            <a:ext cx="9004516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5119" y="484050"/>
            <a:ext cx="367294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 Md BT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8" y="1709740"/>
            <a:ext cx="105183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8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4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83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0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5"/>
            <a:ext cx="105183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8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8" y="2505075"/>
            <a:ext cx="515913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8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8" y="2505075"/>
            <a:ext cx="518453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83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99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2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1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1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71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83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5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3" y="365126"/>
            <a:ext cx="262958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9" y="365126"/>
            <a:ext cx="7736314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0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866" y="2501735"/>
            <a:ext cx="11368644" cy="3103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32: 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SỐ CÓ HAI CHỮ SỐ CHO SỐ CÓ 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SỐ (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7">
              <a:defRPr/>
            </a:pPr>
            <a:endParaRPr lang="en-US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014950" y="133963"/>
            <a:ext cx="1091056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377">
              <a:defRPr/>
            </a:pP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667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81289" y="1023507"/>
            <a:ext cx="3577881" cy="237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289" y="1584"/>
              <a:ext cx="777" cy="573"/>
              <a:chOff x="417" y="1584"/>
              <a:chExt cx="777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17" y="1700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829183" y="47912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70172" y="603981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0" y="604033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695163" y="594577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593878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21923" y="609177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75195" y="60917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54808" y="2852936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844600" y="2709296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992885" y="5134026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689875" y="530493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156</Words>
  <Application>Microsoft Office PowerPoint</Application>
  <PresentationFormat>Custom</PresentationFormat>
  <Paragraphs>55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Arial-Rounded</vt:lpstr>
      <vt:lpstr>AvantGarde Md BT</vt:lpstr>
      <vt:lpstr>宋体</vt:lpstr>
      <vt:lpstr>.VnAvant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Windows User</cp:lastModifiedBy>
  <cp:revision>263</cp:revision>
  <dcterms:created xsi:type="dcterms:W3CDTF">2015-10-14T02:42:14Z</dcterms:created>
  <dcterms:modified xsi:type="dcterms:W3CDTF">2025-03-26T22:29:18Z</dcterms:modified>
</cp:coreProperties>
</file>