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84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맑은 고딕" panose="020B0503020000020004" pitchFamily="34" charset="-12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57B8-C5E2-4451-A769-1D495B0C3AF8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89DD5-51C0-4598-BEDA-11896A907D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9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23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3" indent="0" algn="ctr">
              <a:buNone/>
              <a:defRPr sz="1500"/>
            </a:lvl2pPr>
            <a:lvl3pPr marL="685827" indent="0" algn="ctr">
              <a:buNone/>
              <a:defRPr sz="1350"/>
            </a:lvl3pPr>
            <a:lvl4pPr marL="1028740" indent="0" algn="ctr">
              <a:buNone/>
              <a:defRPr sz="1200"/>
            </a:lvl4pPr>
            <a:lvl5pPr marL="1371652" indent="0" algn="ctr">
              <a:buNone/>
              <a:defRPr sz="1200"/>
            </a:lvl5pPr>
            <a:lvl6pPr marL="1714565" indent="0" algn="ctr">
              <a:buNone/>
              <a:defRPr sz="1200"/>
            </a:lvl6pPr>
            <a:lvl7pPr marL="2057479" indent="0" algn="ctr">
              <a:buNone/>
              <a:defRPr sz="1200"/>
            </a:lvl7pPr>
            <a:lvl8pPr marL="2400392" indent="0" algn="ctr">
              <a:buNone/>
              <a:defRPr sz="1200"/>
            </a:lvl8pPr>
            <a:lvl9pPr marL="2743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95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1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13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77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2"/>
            <a:ext cx="3868340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2"/>
            <a:ext cx="3887391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4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7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2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3" indent="0">
              <a:buNone/>
              <a:defRPr sz="2100"/>
            </a:lvl2pPr>
            <a:lvl3pPr marL="685827" indent="0">
              <a:buNone/>
              <a:defRPr sz="1800"/>
            </a:lvl3pPr>
            <a:lvl4pPr marL="1028740" indent="0">
              <a:buNone/>
              <a:defRPr sz="1500"/>
            </a:lvl4pPr>
            <a:lvl5pPr marL="1371652" indent="0">
              <a:buNone/>
              <a:defRPr sz="1500"/>
            </a:lvl5pPr>
            <a:lvl6pPr marL="1714565" indent="0">
              <a:buNone/>
              <a:defRPr sz="1500"/>
            </a:lvl6pPr>
            <a:lvl7pPr marL="2057479" indent="0">
              <a:buNone/>
              <a:defRPr sz="1500"/>
            </a:lvl7pPr>
            <a:lvl8pPr marL="2400392" indent="0">
              <a:buNone/>
              <a:defRPr sz="1500"/>
            </a:lvl8pPr>
            <a:lvl9pPr marL="2743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19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57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6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4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1316766"/>
            <a:ext cx="6912769" cy="6141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6"/>
            <a:ext cx="6912769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0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27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27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6" indent="-171456" algn="l" defTabSz="6858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8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96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0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2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35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8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61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3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27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4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5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6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79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9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0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30" y="1896220"/>
            <a:ext cx="1497174" cy="50146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990554" y="2851558"/>
            <a:ext cx="6857999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14" y="4274218"/>
            <a:ext cx="7210169" cy="113102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220688" y="2507790"/>
            <a:ext cx="4690258" cy="262644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27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03260" y="2417977"/>
            <a:ext cx="8137478" cy="92443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 defTabSz="685827"/>
            <a:r>
              <a:rPr lang="en-US" altLang="zh-CN" sz="27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21: 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7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1)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091882" y="1481653"/>
            <a:ext cx="1909120" cy="184784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3899" y="4258762"/>
            <a:ext cx="1547684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-79948" y="3559868"/>
            <a:ext cx="1423261" cy="151169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517698" y="4462663"/>
            <a:ext cx="1566219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933586" y="3588774"/>
            <a:ext cx="122431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3898" y="5101224"/>
            <a:ext cx="9157899" cy="38599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27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2" y="5670137"/>
            <a:ext cx="9143999" cy="103697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27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2" y="5464568"/>
            <a:ext cx="9143999" cy="25852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27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20688" y="1910280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7"/>
            <a:r>
              <a:rPr lang="en-US" altLang="zh-CN" sz="2400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24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74963" y="393989"/>
            <a:ext cx="598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7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827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41507" y="1055266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8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7338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…….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236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01700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57400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718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9624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29200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042567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133600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2971800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3962400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4953000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8200" y="59436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286000" y="1981201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28956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3962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48768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5867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1981200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28955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962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8767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81800" y="5867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1905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2971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2800" y="3962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4876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52800" y="5867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924800" y="19812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924800" y="3048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24800" y="4038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24800" y="4953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24800" y="5943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504364" y="2604447"/>
            <a:ext cx="3048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19400" y="2604448"/>
            <a:ext cx="304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504364" y="3587353"/>
            <a:ext cx="3048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819400" y="3587353"/>
            <a:ext cx="304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81400" y="67056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185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292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3" grpId="0" animBg="1"/>
      <p:bldP spid="14" grpId="0" animBg="1"/>
      <p:bldP spid="15" grpId="0" animBg="1"/>
      <p:bldP spid="16" grpId="1" animBg="1"/>
      <p:bldP spid="17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81000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057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191000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038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2590800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943600" y="2667000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2667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0" y="4953000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0" y="49530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4724400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791200" y="27432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48768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/>
      <p:bldP spid="10" grpId="1"/>
      <p:bldP spid="11" grpId="0" animBg="1"/>
      <p:bldP spid="12" grpId="0"/>
      <p:bldP spid="12" grpId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28895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752600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86600" y="1981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5410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3340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8862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99</Words>
  <Application>Microsoft Office PowerPoint</Application>
  <PresentationFormat>On-screen Show (4:3)</PresentationFormat>
  <Paragraphs>54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Arial-Rounded</vt:lpstr>
      <vt:lpstr>Calibri Light</vt:lpstr>
      <vt:lpstr>Calibri</vt:lpstr>
      <vt:lpstr>맑은 고딕</vt:lpstr>
      <vt:lpstr>等线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62</cp:revision>
  <dcterms:created xsi:type="dcterms:W3CDTF">2020-08-23T01:47:27Z</dcterms:created>
  <dcterms:modified xsi:type="dcterms:W3CDTF">2025-04-10T16:29:46Z</dcterms:modified>
</cp:coreProperties>
</file>