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C54F5-ABFA-41D7-A14F-58ACA25FEE3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F4387-1A65-4ED9-BF46-E8051A59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2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8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2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36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2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33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23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07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4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21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19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6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39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19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45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46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8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8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6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8" y="1316766"/>
            <a:ext cx="9217025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9" y="2218996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55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6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3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4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7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4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0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1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7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30" y="1896221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514555" y="2851559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15" y="4274219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744688" y="2507791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27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 defTabSz="685827"/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21: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en-US" altLang="zh-CN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615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10101" y="4258763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444053" y="3559869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041699" y="4462664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457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10103" y="5101225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24003" y="5670138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24003" y="5464569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744688" y="1910281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27"/>
            <a:r>
              <a:rPr lang="en-US" altLang="zh-CN" sz="24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24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98964" y="39399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2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82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65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2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1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9906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33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33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0" y="18288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28956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8862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33600" y="4800601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5920930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524000" y="49530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59436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72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144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33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29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77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72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72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067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77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991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05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72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1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001000" y="3048001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6096001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0" y="4724401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6096001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6096001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 4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4724401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 15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6096001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8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988446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67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đảo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giấu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vàng</a:t>
            </a:r>
            <a:endParaRPr lang="en-US" sz="40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05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2025-04-10T16:16:53Z</dcterms:created>
  <dcterms:modified xsi:type="dcterms:W3CDTF">2025-04-10T16:17:21Z</dcterms:modified>
</cp:coreProperties>
</file>